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0" algn="l" defTabSz="5842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-100" strike="noStrike" sz="8600" u="none" kumimoji="0" normalizeH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CFE7F3"/>
          </a:solidFill>
        </a:fill>
      </a:tcStyle>
    </a:wholeTbl>
    <a:band2H>
      <a:tcTxStyle b="def" i="def"/>
      <a:tcStyle>
        <a:tcBdr/>
        <a:fill>
          <a:solidFill>
            <a:srgbClr val="E9F3F9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DBE8D4"/>
          </a:solidFill>
        </a:fill>
      </a:tcStyle>
    </a:wholeTbl>
    <a:band2H>
      <a:tcTxStyle b="def" i="def"/>
      <a:tcStyle>
        <a:tcBdr/>
        <a:fill>
          <a:solidFill>
            <a:srgbClr val="EEF4EB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FFD9CA"/>
          </a:solidFill>
        </a:fill>
      </a:tcStyle>
    </a:wholeTbl>
    <a:band2H>
      <a:tcTxStyle b="def" i="def"/>
      <a:tcStyle>
        <a:tcBdr/>
        <a:fill>
          <a:solidFill>
            <a:srgbClr val="FFEDE6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0EBE0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38100" cap="flat">
              <a:solidFill>
                <a:srgbClr val="F0EBE0"/>
              </a:solidFill>
              <a:prstDash val="solid"/>
              <a:round/>
            </a:ln>
          </a:top>
          <a:bottom>
            <a:ln w="127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F0EBE0"/>
      </a:tcTxStyle>
      <a:tcStyle>
        <a:tcBdr>
          <a:left>
            <a:ln w="12700" cap="flat">
              <a:solidFill>
                <a:srgbClr val="F0EBE0"/>
              </a:solidFill>
              <a:prstDash val="solid"/>
              <a:round/>
            </a:ln>
          </a:left>
          <a:right>
            <a:ln w="12700" cap="flat">
              <a:solidFill>
                <a:srgbClr val="F0EBE0"/>
              </a:solidFill>
              <a:prstDash val="solid"/>
              <a:round/>
            </a:ln>
          </a:right>
          <a:top>
            <a:ln w="12700" cap="flat">
              <a:solidFill>
                <a:srgbClr val="F0EBE0"/>
              </a:solidFill>
              <a:prstDash val="solid"/>
              <a:round/>
            </a:ln>
          </a:top>
          <a:bottom>
            <a:ln w="38100" cap="flat">
              <a:solidFill>
                <a:srgbClr val="F0EBE0"/>
              </a:solidFill>
              <a:prstDash val="solid"/>
              <a:round/>
            </a:ln>
          </a:bottom>
          <a:insideH>
            <a:ln w="12700" cap="flat">
              <a:solidFill>
                <a:srgbClr val="F0EBE0"/>
              </a:solidFill>
              <a:prstDash val="solid"/>
              <a:round/>
            </a:ln>
          </a:insideH>
          <a:insideV>
            <a:ln w="12700" cap="flat">
              <a:solidFill>
                <a:srgbClr val="F0EBE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"/>
          <a:ea typeface="Open Sans"/>
          <a:cs typeface="Open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Leipätekstin taso yksi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ipätekstin taso yksi…"/>
          <p:cNvSpPr txBox="1"/>
          <p:nvPr>
            <p:ph type="body" sz="quarter" idx="1"/>
          </p:nvPr>
        </p:nvSpPr>
        <p:spPr>
          <a:xfrm>
            <a:off x="1660525" y="2838855"/>
            <a:ext cx="9236075" cy="1935959"/>
          </a:xfrm>
          <a:prstGeom prst="rect">
            <a:avLst/>
          </a:prstGeom>
        </p:spPr>
        <p:txBody>
          <a:bodyPr/>
          <a:lstStyle>
            <a:lvl1pPr algn="l">
              <a:defRPr b="1" spc="-85" sz="8600"/>
            </a:lvl1pPr>
            <a:lvl2pPr algn="l">
              <a:defRPr b="1" spc="-85" sz="8600"/>
            </a:lvl2pPr>
            <a:lvl3pPr algn="l">
              <a:defRPr b="1" spc="-85" sz="8600"/>
            </a:lvl3pPr>
            <a:lvl4pPr algn="l">
              <a:defRPr b="1" spc="-85" sz="8600"/>
            </a:lvl4pPr>
            <a:lvl5pPr algn="l">
              <a:defRPr b="1" spc="-85" sz="86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" name="Text Placeholder 10"/>
          <p:cNvSpPr/>
          <p:nvPr>
            <p:ph type="body" sz="quarter" idx="21"/>
          </p:nvPr>
        </p:nvSpPr>
        <p:spPr>
          <a:xfrm>
            <a:off x="1660525" y="5057773"/>
            <a:ext cx="9236075" cy="4568827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2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genda title"/>
          <p:cNvSpPr txBox="1"/>
          <p:nvPr>
            <p:ph type="title" hasCustomPrompt="1"/>
          </p:nvPr>
        </p:nvSpPr>
        <p:spPr>
          <a:xfrm>
            <a:off x="1727200" y="1485902"/>
            <a:ext cx="20929600" cy="2210613"/>
          </a:xfrm>
          <a:prstGeom prst="rect">
            <a:avLst/>
          </a:prstGeom>
        </p:spPr>
        <p:txBody>
          <a:bodyPr anchor="t"/>
          <a:lstStyle/>
          <a:p>
            <a:pPr/>
            <a:r>
              <a:t>Agenda title</a:t>
            </a:r>
          </a:p>
        </p:txBody>
      </p:sp>
      <p:sp>
        <p:nvSpPr>
          <p:cNvPr id="31" name="Leipätekstin taso yksi…"/>
          <p:cNvSpPr txBox="1"/>
          <p:nvPr>
            <p:ph type="body" sz="half" idx="1" hasCustomPrompt="1"/>
          </p:nvPr>
        </p:nvSpPr>
        <p:spPr>
          <a:xfrm>
            <a:off x="1727200" y="4281258"/>
            <a:ext cx="20929600" cy="6172202"/>
          </a:xfrm>
          <a:prstGeom prst="rect">
            <a:avLst/>
          </a:prstGeom>
        </p:spPr>
        <p:txBody>
          <a:bodyPr/>
          <a:lstStyle>
            <a:lvl1pPr marL="780142" indent="-780142" algn="l">
              <a:buSzPct val="100000"/>
              <a:buChar char="•"/>
              <a:defRPr b="1" spc="-100" sz="8600"/>
            </a:lvl1pPr>
            <a:lvl2pPr marL="1262742" indent="-780142" algn="l">
              <a:buSzPct val="100000"/>
              <a:buChar char="•"/>
              <a:defRPr b="1" spc="-100" sz="8600"/>
            </a:lvl2pPr>
            <a:lvl3pPr marL="1745341" indent="-780142" algn="l">
              <a:buSzPct val="100000"/>
              <a:buChar char="•"/>
              <a:defRPr b="1" spc="-100" sz="8600"/>
            </a:lvl3pPr>
            <a:lvl4pPr marL="2227941" indent="-780142" algn="l">
              <a:buSzPct val="100000"/>
              <a:buChar char="•"/>
              <a:defRPr b="1" spc="-100" sz="8600"/>
            </a:lvl4pPr>
            <a:lvl5pPr marL="2710541" indent="-780141" algn="l">
              <a:buSzPct val="100000"/>
              <a:buChar char="•"/>
              <a:defRPr b="1" spc="-100" sz="86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2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7" descr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8963" y="1460496"/>
            <a:ext cx="12900577" cy="10733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28" descr="Picture 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36725" y="6870906"/>
            <a:ext cx="7933425" cy="5323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29" descr="Pictur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6723" y="1460499"/>
            <a:ext cx="7933427" cy="5323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tudeo_Logo_Musta.png" descr="Studeo_Logo_Must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22545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Picture Placeholder 3"/>
          <p:cNvSpPr/>
          <p:nvPr>
            <p:ph type="pic" idx="21"/>
          </p:nvPr>
        </p:nvSpPr>
        <p:spPr>
          <a:xfrm>
            <a:off x="1733306" y="1460500"/>
            <a:ext cx="12891439" cy="107334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4" name="Picture Placeholder 10"/>
          <p:cNvSpPr/>
          <p:nvPr>
            <p:ph type="pic" sz="quarter" idx="22"/>
          </p:nvPr>
        </p:nvSpPr>
        <p:spPr>
          <a:xfrm>
            <a:off x="14731068" y="1460500"/>
            <a:ext cx="7908966" cy="53230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" name="Picture Placeholder 10"/>
          <p:cNvSpPr/>
          <p:nvPr>
            <p:ph type="pic" sz="quarter" idx="23"/>
          </p:nvPr>
        </p:nvSpPr>
        <p:spPr>
          <a:xfrm>
            <a:off x="14731068" y="6870906"/>
            <a:ext cx="7908966" cy="5323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3"/>
          <p:cNvSpPr/>
          <p:nvPr>
            <p:ph type="pic" idx="21"/>
          </p:nvPr>
        </p:nvSpPr>
        <p:spPr>
          <a:xfrm>
            <a:off x="1741488" y="1511300"/>
            <a:ext cx="20864513" cy="107124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54" name="Studeo_Logo_Musta.png" descr="Studeo_Logo_Mus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2545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0116" y="1502120"/>
            <a:ext cx="20863768" cy="1071176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o_Logo_Musta.png" descr="Studeo_Logo_Mus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2545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esentation Title"/>
          <p:cNvSpPr txBox="1"/>
          <p:nvPr>
            <p:ph type="title" hasCustomPrompt="1"/>
          </p:nvPr>
        </p:nvSpPr>
        <p:spPr>
          <a:xfrm>
            <a:off x="18796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4" name="Leipätekstin taso yksi…"/>
          <p:cNvSpPr txBox="1"/>
          <p:nvPr>
            <p:ph type="body" idx="1"/>
          </p:nvPr>
        </p:nvSpPr>
        <p:spPr>
          <a:xfrm>
            <a:off x="1879600" y="7493547"/>
            <a:ext cx="20929600" cy="1576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/>
          <p:nvPr>
            <p:ph type="sldNum" sz="quarter" idx="2"/>
          </p:nvPr>
        </p:nvSpPr>
        <p:spPr>
          <a:xfrm>
            <a:off x="17475200" y="11924032"/>
            <a:ext cx="1325594" cy="1577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5" strike="noStrike" sz="8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5600" u="none"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00" strike="noStrike" sz="8600" u="none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5"/>
          <p:cNvSpPr txBox="1"/>
          <p:nvPr>
            <p:ph type="ctrTitle"/>
          </p:nvPr>
        </p:nvSpPr>
        <p:spPr>
          <a:xfrm>
            <a:off x="3908353" y="4428480"/>
            <a:ext cx="16567294" cy="2797823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/>
            <a:r>
              <a:t>Yhdysvaltain itsenäistyminen ja Ranskan vallankumous</a:t>
            </a:r>
          </a:p>
        </p:txBody>
      </p:sp>
      <p:sp>
        <p:nvSpPr>
          <p:cNvPr id="66" name="Text Placeholder 6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 sz="36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1"/>
          <p:cNvSpPr txBox="1"/>
          <p:nvPr>
            <p:ph type="body" sz="quarter" idx="1"/>
          </p:nvPr>
        </p:nvSpPr>
        <p:spPr>
          <a:xfrm>
            <a:off x="842979" y="1021157"/>
            <a:ext cx="11042811" cy="3281441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7100"/>
            </a:lvl1pPr>
          </a:lstStyle>
          <a:p>
            <a:pPr/>
            <a:r>
              <a:t>Valistuksen poliittiset seuraukset</a:t>
            </a:r>
          </a:p>
        </p:txBody>
      </p:sp>
      <p:sp>
        <p:nvSpPr>
          <p:cNvPr id="69" name="Text Placeholder 2"/>
          <p:cNvSpPr/>
          <p:nvPr>
            <p:ph type="body" idx="21"/>
          </p:nvPr>
        </p:nvSpPr>
        <p:spPr>
          <a:xfrm>
            <a:off x="842979" y="3793293"/>
            <a:ext cx="10594112" cy="8901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81000" indent="-381000" algn="l" defTabSz="434340">
              <a:lnSpc>
                <a:spcPct val="120000"/>
              </a:lnSpc>
              <a:buSzPct val="100000"/>
              <a:buChar char="•"/>
              <a:defRPr spc="0" sz="3800"/>
            </a:pPr>
            <a:r>
              <a:t>Valistuksen poliittiset seuraukset näkyivät Yhdysvaltain itsenäistymisessä vuonna 1776.</a:t>
            </a:r>
            <a:endParaRPr spc="-68"/>
          </a:p>
          <a:p>
            <a:pPr marL="381000" indent="-381000" algn="l" defTabSz="434340">
              <a:lnSpc>
                <a:spcPct val="120000"/>
              </a:lnSpc>
              <a:buSzPct val="100000"/>
              <a:buChar char="•"/>
              <a:defRPr spc="0" sz="3800"/>
            </a:pPr>
            <a:r>
              <a:t>Pohjois-Amerikan siirtokuntien ja emämaa Englannin välille syntyi kiistoja muun muassa verotuksesta ja oikeudesta osallistua päätöksentekoon Englannin parlamentissa.</a:t>
            </a:r>
            <a:endParaRPr spc="-68"/>
          </a:p>
          <a:p>
            <a:pPr marL="381000" indent="-381000" algn="l" defTabSz="434340">
              <a:lnSpc>
                <a:spcPct val="120000"/>
              </a:lnSpc>
              <a:buSzPct val="100000"/>
              <a:buChar char="•"/>
              <a:defRPr spc="0" sz="3800"/>
            </a:pPr>
            <a:r>
              <a:t>Kiistat johtivat Amerikan vapaussotaan, ja lopullinen rauha solmittiin Pariisin rauhassa vuonna 1783, jossa Englanti tunnusti tappionsa ja Yhdysvaltojen itsenäisyyden.</a:t>
            </a:r>
          </a:p>
        </p:txBody>
      </p:sp>
      <p:sp>
        <p:nvSpPr>
          <p:cNvPr id="70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  <p:pic>
        <p:nvPicPr>
          <p:cNvPr id="71" name="Kuvan paikkamerkki 3" descr="Kuvan paikkamerkki 3"/>
          <p:cNvPicPr>
            <a:picLocks noChangeAspect="1"/>
          </p:cNvPicPr>
          <p:nvPr/>
        </p:nvPicPr>
        <p:blipFill>
          <a:blip r:embed="rId2">
            <a:extLst/>
          </a:blip>
          <a:srcRect l="0" t="358" r="0" b="358"/>
          <a:stretch>
            <a:fillRect/>
          </a:stretch>
        </p:blipFill>
        <p:spPr>
          <a:xfrm>
            <a:off x="11887200" y="-1"/>
            <a:ext cx="124968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tudeo_Logo_Musta.png" descr="Studeo_Logo_Mus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145" y="12498075"/>
            <a:ext cx="2356659" cy="1025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Kuva 1" descr="Kuva 1"/>
          <p:cNvPicPr>
            <a:picLocks noChangeAspect="1"/>
          </p:cNvPicPr>
          <p:nvPr/>
        </p:nvPicPr>
        <p:blipFill>
          <a:blip r:embed="rId2">
            <a:extLst/>
          </a:blip>
          <a:srcRect l="9851" t="0" r="9851" b="0"/>
          <a:stretch>
            <a:fillRect/>
          </a:stretch>
        </p:blipFill>
        <p:spPr>
          <a:xfrm>
            <a:off x="-7246" y="1842306"/>
            <a:ext cx="12189547" cy="1003138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itle 5"/>
          <p:cNvSpPr txBox="1"/>
          <p:nvPr>
            <p:ph type="ctrTitle"/>
          </p:nvPr>
        </p:nvSpPr>
        <p:spPr>
          <a:xfrm>
            <a:off x="16535305" y="4331294"/>
            <a:ext cx="4974294" cy="5884377"/>
          </a:xfrm>
          <a:prstGeom prst="rect">
            <a:avLst/>
          </a:prstGeom>
        </p:spPr>
        <p:txBody>
          <a:bodyPr anchor="t"/>
          <a:lstStyle/>
          <a:p>
            <a:pPr algn="l">
              <a:defRPr b="0" i="1" spc="0" sz="5000"/>
            </a:pPr>
            <a:r>
              <a:t>Ei veroja ilman edustusta!</a:t>
            </a:r>
          </a:p>
          <a:p>
            <a:pPr algn="l">
              <a:defRPr b="0" i="1" spc="0" sz="5000"/>
            </a:pPr>
          </a:p>
          <a:p>
            <a:pPr algn="r">
              <a:defRPr b="0" i="1" spc="0" sz="4000"/>
            </a:pPr>
            <a:r>
              <a:t>Tämä oli yksi tunnetuimmista amerikkalaisten iskulauseista siirtomaahallintoa vastaan</a:t>
            </a:r>
            <a:r>
              <a:t>.</a:t>
            </a:r>
          </a:p>
        </p:txBody>
      </p:sp>
      <p:sp>
        <p:nvSpPr>
          <p:cNvPr id="76" name="”"/>
          <p:cNvSpPr txBox="1"/>
          <p:nvPr/>
        </p:nvSpPr>
        <p:spPr>
          <a:xfrm>
            <a:off x="13485841" y="1398483"/>
            <a:ext cx="4327889" cy="873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-581" sz="50000">
                <a:solidFill>
                  <a:srgbClr val="A2A2A2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77" name="Lähde: Lucas Cranach vanhempi,  Musea en Erfgoed Antwerpen (PD)"/>
          <p:cNvSpPr txBox="1"/>
          <p:nvPr/>
        </p:nvSpPr>
        <p:spPr>
          <a:xfrm>
            <a:off x="144857" y="11835923"/>
            <a:ext cx="497429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>
            <a:spAutoFit/>
          </a:bodyPr>
          <a:lstStyle>
            <a:lvl1pPr defTabSz="457200">
              <a:lnSpc>
                <a:spcPct val="100000"/>
              </a:lnSpc>
              <a:defRPr b="0" i="1" spc="0" sz="2000"/>
            </a:lvl1pPr>
          </a:lstStyle>
          <a:p>
            <a:pPr/>
            <a:r>
              <a:t>Lähde: Wikimedia Commons (PD)</a:t>
            </a:r>
          </a:p>
        </p:txBody>
      </p:sp>
      <p:sp>
        <p:nvSpPr>
          <p:cNvPr id="78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tsikko 1"/>
          <p:cNvSpPr txBox="1"/>
          <p:nvPr>
            <p:ph type="title"/>
          </p:nvPr>
        </p:nvSpPr>
        <p:spPr>
          <a:xfrm>
            <a:off x="950088" y="6668761"/>
            <a:ext cx="8469011" cy="2663009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100000"/>
              </a:lnSpc>
              <a:defRPr spc="0" sz="7100"/>
            </a:lvl1pPr>
          </a:lstStyle>
          <a:p>
            <a:pPr/>
            <a:r>
              <a:t>Yhdysvaltojen itsenäisyysjulistus</a:t>
            </a:r>
          </a:p>
        </p:txBody>
      </p:sp>
      <p:sp>
        <p:nvSpPr>
          <p:cNvPr id="81" name="Tekstin paikkamerkki 2"/>
          <p:cNvSpPr txBox="1"/>
          <p:nvPr>
            <p:ph type="body" sz="quarter" idx="1"/>
          </p:nvPr>
        </p:nvSpPr>
        <p:spPr>
          <a:xfrm>
            <a:off x="993552" y="9651747"/>
            <a:ext cx="21105550" cy="2816802"/>
          </a:xfrm>
          <a:prstGeom prst="rect">
            <a:avLst/>
          </a:prstGeom>
        </p:spPr>
        <p:txBody>
          <a:bodyPr/>
          <a:lstStyle/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Valistuksen vaikutteet näkyivät Yhdysvaltain itsenäisyysjulistuksessa vuonna 1776.</a:t>
            </a:r>
            <a:endParaRPr spc="-72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Hallituksen oli taattava kansalaisille vapaus ja omaisuuden turva.</a:t>
            </a:r>
            <a:endParaRPr spc="-61"/>
          </a:p>
          <a:p>
            <a:pPr marL="401052" indent="-401052" defTabSz="457200">
              <a:lnSpc>
                <a:spcPct val="120000"/>
              </a:lnSpc>
              <a:defRPr b="0" spc="0" sz="4000"/>
            </a:pPr>
            <a:r>
              <a:t>Hallintojärjestelmän pohjaksi otettiin Montesquieun vallan kolmijako-oppi.</a:t>
            </a:r>
          </a:p>
        </p:txBody>
      </p:sp>
      <p:pic>
        <p:nvPicPr>
          <p:cNvPr id="82" name="Kuva 1" descr="Kuva 1"/>
          <p:cNvPicPr>
            <a:picLocks noChangeAspect="1"/>
          </p:cNvPicPr>
          <p:nvPr/>
        </p:nvPicPr>
        <p:blipFill>
          <a:blip r:embed="rId2">
            <a:extLst/>
          </a:blip>
          <a:srcRect l="0" t="23622" r="0" b="8777"/>
          <a:stretch>
            <a:fillRect/>
          </a:stretch>
        </p:blipFill>
        <p:spPr>
          <a:xfrm>
            <a:off x="7960999" y="-47260"/>
            <a:ext cx="16432846" cy="734070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  <p:sp>
        <p:nvSpPr>
          <p:cNvPr id="84" name="Lähde: Lucas Cranach vanhempi,  Musea en Erfgoed Antwerpen (PD)"/>
          <p:cNvSpPr txBox="1"/>
          <p:nvPr/>
        </p:nvSpPr>
        <p:spPr>
          <a:xfrm>
            <a:off x="20413728" y="7280856"/>
            <a:ext cx="497429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>
            <a:spAutoFit/>
          </a:bodyPr>
          <a:lstStyle>
            <a:lvl1pPr defTabSz="457200">
              <a:lnSpc>
                <a:spcPct val="100000"/>
              </a:lnSpc>
              <a:defRPr b="0" i="1" spc="0" sz="2000"/>
            </a:lvl1pPr>
          </a:lstStyle>
          <a:p>
            <a:pPr/>
            <a:r>
              <a:t>Lähde: Wikimedia Commons (PD)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Kuvan paikkamerkki 5" descr="Kuvan paikkamerkki 5"/>
          <p:cNvPicPr>
            <a:picLocks noChangeAspect="1"/>
          </p:cNvPicPr>
          <p:nvPr/>
        </p:nvPicPr>
        <p:blipFill>
          <a:blip r:embed="rId2">
            <a:extLst/>
          </a:blip>
          <a:srcRect l="15359" t="402" r="15359" b="402"/>
          <a:stretch>
            <a:fillRect/>
          </a:stretch>
        </p:blipFill>
        <p:spPr>
          <a:xfrm>
            <a:off x="-87050" y="1786929"/>
            <a:ext cx="13580164" cy="1014233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kstin paikkamerkki 2"/>
          <p:cNvSpPr txBox="1"/>
          <p:nvPr>
            <p:ph type="body" sz="quarter" idx="1"/>
          </p:nvPr>
        </p:nvSpPr>
        <p:spPr>
          <a:xfrm>
            <a:off x="14121425" y="738783"/>
            <a:ext cx="9042138" cy="3282570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7100"/>
            </a:lvl1pPr>
          </a:lstStyle>
          <a:p>
            <a:pPr/>
            <a:r>
              <a:t>Ranskan suuri vallankumous 1789</a:t>
            </a:r>
          </a:p>
        </p:txBody>
      </p:sp>
      <p:sp>
        <p:nvSpPr>
          <p:cNvPr id="88" name="Tekstin paikkamerkki 3"/>
          <p:cNvSpPr/>
          <p:nvPr>
            <p:ph type="body" idx="21"/>
          </p:nvPr>
        </p:nvSpPr>
        <p:spPr>
          <a:xfrm>
            <a:off x="14121425" y="3398763"/>
            <a:ext cx="9845587" cy="9354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01052" indent="-401052" algn="l" defTabSz="457200">
              <a:lnSpc>
                <a:spcPct val="120000"/>
              </a:lnSpc>
              <a:buSzPct val="100000"/>
              <a:buChar char="•"/>
              <a:defRPr spc="0" sz="4000"/>
            </a:pPr>
            <a:r>
              <a:t>Ranskan vallankumouksen syttymiseen johtivat monet tekijät kuten sodat, nälänhätä ja yhteiskunnan epäoikeudenmukaisuus.</a:t>
            </a:r>
            <a:endParaRPr spc="-86" sz="4400"/>
          </a:p>
          <a:p>
            <a:pPr marL="401052" indent="-401052" algn="l" defTabSz="457200">
              <a:lnSpc>
                <a:spcPct val="120000"/>
              </a:lnSpc>
              <a:buSzPct val="100000"/>
              <a:buChar char="•"/>
              <a:defRPr spc="0" sz="4000"/>
            </a:pPr>
            <a:r>
              <a:t>Amerikan vapaussota ja itsenäistyminen innoittivat vallankumouksellisia.</a:t>
            </a:r>
            <a:endParaRPr spc="-86" sz="4400"/>
          </a:p>
          <a:p>
            <a:pPr marL="401052" indent="-401052" algn="l" defTabSz="457200">
              <a:lnSpc>
                <a:spcPct val="120000"/>
              </a:lnSpc>
              <a:buSzPct val="100000"/>
              <a:buChar char="•"/>
              <a:defRPr spc="0" sz="4000"/>
            </a:pPr>
            <a:r>
              <a:t>Vallankumous alkoi vuonna 1789, kun kolmas sääty julistautui kansalliskokoukseksi ja ilmoitti edustavansa koko Ranskaa.</a:t>
            </a:r>
          </a:p>
        </p:txBody>
      </p:sp>
      <p:sp>
        <p:nvSpPr>
          <p:cNvPr id="89" name="Tekstiruutu 8"/>
          <p:cNvSpPr txBox="1"/>
          <p:nvPr/>
        </p:nvSpPr>
        <p:spPr>
          <a:xfrm>
            <a:off x="189992" y="11913075"/>
            <a:ext cx="724204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defRPr b="0" i="1" spc="0" sz="2000"/>
            </a:lvl1pPr>
          </a:lstStyle>
          <a:p>
            <a:pPr/>
            <a:r>
              <a:t>Lähde: Wikimedia Commons (PD)</a:t>
            </a:r>
          </a:p>
        </p:txBody>
      </p:sp>
      <p:pic>
        <p:nvPicPr>
          <p:cNvPr id="90" name="Studeo_Logo_Musta.png" descr="Studeo_Logo_Mus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84445" y="12498075"/>
            <a:ext cx="2356657" cy="102588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5"/>
          <p:cNvSpPr txBox="1"/>
          <p:nvPr>
            <p:ph type="ctrTitle"/>
          </p:nvPr>
        </p:nvSpPr>
        <p:spPr>
          <a:xfrm>
            <a:off x="2842231" y="4472500"/>
            <a:ext cx="9212515" cy="321313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20000"/>
              </a:lnSpc>
              <a:defRPr b="0" i="1" spc="0" sz="5000"/>
            </a:lvl1pPr>
          </a:lstStyle>
          <a:p>
            <a:pPr/>
            <a:r>
              <a:t>Vapaus, veljeys ja tasa-arvo! Liberté, Égalité, Fraternité!</a:t>
            </a:r>
          </a:p>
        </p:txBody>
      </p:sp>
      <p:sp>
        <p:nvSpPr>
          <p:cNvPr id="94" name="”"/>
          <p:cNvSpPr txBox="1"/>
          <p:nvPr/>
        </p:nvSpPr>
        <p:spPr>
          <a:xfrm>
            <a:off x="604725" y="2075628"/>
            <a:ext cx="4327889" cy="702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0" sz="40000">
                <a:solidFill>
                  <a:srgbClr val="A2A2A2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95" name="Lähde: Lucas Cranach vanhempi,  Musea en Erfgoed Antwerpen (PD)"/>
          <p:cNvSpPr txBox="1"/>
          <p:nvPr/>
        </p:nvSpPr>
        <p:spPr>
          <a:xfrm rot="21300000">
            <a:off x="20413728" y="9912807"/>
            <a:ext cx="497429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>
            <a:spAutoFit/>
          </a:bodyPr>
          <a:lstStyle>
            <a:lvl1pPr defTabSz="457200">
              <a:lnSpc>
                <a:spcPct val="100000"/>
              </a:lnSpc>
              <a:defRPr b="0" i="1" spc="0" sz="2000"/>
            </a:lvl1pPr>
          </a:lstStyle>
          <a:p>
            <a:pPr/>
            <a:r>
              <a:t>Lähde: Wikimedia Commons (PD)</a:t>
            </a:r>
          </a:p>
        </p:txBody>
      </p:sp>
      <p:grpSp>
        <p:nvGrpSpPr>
          <p:cNvPr id="98" name="Kuva 2"/>
          <p:cNvGrpSpPr/>
          <p:nvPr/>
        </p:nvGrpSpPr>
        <p:grpSpPr>
          <a:xfrm rot="21300000">
            <a:off x="11117306" y="-265114"/>
            <a:ext cx="13156397" cy="10741545"/>
            <a:chOff x="0" y="0"/>
            <a:chExt cx="13156395" cy="10741543"/>
          </a:xfrm>
        </p:grpSpPr>
        <p:pic>
          <p:nvPicPr>
            <p:cNvPr id="97" name="Kuva 2" descr="Kuva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16" t="3371" r="4286" b="2149"/>
            <a:stretch>
              <a:fillRect/>
            </a:stretch>
          </p:blipFill>
          <p:spPr>
            <a:xfrm>
              <a:off x="203200" y="203200"/>
              <a:ext cx="12749997" cy="102970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6" name="Kuva 2" descr="Kuva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3156396" cy="10741545"/>
            </a:xfrm>
            <a:prstGeom prst="rect">
              <a:avLst/>
            </a:prstGeom>
            <a:effectLst/>
          </p:spPr>
        </p:pic>
      </p:grpSp>
      <p:sp>
        <p:nvSpPr>
          <p:cNvPr id="99" name="Text Placeholder 6"/>
          <p:cNvSpPr txBox="1"/>
          <p:nvPr/>
        </p:nvSpPr>
        <p:spPr>
          <a:xfrm>
            <a:off x="383569" y="269131"/>
            <a:ext cx="1999864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Kuvan paikkamerkki 4" descr="Kuvan paikkamerkki 4"/>
          <p:cNvPicPr>
            <a:picLocks noChangeAspect="1"/>
          </p:cNvPicPr>
          <p:nvPr/>
        </p:nvPicPr>
        <p:blipFill>
          <a:blip r:embed="rId2">
            <a:extLst/>
          </a:blip>
          <a:srcRect l="21230" t="0" r="21230" b="0"/>
          <a:stretch>
            <a:fillRect/>
          </a:stretch>
        </p:blipFill>
        <p:spPr>
          <a:xfrm>
            <a:off x="-1" y="0"/>
            <a:ext cx="1219200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kstin paikkamerkki 2"/>
          <p:cNvSpPr txBox="1"/>
          <p:nvPr>
            <p:ph type="body" sz="quarter" idx="1"/>
          </p:nvPr>
        </p:nvSpPr>
        <p:spPr>
          <a:xfrm>
            <a:off x="13595477" y="1916327"/>
            <a:ext cx="8860632" cy="3037365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pc="0" sz="7100"/>
            </a:lvl1pPr>
          </a:lstStyle>
          <a:p>
            <a:pPr/>
            <a:r>
              <a:t>Ranskan suuri vallankumous 1789</a:t>
            </a:r>
          </a:p>
        </p:txBody>
      </p:sp>
      <p:sp>
        <p:nvSpPr>
          <p:cNvPr id="103" name="Tekstin paikkamerkki 3"/>
          <p:cNvSpPr/>
          <p:nvPr>
            <p:ph type="body" idx="21"/>
          </p:nvPr>
        </p:nvSpPr>
        <p:spPr>
          <a:xfrm>
            <a:off x="13539216" y="4673215"/>
            <a:ext cx="10385083" cy="68426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01052" indent="-401052" algn="l" defTabSz="457200">
              <a:lnSpc>
                <a:spcPct val="120000"/>
              </a:lnSpc>
              <a:buSzPct val="100000"/>
              <a:buChar char="•"/>
              <a:defRPr spc="0" sz="4000"/>
            </a:pPr>
            <a:r>
              <a:t>Vallankumous ajoi Ranskan sekasortoiseen tilaan yli 10 vuodeksi, vasta Napoleon Bonaparten nouseminen Ranskan johtoon lopetti väkivaltaisuudet.</a:t>
            </a:r>
            <a:endParaRPr spc="-86" sz="4800"/>
          </a:p>
          <a:p>
            <a:pPr marL="401052" indent="-401052" algn="l" defTabSz="457200">
              <a:lnSpc>
                <a:spcPct val="120000"/>
              </a:lnSpc>
              <a:buSzPct val="100000"/>
              <a:buChar char="•"/>
              <a:defRPr spc="0" sz="4000"/>
            </a:pPr>
            <a:r>
              <a:t>Lakikokoelma Code Napoleon paransi kansalaisten tasa-arvoisuutta ja takasi omaisuuden suojan sekä sopimus- ja elinkeinovapauden.</a:t>
            </a:r>
          </a:p>
        </p:txBody>
      </p:sp>
      <p:sp>
        <p:nvSpPr>
          <p:cNvPr id="104" name="Tekstiruutu 5"/>
          <p:cNvSpPr txBox="1"/>
          <p:nvPr/>
        </p:nvSpPr>
        <p:spPr>
          <a:xfrm>
            <a:off x="274659" y="13197914"/>
            <a:ext cx="724204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defRPr b="0" i="1" spc="0" sz="2000">
                <a:solidFill>
                  <a:srgbClr val="FFFFFF"/>
                </a:solidFill>
              </a:defRPr>
            </a:lvl1pPr>
          </a:lstStyle>
          <a:p>
            <a:pPr/>
            <a:r>
              <a:t>Lähde: Wikimedia Commons (PD)</a:t>
            </a:r>
          </a:p>
        </p:txBody>
      </p:sp>
      <p:pic>
        <p:nvPicPr>
          <p:cNvPr id="105" name="Studeo_Logo_Musta.png" descr="Studeo_Logo_Mus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81245" y="12498075"/>
            <a:ext cx="2356657" cy="102588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 Placeholder 6"/>
          <p:cNvSpPr txBox="1"/>
          <p:nvPr/>
        </p:nvSpPr>
        <p:spPr>
          <a:xfrm>
            <a:off x="22244502" y="269131"/>
            <a:ext cx="1999865" cy="50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defRPr spc="0" sz="1800"/>
            </a:lvl1pPr>
          </a:lstStyle>
          <a:p>
            <a:pPr/>
            <a:r>
              <a:t>HI4 (LOPS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BE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BE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00" strike="noStrike" sz="8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