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77a794b6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77a794b6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dacca05f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dacca05f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fe915ed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fe915ed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dacca05f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dacca05f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dacca05f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dacca05f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5108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15. Perinteitä ja modernia elämää</a:t>
            </a:r>
            <a:br>
              <a:rPr lang="fi"/>
            </a:br>
            <a:br>
              <a:rPr lang="fi"/>
            </a:br>
            <a:r>
              <a:rPr lang="fi"/>
              <a:t>Tietoisku: Sintolaisia ja buddhalaisia perinteitä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Moniuskontoinen Japani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Japanilaisten on sanottu “syntyvän sintolaisina mutta kuolevan buddhalaisina”.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Uskonnot ovatkin Japanissa sekoittuneet toisiinsa (</a:t>
            </a:r>
            <a:r>
              <a:rPr lang="fi" i="1"/>
              <a:t>synkretismi</a:t>
            </a:r>
            <a:r>
              <a:rPr lang="fi"/>
              <a:t>). </a:t>
            </a:r>
            <a:endParaRPr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Intiasta lähtöisin oleva buddhalaisuus tuli Japaniin 500-luvulla.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Kansallismielisellä Meiji-kaudella Japanin kotoperäisestä uskonnosta, sintolaisuudesta, tehtiin valtionuskonto.</a:t>
            </a:r>
            <a:endParaRPr sz="19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■"/>
            </a:pPr>
            <a:r>
              <a:rPr lang="fi"/>
              <a:t>animistinen uskonto: jumaluutta eli kameja on kaikkialla luonnossa, kuten puissa, järvissä ja vuorissa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■"/>
            </a:pPr>
            <a:r>
              <a:rPr lang="fi"/>
              <a:t>ei pyhää kirjaa, perustajaa tai tarkkaa oppijärjestelmää</a:t>
            </a:r>
            <a:endParaRPr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II maailmansodan jälkeen uskonto ja valtio erotettiin toisistaan eikä Japanin kouluissa ollut enää uskonnonopetusta.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Suuri osa japanilaisista noudattaa vieläkin sekä sintolaisia että buddhalaisia perinteitä.</a:t>
            </a:r>
            <a:endParaRPr sz="22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Moniuskontoinen Japani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Näiden lisäksi maan kulttuuria on muokannut Kiinasta lähtöisin oleva kungfutselaisuus, johon liittyy</a:t>
            </a:r>
            <a:endParaRPr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esivallan ja vanhempien kunnioittaminen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ahkeruuden ja itsekurin arvostaminen.</a:t>
            </a:r>
            <a:endParaRPr sz="1900"/>
          </a:p>
          <a:p>
            <a:pPr marL="457200" lvl="0" indent="-371475" algn="l" rtl="0">
              <a:spcBef>
                <a:spcPts val="0"/>
              </a:spcBef>
              <a:spcAft>
                <a:spcPts val="0"/>
              </a:spcAft>
              <a:buSzPts val="2250"/>
              <a:buChar char="●"/>
            </a:pPr>
            <a:r>
              <a:rPr lang="fi" sz="2250"/>
              <a:t>Nykyään esimerkiksi häitä vietetään usein länsimaisen mallin mukaisesti.</a:t>
            </a:r>
            <a:endParaRPr sz="22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Sintolaisia perinteitä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457200" lvl="0" indent="-363696" algn="l" rtl="0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 i="1"/>
              <a:t>Matsuri</a:t>
            </a:r>
            <a:r>
              <a:rPr lang="fi"/>
              <a:t> on paikallinen juhla, joka on usein paikallisen pyhätön </a:t>
            </a:r>
            <a:r>
              <a:rPr lang="fi" i="1"/>
              <a:t>kamin </a:t>
            </a:r>
            <a:r>
              <a:rPr lang="fi"/>
              <a:t>tai jonkin historiallisen tapahtuman kunniaksi.</a:t>
            </a:r>
            <a:endParaRPr/>
          </a:p>
          <a:p>
            <a:pPr marL="914400" lvl="1" indent="-34607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ruoan uhraaminen</a:t>
            </a:r>
            <a:endParaRPr/>
          </a:p>
          <a:p>
            <a:pPr marL="914400" lvl="1" indent="-34607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tanssi, laulu</a:t>
            </a:r>
            <a:endParaRPr/>
          </a:p>
          <a:p>
            <a:pPr marL="914400" lvl="1" indent="-34607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paraatimarssit, joissa kannetaan </a:t>
            </a:r>
            <a:r>
              <a:rPr lang="fi" i="1"/>
              <a:t>kamia</a:t>
            </a:r>
            <a:r>
              <a:rPr lang="fi"/>
              <a:t> tai suuria juhlakoristeita</a:t>
            </a:r>
            <a:endParaRPr/>
          </a:p>
          <a:p>
            <a:pPr marL="457200" lvl="0" indent="-363696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Puhtaus on tärkeä osa sintolaisuutta .</a:t>
            </a:r>
            <a:endParaRPr/>
          </a:p>
          <a:p>
            <a:pPr marL="914400" lvl="1" indent="-34607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i="1"/>
              <a:t>Kamia </a:t>
            </a:r>
            <a:r>
              <a:rPr lang="fi"/>
              <a:t>lähestyvän ihmisen on puhdistauduttava konkreettisesti ja rituaalisesti.</a:t>
            </a:r>
            <a:endParaRPr/>
          </a:p>
          <a:p>
            <a:pPr marL="914400" lvl="1" indent="-34607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Puhdistautumista (</a:t>
            </a:r>
            <a:r>
              <a:rPr lang="fi" i="1"/>
              <a:t>harai) </a:t>
            </a:r>
            <a:r>
              <a:rPr lang="fi"/>
              <a:t>vaaditaan myös epäpuhtaina pidettyjen asioiden (kuten sairaus, kuukautiset, synnytys, lihan syöminen) jälkeen.</a:t>
            </a:r>
            <a:endParaRPr/>
          </a:p>
          <a:p>
            <a:pPr marL="914400" lvl="1" indent="-346075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Hautajaisia ei vietetä sintotemppeleissä, sillä kuolemaa pidetään epäpuhtaana.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Buddhalaisia perinteitä</a:t>
            </a:r>
            <a:endParaRPr/>
          </a:p>
        </p:txBody>
      </p:sp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85000" lnSpcReduction="10000"/>
          </a:bodyPr>
          <a:lstStyle/>
          <a:p>
            <a:pPr marL="457200" lvl="0" indent="-352742" algn="l" rtl="0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Japanilaisissa kodeissa on usein alttari esivanhempien muistamiseksi.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Hautajaiset vietetään Japanissa usein buddhalaisin menoin.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uuden vuoden juhlinta:</a:t>
            </a:r>
            <a:endParaRPr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Ihmiset kokoontuvat temppeleihin kiittämään menneestä vuodesta ja rukoilemaan hyvää onnea seuraavalle vuodelle.</a:t>
            </a:r>
            <a:endParaRPr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Buddhalaismunkit soittavat temppelin kelloa 108 kertaa syntien puhdistamiseksi. 108 on ihmisen syntien määrä buddhalaisuuden mukaan.</a:t>
            </a:r>
            <a:endParaRPr/>
          </a:p>
          <a:p>
            <a:pPr marL="457200" lvl="0" indent="-352742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Obon-juhla kesällä:</a:t>
            </a:r>
            <a:endParaRPr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Perheet kokoontuvat puhdistamaan suvun haudat ja kotialttarit sekä tuovat ruokaa ja kukkia esivanhemmille.</a:t>
            </a:r>
            <a:endParaRPr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Buddhalaistemppeleissä munkit lausuvat rukouksia esivanhempien muistamiseksi. </a:t>
            </a:r>
            <a:endParaRPr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Paperilyhtyjä sytytetään.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Näytössä katseltava esitys (16:9)</PresentationFormat>
  <Paragraphs>37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Office-teema</vt:lpstr>
      <vt:lpstr>15. Perinteitä ja modernia elämää  Tietoisku: Sintolaisia ja buddhalaisia perinteitä</vt:lpstr>
      <vt:lpstr>Moniuskontoinen Japani</vt:lpstr>
      <vt:lpstr>Moniuskontoinen Japani</vt:lpstr>
      <vt:lpstr>Sintolaisia perinteitä</vt:lpstr>
      <vt:lpstr>Buddhalaisia perinteitä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Perinteitä ja modernia elämää  Tietoisku: Sintolaisia ja buddhalaisia perinteitä</dc:title>
  <dc:creator>Kaartinen Minna</dc:creator>
  <cp:lastModifiedBy>Kaartinen Minna</cp:lastModifiedBy>
  <cp:revision>1</cp:revision>
  <dcterms:modified xsi:type="dcterms:W3CDTF">2024-03-20T19:16:01Z</dcterms:modified>
</cp:coreProperties>
</file>