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8" r:id="rId7"/>
    <p:sldId id="262" r:id="rId8"/>
    <p:sldId id="266" r:id="rId9"/>
    <p:sldId id="263" r:id="rId10"/>
    <p:sldId id="272" r:id="rId11"/>
    <p:sldId id="273" r:id="rId12"/>
    <p:sldId id="267" r:id="rId13"/>
    <p:sldId id="264" r:id="rId14"/>
    <p:sldId id="269" r:id="rId15"/>
    <p:sldId id="270" r:id="rId16"/>
    <p:sldId id="271" r:id="rId17"/>
    <p:sldId id="265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31D7-8A19-48AA-A65F-67E11B413A5A}" type="datetimeFigureOut">
              <a:rPr lang="fi-FI" smtClean="0"/>
              <a:t>26.2.2020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876C-D341-4309-A479-FEF422589A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594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31D7-8A19-48AA-A65F-67E11B413A5A}" type="datetimeFigureOut">
              <a:rPr lang="fi-FI" smtClean="0"/>
              <a:t>26.2.2020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876C-D341-4309-A479-FEF422589A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779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31D7-8A19-48AA-A65F-67E11B413A5A}" type="datetimeFigureOut">
              <a:rPr lang="fi-FI" smtClean="0"/>
              <a:t>26.2.2020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876C-D341-4309-A479-FEF422589A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13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31D7-8A19-48AA-A65F-67E11B413A5A}" type="datetimeFigureOut">
              <a:rPr lang="fi-FI" smtClean="0"/>
              <a:t>26.2.2020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876C-D341-4309-A479-FEF422589A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624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31D7-8A19-48AA-A65F-67E11B413A5A}" type="datetimeFigureOut">
              <a:rPr lang="fi-FI" smtClean="0"/>
              <a:t>26.2.2020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876C-D341-4309-A479-FEF422589A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822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31D7-8A19-48AA-A65F-67E11B413A5A}" type="datetimeFigureOut">
              <a:rPr lang="fi-FI" smtClean="0"/>
              <a:t>26.2.2020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876C-D341-4309-A479-FEF422589A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781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31D7-8A19-48AA-A65F-67E11B413A5A}" type="datetimeFigureOut">
              <a:rPr lang="fi-FI" smtClean="0"/>
              <a:t>26.2.2020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876C-D341-4309-A479-FEF422589A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3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31D7-8A19-48AA-A65F-67E11B413A5A}" type="datetimeFigureOut">
              <a:rPr lang="fi-FI" smtClean="0"/>
              <a:t>26.2.2020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876C-D341-4309-A479-FEF422589A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399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31D7-8A19-48AA-A65F-67E11B413A5A}" type="datetimeFigureOut">
              <a:rPr lang="fi-FI" smtClean="0"/>
              <a:t>26.2.2020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876C-D341-4309-A479-FEF422589A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403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31D7-8A19-48AA-A65F-67E11B413A5A}" type="datetimeFigureOut">
              <a:rPr lang="fi-FI" smtClean="0"/>
              <a:t>26.2.2020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876C-D341-4309-A479-FEF422589A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9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31D7-8A19-48AA-A65F-67E11B413A5A}" type="datetimeFigureOut">
              <a:rPr lang="fi-FI" smtClean="0"/>
              <a:t>26.2.2020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876C-D341-4309-A479-FEF422589A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069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D31D7-8A19-48AA-A65F-67E11B413A5A}" type="datetimeFigureOut">
              <a:rPr lang="fi-FI" smtClean="0"/>
              <a:t>26.2.2020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2876C-D341-4309-A479-FEF422589A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930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0QdZZADaHPtHCG4NhEyuosB32wIkujH9VS7SAc9pMs4/edit#gid=1762046297" TargetMode="External"/><Relationship Id="rId2" Type="http://schemas.openxmlformats.org/officeDocument/2006/relationships/hyperlink" Target="http://www.lp2i-poitiers.f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KAN01 Ranskassa vuodesta 2015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2038"/>
            <a:ext cx="11640312" cy="287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9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32" y="660400"/>
            <a:ext cx="9355667" cy="6197600"/>
          </a:xfrm>
        </p:spPr>
      </p:pic>
      <p:sp>
        <p:nvSpPr>
          <p:cNvPr id="5" name="Tekstiruutu 4"/>
          <p:cNvSpPr txBox="1"/>
          <p:nvPr/>
        </p:nvSpPr>
        <p:spPr>
          <a:xfrm>
            <a:off x="626533" y="2404533"/>
            <a:ext cx="223529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/>
              <a:t>Pitivät</a:t>
            </a:r>
          </a:p>
          <a:p>
            <a:r>
              <a:rPr lang="fi-FI" sz="3200" dirty="0" smtClean="0"/>
              <a:t>tätä</a:t>
            </a:r>
          </a:p>
          <a:p>
            <a:r>
              <a:rPr lang="fi-FI" sz="3200" dirty="0" err="1"/>
              <a:t>s</a:t>
            </a:r>
            <a:r>
              <a:rPr lang="fi-FI" sz="3200" dirty="0" err="1" smtClean="0"/>
              <a:t>tändiä</a:t>
            </a:r>
            <a:r>
              <a:rPr lang="fi-FI" sz="3200" dirty="0" smtClean="0"/>
              <a:t> </a:t>
            </a:r>
          </a:p>
          <a:p>
            <a:r>
              <a:rPr lang="fi-FI" sz="3200" dirty="0" smtClean="0"/>
              <a:t>Tyylikkäänä!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50017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8" y="64558"/>
            <a:ext cx="6609292" cy="5040841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320" y="2209799"/>
            <a:ext cx="6283679" cy="471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Lauantaita varten tarvitaan etukäteisvalmistelua: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fi-FI" dirty="0" smtClean="0"/>
              <a:t>Mitä tänä vuonna viedään Suomesta </a:t>
            </a:r>
            <a:r>
              <a:rPr lang="fi-FI" dirty="0" err="1" smtClean="0"/>
              <a:t>ständille</a:t>
            </a:r>
            <a:r>
              <a:rPr lang="fi-FI" dirty="0"/>
              <a:t>?</a:t>
            </a:r>
            <a:r>
              <a:rPr lang="fi-FI" dirty="0" smtClean="0"/>
              <a:t> Tapahtuma on varsinaista kilpavarustelua!</a:t>
            </a:r>
          </a:p>
          <a:p>
            <a:pPr marL="0" indent="0">
              <a:buNone/>
            </a:pPr>
            <a:r>
              <a:rPr lang="fi-FI" dirty="0" smtClean="0"/>
              <a:t>- Meillä on ollut jääkiekkopaitoja, Kärppä-kamaa, Suomen lippu, Maripaitoja, salmiakkia, Fazerin karkkeja, matkailuesitteitä (Suomi ja varsinkin Pohjois-Suomi kiinnostavat, Oulu10:stä saa ainakin englanniksi), muumitavaraa, kirjoja, avaimenperiä, heijastimia. </a:t>
            </a:r>
          </a:p>
          <a:p>
            <a:pPr marL="0" indent="0">
              <a:buNone/>
            </a:pPr>
            <a:r>
              <a:rPr lang="fi-FI" dirty="0" smtClean="0"/>
              <a:t>- Koululta otetaan koulun esitteitä, heijastimia yms. Tavaraa, jota saamme koulutusviennin suunnittelijalta.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-Norssipaidat päälle, kiitos!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829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- 22.3.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Sunnuntai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: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perheiden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päivä</a:t>
            </a:r>
            <a:endParaRPr lang="en-US" dirty="0" smtClean="0">
              <a:solidFill>
                <a:srgbClr val="201F1E"/>
              </a:solidFill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- 23.3.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Maanantai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: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kotimatka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alkaa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junalla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,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sitten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Pariisi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– Helsinki – Oulu -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lennot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248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Perhemajoitus: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Majoitus  on koulun opiskelijoiden kotona. Perheet ovat erilaisia, kuten meidänkin opiskelijoiden perheet. Ole avoimin mielin! </a:t>
            </a:r>
            <a:r>
              <a:rPr lang="fi-FI" dirty="0"/>
              <a:t>Luultavasti eivät tiedä mitään Suomesta ja </a:t>
            </a:r>
            <a:r>
              <a:rPr lang="fi-FI" dirty="0" smtClean="0"/>
              <a:t>huomaat osaavasi erinomaisesti englantia. </a:t>
            </a:r>
            <a:r>
              <a:rPr lang="fi-FI" dirty="0"/>
              <a:t>O</a:t>
            </a:r>
            <a:r>
              <a:rPr lang="fi-FI" dirty="0" smtClean="0"/>
              <a:t>sassa </a:t>
            </a:r>
            <a:r>
              <a:rPr lang="fi-FI" dirty="0"/>
              <a:t>perheitä google </a:t>
            </a:r>
            <a:r>
              <a:rPr lang="fi-FI" dirty="0" err="1"/>
              <a:t>translator</a:t>
            </a:r>
            <a:r>
              <a:rPr lang="fi-FI" dirty="0"/>
              <a:t> on hyvä </a:t>
            </a:r>
            <a:r>
              <a:rPr lang="fi-FI" dirty="0" smtClean="0"/>
              <a:t>apu.</a:t>
            </a:r>
          </a:p>
          <a:p>
            <a:r>
              <a:rPr lang="fi-FI" dirty="0" smtClean="0"/>
              <a:t>Pääset tutustumaan ranskalaiseen kotiin ja sen jokapäiväiseen elämään.</a:t>
            </a:r>
          </a:p>
          <a:p>
            <a:r>
              <a:rPr lang="fi-FI" dirty="0" smtClean="0"/>
              <a:t>Mieti, mitä viedä tuliaisiksi Oulusta/Suomesta.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703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Ruokailut ja rahan tarve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Lentokentällä syömistä varten tarvitset rahaa – tai kunnon eväät!</a:t>
            </a:r>
          </a:p>
          <a:p>
            <a:r>
              <a:rPr lang="fi-FI" dirty="0" smtClean="0"/>
              <a:t>Aamupala perheissä</a:t>
            </a:r>
          </a:p>
          <a:p>
            <a:r>
              <a:rPr lang="fi-FI" dirty="0" smtClean="0"/>
              <a:t>Lounas koulun ruokalassa</a:t>
            </a:r>
          </a:p>
          <a:p>
            <a:r>
              <a:rPr lang="fi-FI" dirty="0" smtClean="0"/>
              <a:t>Muut ateriat perheissä</a:t>
            </a:r>
          </a:p>
          <a:p>
            <a:r>
              <a:rPr lang="fi-FI" dirty="0" smtClean="0"/>
              <a:t>Tutustut myös ranskalaiseen ruokakulttuuriin!</a:t>
            </a:r>
          </a:p>
          <a:p>
            <a:r>
              <a:rPr lang="fi-FI" dirty="0" smtClean="0"/>
              <a:t>Käyttörahaa et perillä juuri tarvitse, tuliaisiin ehkä. Silti varalta jotain mukaan.</a:t>
            </a:r>
          </a:p>
          <a:p>
            <a:r>
              <a:rPr lang="fi-FI" dirty="0" smtClean="0"/>
              <a:t>Kahvitus oli erittäin tuottoisa ja lisäksi saamme 50 euroa/opiskelija koululta tukea, joten junaliput saadaan ostettua näistä</a:t>
            </a:r>
          </a:p>
          <a:p>
            <a:r>
              <a:rPr lang="fi-FI" dirty="0" err="1" smtClean="0"/>
              <a:t>Wifiä</a:t>
            </a:r>
            <a:r>
              <a:rPr lang="fi-FI" dirty="0" smtClean="0"/>
              <a:t> ei sitten ole joka perheessä!!!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093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732" y="0"/>
            <a:ext cx="6705601" cy="6858000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5401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hlinkClick r:id="rId2"/>
              </a:rPr>
              <a:t>http://www.lp2i-poitiers.fr/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  <a:hlinkClick r:id="rId3"/>
              </a:rPr>
              <a:t>https://docs.google.com/spreadsheets/d/10QdZZADaHPtHCG4NhEyuosB32wIkujH9VS7SAc9pMs4/edit#gid=1762046297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392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KAN01: RANSKA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/>
              <a:t>Viikon vierailu </a:t>
            </a:r>
            <a:r>
              <a:rPr lang="fi-FI" dirty="0" err="1"/>
              <a:t>Poitiers´n</a:t>
            </a:r>
            <a:r>
              <a:rPr lang="fi-FI" dirty="0"/>
              <a:t> LP2 –lukiossa Ranskassa, keväästä 2015 alkaen vuosittain</a:t>
            </a:r>
          </a:p>
          <a:p>
            <a:pPr lvl="0"/>
            <a:r>
              <a:rPr lang="fi-FI" dirty="0"/>
              <a:t>Osallistuminen koulun </a:t>
            </a:r>
            <a:r>
              <a:rPr lang="fi-FI" b="1" dirty="0"/>
              <a:t>kansainvälisyysviikon ohjelmaan </a:t>
            </a:r>
            <a:r>
              <a:rPr lang="fi-FI" dirty="0"/>
              <a:t>yhtenä kymmenen eurooppalaisen maan koulusta, </a:t>
            </a:r>
            <a:r>
              <a:rPr lang="fi-FI" dirty="0" smtClean="0"/>
              <a:t>7 </a:t>
            </a:r>
            <a:r>
              <a:rPr lang="fi-FI" dirty="0"/>
              <a:t>– 10 </a:t>
            </a:r>
            <a:r>
              <a:rPr lang="fi-FI" dirty="0" smtClean="0"/>
              <a:t>opiskelijaa kustakin</a:t>
            </a:r>
            <a:endParaRPr lang="fi-FI" dirty="0"/>
          </a:p>
          <a:p>
            <a:pPr lvl="0"/>
            <a:r>
              <a:rPr lang="fi-FI" b="1" dirty="0"/>
              <a:t>Perhemajoitus</a:t>
            </a:r>
          </a:p>
          <a:p>
            <a:pPr lvl="0"/>
            <a:r>
              <a:rPr lang="fi-FI" b="1" dirty="0"/>
              <a:t>Itse maksetaan vain matkakulut</a:t>
            </a:r>
            <a:r>
              <a:rPr lang="fi-FI" dirty="0"/>
              <a:t>, joihin myös kerätään </a:t>
            </a:r>
            <a:r>
              <a:rPr lang="fi-FI" dirty="0" smtClean="0"/>
              <a:t>rahaa</a:t>
            </a:r>
          </a:p>
          <a:p>
            <a:pPr lvl="0"/>
            <a:endParaRPr lang="fi-FI" dirty="0"/>
          </a:p>
          <a:p>
            <a:pPr lvl="0"/>
            <a:r>
              <a:rPr lang="fi-FI" dirty="0" smtClean="0"/>
              <a:t>Kurssi </a:t>
            </a:r>
            <a:r>
              <a:rPr lang="fi-FI" dirty="0"/>
              <a:t>tuo opiskelijalle </a:t>
            </a:r>
            <a:r>
              <a:rPr lang="fi-FI" b="1" dirty="0"/>
              <a:t>yhden suoritetun kurssin</a:t>
            </a:r>
            <a:r>
              <a:rPr lang="fi-FI" dirty="0"/>
              <a:t>, ei numeroarviointia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485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Junamatka n. 300 km!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41" y="1524793"/>
            <a:ext cx="5275791" cy="4003939"/>
          </a:xfrm>
        </p:spPr>
      </p:pic>
      <p:sp>
        <p:nvSpPr>
          <p:cNvPr id="6" name="Tekstiruutu 5"/>
          <p:cNvSpPr txBox="1"/>
          <p:nvPr/>
        </p:nvSpPr>
        <p:spPr>
          <a:xfrm>
            <a:off x="635001" y="2302933"/>
            <a:ext cx="451271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- Lento Charles de Gaullen kentälle</a:t>
            </a:r>
          </a:p>
          <a:p>
            <a:r>
              <a:rPr lang="fi-FI" sz="2400" dirty="0" smtClean="0"/>
              <a:t>Pariisiin</a:t>
            </a:r>
          </a:p>
          <a:p>
            <a:r>
              <a:rPr lang="fi-FI" sz="2400" dirty="0" smtClean="0"/>
              <a:t>- Pitkä odotus kentällä</a:t>
            </a:r>
          </a:p>
          <a:p>
            <a:r>
              <a:rPr lang="fi-FI" sz="2400" dirty="0" smtClean="0"/>
              <a:t>- Junaliput ostetaan kentältä</a:t>
            </a:r>
          </a:p>
          <a:p>
            <a:r>
              <a:rPr lang="fi-FI" sz="2400" dirty="0" smtClean="0"/>
              <a:t>- Juna lähtee lentokentän</a:t>
            </a:r>
          </a:p>
          <a:p>
            <a:r>
              <a:rPr lang="fi-FI" sz="2400" dirty="0" smtClean="0"/>
              <a:t>Alatasanteelta</a:t>
            </a:r>
          </a:p>
          <a:p>
            <a:r>
              <a:rPr lang="fi-FI" sz="2400" dirty="0" smtClean="0"/>
              <a:t>-Perheet tulevat </a:t>
            </a:r>
            <a:r>
              <a:rPr lang="fi-FI" sz="2400" dirty="0" err="1" smtClean="0"/>
              <a:t>Poitiers´n</a:t>
            </a:r>
            <a:r>
              <a:rPr lang="fi-FI" sz="2400" dirty="0" smtClean="0"/>
              <a:t> </a:t>
            </a:r>
          </a:p>
          <a:p>
            <a:r>
              <a:rPr lang="fi-FI" sz="2400" dirty="0"/>
              <a:t>r</a:t>
            </a:r>
            <a:r>
              <a:rPr lang="fi-FI" sz="2400" dirty="0" smtClean="0"/>
              <a:t>autatieasemalle vastaan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28390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Tiistaina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17.3. :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koulun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opiskelijat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ovat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järjestäneet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koko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päivän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tutustumiskierroksen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Poitiers´hen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vieraileville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opiskelijoille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ja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opettajille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. </a:t>
            </a:r>
          </a:p>
          <a:p>
            <a:endParaRPr lang="en-US" dirty="0" smtClean="0">
              <a:solidFill>
                <a:srgbClr val="201F1E"/>
              </a:solidFill>
              <a:latin typeface="Segoe UI" panose="020B0502040204020203" pitchFamily="34" charset="0"/>
            </a:endParaRP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506" y="2957884"/>
            <a:ext cx="6687068" cy="390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7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solidFill>
                  <a:srgbClr val="201F1E"/>
                </a:solidFill>
                <a:latin typeface="Segoe UI" panose="020B0502040204020203" pitchFamily="34" charset="0"/>
              </a:rPr>
              <a:t>Keskiviikko</a:t>
            </a:r>
            <a:r>
              <a:rPr lang="en-US" sz="3200" dirty="0">
                <a:solidFill>
                  <a:srgbClr val="201F1E"/>
                </a:solidFill>
                <a:latin typeface="Segoe UI" panose="020B0502040204020203" pitchFamily="34" charset="0"/>
              </a:rPr>
              <a:t> 18. 3</a:t>
            </a:r>
            <a:r>
              <a:rPr lang="en-US" sz="3200" dirty="0" smtClean="0">
                <a:solidFill>
                  <a:srgbClr val="201F1E"/>
                </a:solidFill>
                <a:latin typeface="Segoe UI" panose="020B0502040204020203" pitchFamily="34" charset="0"/>
              </a:rPr>
              <a:t>.</a:t>
            </a:r>
            <a:r>
              <a:rPr lang="en-US" sz="3200" dirty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201F1E"/>
                </a:solidFill>
                <a:latin typeface="Segoe UI" panose="020B0502040204020203" pitchFamily="34" charset="0"/>
              </a:rPr>
              <a:t>aamulla</a:t>
            </a:r>
            <a:r>
              <a:rPr lang="en-US" sz="3200" dirty="0">
                <a:solidFill>
                  <a:srgbClr val="201F1E"/>
                </a:solidFill>
                <a:latin typeface="Segoe UI" panose="020B0502040204020203" pitchFamily="34" charset="0"/>
              </a:rPr>
              <a:t> on </a:t>
            </a:r>
            <a:r>
              <a:rPr lang="en-US" sz="3200" dirty="0" err="1">
                <a:solidFill>
                  <a:srgbClr val="201F1E"/>
                </a:solidFill>
                <a:latin typeface="Segoe UI" panose="020B0502040204020203" pitchFamily="34" charset="0"/>
              </a:rPr>
              <a:t>tervetulotilaisuus</a:t>
            </a:r>
            <a:r>
              <a:rPr lang="en-US" sz="3200" dirty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201F1E"/>
                </a:solidFill>
                <a:latin typeface="Segoe UI" panose="020B0502040204020203" pitchFamily="34" charset="0"/>
              </a:rPr>
              <a:t>koululla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. 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86" y="1690688"/>
            <a:ext cx="7396029" cy="4777533"/>
          </a:xfrm>
        </p:spPr>
      </p:pic>
    </p:spTree>
    <p:extLst>
      <p:ext uri="{BB962C8B-B14F-4D97-AF65-F5344CB8AC3E}">
        <p14:creationId xmlns:p14="http://schemas.microsoft.com/office/powerpoint/2010/main" val="22797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Keskiviikko jatkuu…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Sen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jälkeen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kulttuurinvaihtoa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vieraiden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 ja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ranskalaisten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välillä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.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Ei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tarvitse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valmistella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mitenkään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etukäteen</a:t>
            </a:r>
            <a:endParaRPr lang="en-US" dirty="0">
              <a:solidFill>
                <a:srgbClr val="201F1E"/>
              </a:solidFill>
              <a:latin typeface="Segoe UI" panose="020B0502040204020203" pitchFamily="34" charset="0"/>
            </a:endParaRPr>
          </a:p>
          <a:p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Iltapäivällä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ranskalaiset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opiskelijat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järjestävän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toimintaa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: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pelejä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musiikkia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 ja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urheilua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. </a:t>
            </a:r>
          </a:p>
          <a:p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Jos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haluat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osallistua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liikunta-aktiviteetteihin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ota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siihen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sopivat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vaatteet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. </a:t>
            </a:r>
          </a:p>
          <a:p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Koululla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 on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avoin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 stage: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jos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haluat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voit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pitää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jonkin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esityksen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tanssia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 tai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laulaa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yksin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 tai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yhdessä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.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Tästä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pitäisi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kertoa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mahdollisimman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pian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että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järjestäjät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osaavat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varautua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026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dirty="0"/>
              <a:t>Torstai 19.3. projektityöskentelypäivä</a:t>
            </a:r>
            <a:br>
              <a:rPr lang="fi-FI" sz="3600" dirty="0"/>
            </a:br>
            <a:r>
              <a:rPr lang="fi-FI" sz="3600" dirty="0"/>
              <a:t>Klo 17.30 alkaen tanssia. Ei tarvita etukäteisvalmistelua</a:t>
            </a:r>
            <a:r>
              <a:rPr lang="fi-FI" dirty="0"/>
              <a:t>.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5820"/>
            <a:ext cx="7942131" cy="545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dirty="0"/>
              <a:t>Perjantaina 20.3. valmistaudutaan avoimien ovien </a:t>
            </a:r>
            <a:r>
              <a:rPr lang="fi-FI" sz="3600" dirty="0" smtClean="0"/>
              <a:t>päivään, </a:t>
            </a:r>
            <a:r>
              <a:rPr lang="fi-FI" sz="3600" dirty="0"/>
              <a:t>Iltapäivällä </a:t>
            </a:r>
            <a:r>
              <a:rPr lang="fi-FI" sz="3600" dirty="0" err="1"/>
              <a:t>Futuroscope</a:t>
            </a:r>
            <a:r>
              <a:rPr lang="fi-FI" sz="3600" dirty="0"/>
              <a:t>: huvipuisto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33" y="2282024"/>
            <a:ext cx="8128000" cy="513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Lauantai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21.3.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joka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delegaatio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esittelee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omaa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kouluaan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ja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maataan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ständillä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.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Käytössä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on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pöytä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ja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taulu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,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johon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voi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kiinnittää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postereita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ja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muuta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materiaalia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. </a:t>
            </a:r>
            <a:endParaRPr lang="en-US" dirty="0">
              <a:solidFill>
                <a:srgbClr val="201F1E"/>
              </a:solidFill>
              <a:latin typeface="Segoe UI" panose="020B0502040204020203" pitchFamily="34" charset="0"/>
            </a:endParaRPr>
          </a:p>
          <a:p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S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tändeillä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ollaan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klo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9 – 16.30 (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koulun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pyyntö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).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Jonkun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pitää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aina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olla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ständillä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vastaanottamassa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vanhempia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.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Muut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voivat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sillä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aikaa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kierrellä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katselemassa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koulun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projektien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esittelyjä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ja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muita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ständejä</a:t>
            </a:r>
            <a:endParaRPr lang="en-US" dirty="0" smtClean="0">
              <a:solidFill>
                <a:srgbClr val="201F1E"/>
              </a:solidFill>
              <a:latin typeface="Segoe UI" panose="020B0502040204020203" pitchFamily="34" charset="0"/>
            </a:endParaRPr>
          </a:p>
          <a:p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Tavoitteena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on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esitellä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isäntäkoulun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kansainvälisyys-ulottuvuutta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paikalle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tuleville</a:t>
            </a:r>
            <a:r>
              <a:rPr lang="en-US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201F1E"/>
                </a:solidFill>
                <a:latin typeface="Segoe UI" panose="020B0502040204020203" pitchFamily="34" charset="0"/>
              </a:rPr>
              <a:t>vanhemmille</a:t>
            </a:r>
            <a:endParaRPr lang="en-US" dirty="0" smtClean="0">
              <a:solidFill>
                <a:srgbClr val="201F1E"/>
              </a:solidFill>
              <a:latin typeface="Segoe UI" panose="020B0502040204020203" pitchFamily="34" charset="0"/>
            </a:endParaRPr>
          </a:p>
          <a:p>
            <a:endParaRPr lang="en-US" dirty="0" smtClean="0">
              <a:solidFill>
                <a:srgbClr val="201F1E"/>
              </a:solidFill>
              <a:latin typeface="Segoe UI" panose="020B0502040204020203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347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Sininen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510</Words>
  <Application>Microsoft Office PowerPoint</Application>
  <PresentationFormat>Laajakuva</PresentationFormat>
  <Paragraphs>56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Segoe UI</vt:lpstr>
      <vt:lpstr>Office-teema</vt:lpstr>
      <vt:lpstr>KAN01 Ranskassa vuodesta 2015</vt:lpstr>
      <vt:lpstr>KAN01: RANSKA</vt:lpstr>
      <vt:lpstr>Junamatka n. 300 km!</vt:lpstr>
      <vt:lpstr>PowerPoint-esitys</vt:lpstr>
      <vt:lpstr>Keskiviikko 18. 3. aamulla on tervetulotilaisuus koululla. </vt:lpstr>
      <vt:lpstr>Keskiviikko jatkuu…</vt:lpstr>
      <vt:lpstr>Torstai 19.3. projektityöskentelypäivä Klo 17.30 alkaen tanssia. Ei tarvita etukäteisvalmistelua. </vt:lpstr>
      <vt:lpstr>Perjantaina 20.3. valmistaudutaan avoimien ovien päivään, Iltapäivällä Futuroscope: huvipuisto  </vt:lpstr>
      <vt:lpstr>PowerPoint-esitys</vt:lpstr>
      <vt:lpstr>PowerPoint-esitys</vt:lpstr>
      <vt:lpstr>PowerPoint-esitys</vt:lpstr>
      <vt:lpstr>Lauantaita varten tarvitaan etukäteisvalmistelua: </vt:lpstr>
      <vt:lpstr>PowerPoint-esitys</vt:lpstr>
      <vt:lpstr>Perhemajoitus:</vt:lpstr>
      <vt:lpstr>Ruokailut ja rahan tarve</vt:lpstr>
      <vt:lpstr>PowerPoint-esitys</vt:lpstr>
      <vt:lpstr>PowerPoint-esitys</vt:lpstr>
    </vt:vector>
  </TitlesOfParts>
  <Company>Oulun yliopisto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NORSSIN KANSAINVÄLISYYS-KURSSIT</dc:title>
  <dc:creator>Katrimaija Lehtinen-Itälä</dc:creator>
  <cp:lastModifiedBy>Katrimaija Lehtinen-Itälä</cp:lastModifiedBy>
  <cp:revision>19</cp:revision>
  <dcterms:created xsi:type="dcterms:W3CDTF">2019-11-05T11:41:17Z</dcterms:created>
  <dcterms:modified xsi:type="dcterms:W3CDTF">2020-02-26T18:06:17Z</dcterms:modified>
</cp:coreProperties>
</file>