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0" r:id="rId7"/>
    <p:sldId id="262" r:id="rId8"/>
    <p:sldId id="261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Mika Kortelainen" initials="MK" lastIdx="1" clrIdx="1">
    <p:extLst>
      <p:ext uri="{19B8F6BF-5375-455C-9EA6-DF929625EA0E}">
        <p15:presenceInfo xmlns:p15="http://schemas.microsoft.com/office/powerpoint/2012/main" userId="Mika Kortela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14.4.2026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14.4.2026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759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Talouskasvu ja tuottavuus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Virittely: Mikä selittää ristiriidan?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Mikä selittää ristiriidan?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r>
              <a:rPr lang="fi-FI" dirty="0"/>
              <a:t>Tutki kuvaa.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Mitä kuvio kertoo?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Huomaatko kuviossa ristiriidan?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Mikä voisi selittää sitä?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F93670E-AA12-4C9D-A86D-6F84E0B60B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976907" y="2285756"/>
            <a:ext cx="9294612" cy="9887888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</p:spTree>
    <p:extLst>
      <p:ext uri="{BB962C8B-B14F-4D97-AF65-F5344CB8AC3E}">
        <p14:creationId xmlns:p14="http://schemas.microsoft.com/office/powerpoint/2010/main" val="1052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fi-FI" dirty="0"/>
              <a:t>BKT asukasta kohden on kasvanut. Samalla työtuntien määrä asukasta kohden on pysynyt samana tai jopa laskenut.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Miten BKT voi kasvaa, vaikka työtunnit eivät kasva?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Tuottavuus on kasvanut mm. koneiden, automatisaation ja muun työn tehostumisen myötä. Samalla määrällä työtä saadaan nykyisin tuotettua enemmän hyödykkeitä kuin ennen.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089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103</Words>
  <Application>Microsoft Office PowerPoint</Application>
  <PresentationFormat>Mukautettu</PresentationFormat>
  <Paragraphs>22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2. Talouskasvu ja tuottavuus</vt:lpstr>
      <vt:lpstr>Virittely: Mikä selittää ristiriidan?</vt:lpstr>
      <vt:lpstr>Mikä selittää ristiriidan?</vt:lpstr>
      <vt:lpstr>Opettajalle</vt:lpstr>
      <vt:lpstr>Opettajalle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11</cp:revision>
  <cp:lastPrinted>2017-11-30T08:45:33Z</cp:lastPrinted>
  <dcterms:created xsi:type="dcterms:W3CDTF">2020-05-05T09:10:38Z</dcterms:created>
  <dcterms:modified xsi:type="dcterms:W3CDTF">2026-04-14T07:47:09Z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