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4" r:id="rId3"/>
    <p:sldId id="265" r:id="rId4"/>
    <p:sldId id="266" r:id="rId5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7112A-D95D-43B3-8A50-DD2A13B2079B}" type="datetimeFigureOut">
              <a:rPr lang="fi-FI" smtClean="0"/>
              <a:pPr/>
              <a:t>30.5.2017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E0D2-9113-4202-B816-C655217EC05C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7112A-D95D-43B3-8A50-DD2A13B2079B}" type="datetimeFigureOut">
              <a:rPr lang="fi-FI" smtClean="0"/>
              <a:pPr/>
              <a:t>30.5.2017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E0D2-9113-4202-B816-C655217EC05C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7112A-D95D-43B3-8A50-DD2A13B2079B}" type="datetimeFigureOut">
              <a:rPr lang="fi-FI" smtClean="0"/>
              <a:pPr/>
              <a:t>30.5.2017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E0D2-9113-4202-B816-C655217EC05C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7112A-D95D-43B3-8A50-DD2A13B2079B}" type="datetimeFigureOut">
              <a:rPr lang="fi-FI" smtClean="0"/>
              <a:pPr/>
              <a:t>30.5.2017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E0D2-9113-4202-B816-C655217EC05C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7112A-D95D-43B3-8A50-DD2A13B2079B}" type="datetimeFigureOut">
              <a:rPr lang="fi-FI" smtClean="0"/>
              <a:pPr/>
              <a:t>30.5.2017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E0D2-9113-4202-B816-C655217EC05C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7112A-D95D-43B3-8A50-DD2A13B2079B}" type="datetimeFigureOut">
              <a:rPr lang="fi-FI" smtClean="0"/>
              <a:pPr/>
              <a:t>30.5.2017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E0D2-9113-4202-B816-C655217EC05C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7112A-D95D-43B3-8A50-DD2A13B2079B}" type="datetimeFigureOut">
              <a:rPr lang="fi-FI" smtClean="0"/>
              <a:pPr/>
              <a:t>30.5.2017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E0D2-9113-4202-B816-C655217EC05C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7112A-D95D-43B3-8A50-DD2A13B2079B}" type="datetimeFigureOut">
              <a:rPr lang="fi-FI" smtClean="0"/>
              <a:pPr/>
              <a:t>30.5.2017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E0D2-9113-4202-B816-C655217EC05C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7112A-D95D-43B3-8A50-DD2A13B2079B}" type="datetimeFigureOut">
              <a:rPr lang="fi-FI" smtClean="0"/>
              <a:pPr/>
              <a:t>30.5.2017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E0D2-9113-4202-B816-C655217EC05C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7112A-D95D-43B3-8A50-DD2A13B2079B}" type="datetimeFigureOut">
              <a:rPr lang="fi-FI" smtClean="0"/>
              <a:pPr/>
              <a:t>30.5.2017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E0D2-9113-4202-B816-C655217EC05C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7112A-D95D-43B3-8A50-DD2A13B2079B}" type="datetimeFigureOut">
              <a:rPr lang="fi-FI" smtClean="0"/>
              <a:pPr/>
              <a:t>30.5.2017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E0D2-9113-4202-B816-C655217EC05C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7112A-D95D-43B3-8A50-DD2A13B2079B}" type="datetimeFigureOut">
              <a:rPr lang="fi-FI" smtClean="0"/>
              <a:pPr/>
              <a:t>30.5.2017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8E0D2-9113-4202-B816-C655217EC05C}" type="slidenum">
              <a:rPr lang="fi-FI" smtClean="0"/>
              <a:pPr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i-FI" dirty="0" smtClean="0"/>
              <a:t>Vaikuttaako musiikki persoonallisuuteen?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71472" y="2332037"/>
            <a:ext cx="8229600" cy="309722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u="sng" dirty="0" smtClean="0"/>
              <a:t>6 Phases of Working (Which stage are you at???)</a:t>
            </a:r>
          </a:p>
          <a:p>
            <a:pPr>
              <a:buNone/>
            </a:pPr>
            <a:endParaRPr lang="en-GB" b="1" u="sng" dirty="0" smtClean="0"/>
          </a:p>
          <a:p>
            <a:pPr>
              <a:buNone/>
            </a:pPr>
            <a:r>
              <a:rPr lang="fi-FI" dirty="0" smtClean="0"/>
              <a:t>http://yadogg.com/pictures/6-phases-of-work-explained-with-cat-pics/</a:t>
            </a:r>
            <a:endParaRPr lang="fi-FI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 flipV="1">
            <a:off x="457200" y="214290"/>
            <a:ext cx="8229600" cy="60348"/>
          </a:xfrm>
        </p:spPr>
        <p:txBody>
          <a:bodyPr>
            <a:normAutofit fontScale="90000"/>
          </a:bodyPr>
          <a:lstStyle/>
          <a:p>
            <a:r>
              <a:rPr lang="fi-FI" dirty="0" smtClean="0"/>
              <a:t>            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357166"/>
            <a:ext cx="4040188" cy="181770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You are listening to jazz -- Your first day at work is great..</a:t>
            </a:r>
            <a:br>
              <a:rPr lang="en-US" dirty="0" smtClean="0"/>
            </a:br>
            <a:r>
              <a:rPr lang="en-US" dirty="0" smtClean="0"/>
              <a:t>Your co-workers are wonderful, your office is cute, you love your boss.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285728"/>
            <a:ext cx="4041775" cy="1889147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You are listening to pop music -- After a while you are</a:t>
            </a:r>
            <a:br>
              <a:rPr lang="en-US" dirty="0" smtClean="0"/>
            </a:br>
            <a:r>
              <a:rPr lang="en-US" dirty="0" smtClean="0"/>
              <a:t>so busy that you are not sure if you're coming or going anymore.</a:t>
            </a:r>
            <a:endParaRPr lang="fi-FI" dirty="0"/>
          </a:p>
        </p:txBody>
      </p:sp>
      <p:pic>
        <p:nvPicPr>
          <p:cNvPr id="7" name="Picture 2" descr="C:\Documents and Settings\Kama\Omat tiedostot\Kaisa-Marin kansio\image00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214554"/>
            <a:ext cx="4071966" cy="4000528"/>
          </a:xfrm>
          <a:prstGeom prst="rect">
            <a:avLst/>
          </a:prstGeom>
          <a:noFill/>
        </p:spPr>
      </p:pic>
      <p:pic>
        <p:nvPicPr>
          <p:cNvPr id="8" name="Picture 3" descr="C:\Documents and Settings\Kama\Omat tiedostot\Kaisa-Marin kansio\image002.gif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2214554"/>
            <a:ext cx="3857652" cy="40005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       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214291"/>
            <a:ext cx="4040188" cy="1785950"/>
          </a:xfrm>
        </p:spPr>
        <p:txBody>
          <a:bodyPr>
            <a:normAutofit/>
          </a:bodyPr>
          <a:lstStyle/>
          <a:p>
            <a:r>
              <a:rPr lang="en-US" dirty="0" smtClean="0"/>
              <a:t>You are listening to heavy metal --</a:t>
            </a:r>
            <a:br>
              <a:rPr lang="en-US" dirty="0" smtClean="0"/>
            </a:br>
            <a:r>
              <a:rPr lang="en-US" dirty="0" smtClean="0"/>
              <a:t>This is what happens after about SIX Months!</a:t>
            </a:r>
            <a:endParaRPr lang="fi-FI" dirty="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500562" y="0"/>
            <a:ext cx="4643437" cy="2786058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You are listening to hip hop -- You become bloated due to stress,</a:t>
            </a:r>
            <a:br>
              <a:rPr lang="en-US" dirty="0" smtClean="0"/>
            </a:br>
            <a:r>
              <a:rPr lang="en-US" dirty="0" smtClean="0"/>
              <a:t>you're gaining weight due to lack of exercise because you are so tired</a:t>
            </a:r>
            <a:br>
              <a:rPr lang="en-US" dirty="0" smtClean="0"/>
            </a:br>
            <a:r>
              <a:rPr lang="en-US" dirty="0" smtClean="0"/>
              <a:t>and have so much work to do and when you get home you have more work to do.</a:t>
            </a:r>
            <a:br>
              <a:rPr lang="en-US" dirty="0" smtClean="0"/>
            </a:br>
            <a:r>
              <a:rPr lang="en-US" dirty="0" smtClean="0"/>
              <a:t>You feel sluggish and suffer from constipation. Your fellow co-workers are</a:t>
            </a:r>
            <a:br>
              <a:rPr lang="en-US" dirty="0" smtClean="0"/>
            </a:br>
            <a:r>
              <a:rPr lang="en-US" dirty="0" smtClean="0"/>
              <a:t>too cheerful for your liking and the walls of your cubicle are closing in.</a:t>
            </a:r>
            <a:endParaRPr lang="fi-FI" dirty="0"/>
          </a:p>
        </p:txBody>
      </p:sp>
      <p:pic>
        <p:nvPicPr>
          <p:cNvPr id="7" name="Picture 4" descr="C:\Documents and Settings\Kama\Omat tiedostot\Kaisa-Marin kansio\image003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071678"/>
            <a:ext cx="4143404" cy="4071966"/>
          </a:xfrm>
          <a:prstGeom prst="rect">
            <a:avLst/>
          </a:prstGeom>
          <a:noFill/>
        </p:spPr>
      </p:pic>
      <p:pic>
        <p:nvPicPr>
          <p:cNvPr id="8" name="Picture 5" descr="C:\Documents and Settings\Kama\Omat tiedostot\Kaisa-Marin kansio\image004.gif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857496"/>
            <a:ext cx="4286280" cy="4000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        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0"/>
            <a:ext cx="4040188" cy="2174875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You are listening to GANGSTA RAP --</a:t>
            </a:r>
            <a:br>
              <a:rPr lang="en-US" dirty="0" smtClean="0"/>
            </a:br>
            <a:r>
              <a:rPr lang="en-US" dirty="0" smtClean="0"/>
              <a:t>After more time passes, your eyes start to twitch,</a:t>
            </a:r>
            <a:br>
              <a:rPr lang="en-US" dirty="0" smtClean="0"/>
            </a:br>
            <a:r>
              <a:rPr lang="en-US" dirty="0" smtClean="0"/>
              <a:t>you forget what a 'good hair day' feels like as you</a:t>
            </a:r>
            <a:br>
              <a:rPr lang="en-US" dirty="0" smtClean="0"/>
            </a:br>
            <a:r>
              <a:rPr lang="en-US" dirty="0" smtClean="0"/>
              <a:t>just fall out of bed and load up on caffeine.</a:t>
            </a:r>
            <a:endParaRPr lang="fi-FI" dirty="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0"/>
            <a:ext cx="4498975" cy="2174875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You are listening to THE VOICES IN YOUR HEAD --</a:t>
            </a:r>
            <a:br>
              <a:rPr lang="en-US" dirty="0" smtClean="0"/>
            </a:br>
            <a:r>
              <a:rPr lang="en-US" dirty="0" smtClean="0"/>
              <a:t>You have locked the office door to keep people out,</a:t>
            </a:r>
            <a:br>
              <a:rPr lang="en-US" dirty="0" smtClean="0"/>
            </a:br>
            <a:r>
              <a:rPr lang="en-US" dirty="0" smtClean="0"/>
              <a:t>You wonder WHY you are even here in the first</a:t>
            </a:r>
            <a:br>
              <a:rPr lang="en-US" dirty="0" smtClean="0"/>
            </a:br>
            <a:r>
              <a:rPr lang="en-US" dirty="0" smtClean="0"/>
              <a:t>place and WHY did I come to work today!</a:t>
            </a:r>
            <a:endParaRPr lang="fi-FI" dirty="0"/>
          </a:p>
        </p:txBody>
      </p:sp>
      <p:pic>
        <p:nvPicPr>
          <p:cNvPr id="7" name="Picture 6" descr="C:\Documents and Settings\Kama\Omat tiedostot\Kaisa-Marin kansio\image005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3116"/>
            <a:ext cx="4214842" cy="4286280"/>
          </a:xfrm>
          <a:prstGeom prst="rect">
            <a:avLst/>
          </a:prstGeom>
          <a:noFill/>
        </p:spPr>
      </p:pic>
      <p:pic>
        <p:nvPicPr>
          <p:cNvPr id="8" name="Picture 7" descr="C:\Documents and Settings\Kama\Omat tiedostot\Kaisa-Marin kansio\image006.gif"/>
          <p:cNvPicPr>
            <a:picLocks noGrp="1" noChangeAspect="1" noChangeArrowheads="1" noCrop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143116"/>
            <a:ext cx="4429156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71</Words>
  <Application>Microsoft Office PowerPoint</Application>
  <PresentationFormat>Näytössä katseltava diaesitys (4:3)</PresentationFormat>
  <Paragraphs>13</Paragraphs>
  <Slides>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Office-teema</vt:lpstr>
      <vt:lpstr>Vaikuttaako musiikki persoonallisuuteen?</vt:lpstr>
      <vt:lpstr>            </vt:lpstr>
      <vt:lpstr>       </vt:lpstr>
      <vt:lpstr>        </vt:lpstr>
    </vt:vector>
  </TitlesOfParts>
  <Company>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kama</dc:creator>
  <cp:lastModifiedBy>Kaisa-Mari Majamäki</cp:lastModifiedBy>
  <cp:revision>5</cp:revision>
  <dcterms:created xsi:type="dcterms:W3CDTF">2010-04-08T10:10:32Z</dcterms:created>
  <dcterms:modified xsi:type="dcterms:W3CDTF">2017-05-30T07:00:27Z</dcterms:modified>
</cp:coreProperties>
</file>