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447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19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760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5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08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555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24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62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2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05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4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BD2DF-4C31-4575-AECA-2AAB85CB7941}" type="datetimeFigureOut">
              <a:rPr lang="fi-FI" smtClean="0"/>
              <a:t>12.12.2022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EAFF4-770C-4A72-BE52-9DECB1F5F5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4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0160" y="0"/>
            <a:ext cx="9144000" cy="7053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Nopeus kiihtyvässä liikkeessä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8377" y="775063"/>
                <a:ext cx="12026537" cy="596537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Tasaisesti kiihtyvässä liikkeessä kiihtyvyys…</a:t>
                </a:r>
              </a:p>
              <a:p>
                <a:pPr algn="l"/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fi-FI" sz="3600" dirty="0" smtClean="0"/>
                  <a:t>    sovitaan, että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fi-FI" sz="3600" b="0" i="1" dirty="0" smtClean="0">
                  <a:latin typeface="Cambria Math" panose="02040503050406030204" pitchFamily="18" charset="0"/>
                </a:endParaRPr>
              </a:p>
              <a:p>
                <a:pPr algn="l"/>
                <a:endParaRPr lang="fi-FI" sz="3600" i="1" dirty="0" smtClean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360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i-FI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36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fi-FI" sz="3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fi-FI" sz="3600" dirty="0" smtClean="0"/>
              </a:p>
              <a:p>
                <a:pPr algn="l"/>
                <a:endParaRPr lang="fi-FI" sz="36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𝑎𝑡</m:t>
                      </m:r>
                    </m:oMath>
                  </m:oMathPara>
                </a14:m>
                <a:endParaRPr lang="fi-FI" sz="3600" dirty="0" smtClean="0"/>
              </a:p>
              <a:p>
                <a:pPr algn="l"/>
                <a:endParaRPr lang="fi-FI" sz="36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𝒂𝒕</m:t>
                      </m:r>
                    </m:oMath>
                  </m:oMathPara>
                </a14:m>
                <a:endParaRPr lang="fi-FI" sz="3600" b="1" dirty="0" smtClean="0"/>
              </a:p>
              <a:p>
                <a:pPr algn="l"/>
                <a:endParaRPr lang="fi-FI" sz="3600" dirty="0" smtClean="0"/>
              </a:p>
              <a:p>
                <a:pPr algn="l"/>
                <a:endParaRPr lang="fi-FI" sz="3600" dirty="0" smtClean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8377" y="775063"/>
                <a:ext cx="12026537" cy="5965371"/>
              </a:xfrm>
              <a:blipFill>
                <a:blip r:embed="rId2"/>
                <a:stretch>
                  <a:fillRect l="-1571" t="-245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656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0160" y="0"/>
            <a:ext cx="9144000" cy="70539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89" y="905692"/>
            <a:ext cx="10058400" cy="4915159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8377" y="775063"/>
            <a:ext cx="12026537" cy="5965371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63167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0160" y="0"/>
            <a:ext cx="9144000" cy="70539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13211" y="600891"/>
                <a:ext cx="12026537" cy="596537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Tasaisesti kiihtyvässä liikkeessä keskinopeus voidaan laskea alku- ja loppunopeuden keskiarvona…</a:t>
                </a:r>
              </a:p>
              <a:p>
                <a:pPr algn="l"/>
                <a:endParaRPr lang="fi-FI" sz="36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num>
                        <m:den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i-FI" sz="3600" b="1" dirty="0" smtClean="0"/>
              </a:p>
              <a:p>
                <a:pPr algn="l"/>
                <a:endParaRPr lang="fi-FI" sz="3600" b="1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13211" y="600891"/>
                <a:ext cx="12026537" cy="5965371"/>
              </a:xfrm>
              <a:blipFill>
                <a:blip r:embed="rId2"/>
                <a:stretch>
                  <a:fillRect l="-1572" t="-255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3455" y="2003986"/>
            <a:ext cx="5079322" cy="397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62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0160" y="0"/>
            <a:ext cx="9144000" cy="7053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Paikan laskeminen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1158240"/>
            <a:ext cx="4619625" cy="3667125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2548" y="1053737"/>
            <a:ext cx="11007634" cy="5146765"/>
          </a:xfrm>
        </p:spPr>
        <p:txBody>
          <a:bodyPr>
            <a:normAutofit lnSpcReduction="10000"/>
          </a:bodyPr>
          <a:lstStyle/>
          <a:p>
            <a:pPr algn="l"/>
            <a:endParaRPr lang="fi-FI" sz="3600" dirty="0" smtClean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  <a:p>
            <a:pPr algn="l"/>
            <a:r>
              <a:rPr lang="fi-FI" sz="3600" dirty="0" smtClean="0"/>
              <a:t>Tämä toimii vain tasaisesti kiihtyvässä suoraviivaisessa liikkeessä.</a:t>
            </a:r>
            <a:r>
              <a:rPr lang="fi-FI" sz="3600" dirty="0"/>
              <a:t>	</a:t>
            </a:r>
            <a:r>
              <a:rPr lang="fi-FI" sz="3600" dirty="0" smtClean="0"/>
              <a:t>					</a:t>
            </a:r>
            <a:endParaRPr lang="fi-FI" sz="36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1232" y="1525089"/>
            <a:ext cx="3018587" cy="80880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2402" y="2575424"/>
            <a:ext cx="3725587" cy="75125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2402" y="3545477"/>
            <a:ext cx="4344133" cy="92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62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0160" y="0"/>
            <a:ext cx="9144000" cy="7053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Kuvaajat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7" y="705394"/>
            <a:ext cx="3462746" cy="313518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8376" y="863288"/>
            <a:ext cx="3324225" cy="281940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63" y="4304808"/>
            <a:ext cx="10023566" cy="956447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1589" y="609600"/>
            <a:ext cx="11913325" cy="6130834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2601" y="863288"/>
            <a:ext cx="386715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38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0160" y="0"/>
            <a:ext cx="9144000" cy="70539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8377" y="775063"/>
            <a:ext cx="12026537" cy="5965371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66694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125</Words>
  <Application>Microsoft Office PowerPoint</Application>
  <PresentationFormat>Laajakuva</PresentationFormat>
  <Paragraphs>22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Nopeus kiihtyvässä liikkeessä</vt:lpstr>
      <vt:lpstr>PowerPoint-esitys</vt:lpstr>
      <vt:lpstr>PowerPoint-esitys</vt:lpstr>
      <vt:lpstr>Paikan laskeminen</vt:lpstr>
      <vt:lpstr>Kuvaajat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Nopeus kiihtyvässä liikkeessä</dc:title>
  <dc:creator>Mäkeläinen,Markku</dc:creator>
  <cp:lastModifiedBy>Mäkeläinen,Markku</cp:lastModifiedBy>
  <cp:revision>5</cp:revision>
  <dcterms:created xsi:type="dcterms:W3CDTF">2022-12-12T07:20:56Z</dcterms:created>
  <dcterms:modified xsi:type="dcterms:W3CDTF">2022-12-12T07:54:07Z</dcterms:modified>
</cp:coreProperties>
</file>