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0"/>
  </p:notesMasterIdLst>
  <p:handoutMasterIdLst>
    <p:handoutMasterId r:id="rId11"/>
  </p:handoutMasterIdLst>
  <p:sldIdLst>
    <p:sldId id="274" r:id="rId2"/>
    <p:sldId id="323" r:id="rId3"/>
    <p:sldId id="324" r:id="rId4"/>
    <p:sldId id="326" r:id="rId5"/>
    <p:sldId id="325" r:id="rId6"/>
    <p:sldId id="327" r:id="rId7"/>
    <p:sldId id="328" r:id="rId8"/>
    <p:sldId id="322" r:id="rId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69696"/>
    <a:srgbClr val="C0C0C0"/>
    <a:srgbClr val="FF0000"/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D63AC8-8B18-4902-9F4C-84F54386D3E9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546938-914C-4BE8-9E4D-B0644A17779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26843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558BBC-16D7-409A-A5F6-BB0EE442CAB9}" type="datetime1">
              <a:rPr lang="en-US" altLang="fi-FI"/>
              <a:pPr/>
              <a:t>11/22/2014</a:t>
            </a:fld>
            <a:endParaRPr lang="en-US" alt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  <a:endParaRPr lang="en-US" altLang="fi-FI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21868A-700B-4AC0-B5C5-3DE7BED33D14}" type="slidenum">
              <a:rPr lang="en-US" altLang="fi-FI"/>
              <a:pPr/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615691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 cstate="print">
            <a:lum bright="74000" contrast="-8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1800" b="1">
                <a:solidFill>
                  <a:schemeClr val="bg1"/>
                </a:solidFill>
                <a:latin typeface="Calibri" panose="020F0502020204030204" pitchFamily="34" charset="0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982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4B9F57-6A3B-47D3-8318-31B96808B146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46578-A4B0-4910-9755-2560AC01A20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7842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947FA8-C4EB-4A96-9F63-5AA077FCDC7B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B1A55-C431-48BB-8CF1-204030490A8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991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0FB885-637B-46A0-9133-79BA64082A3F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0A8B3-6542-4E3D-9C0C-215280FBA25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406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4000" b="1">
                <a:solidFill>
                  <a:srgbClr val="3D7FCF"/>
                </a:solidFill>
                <a:latin typeface="Calibri" panose="020F0502020204030204" pitchFamily="34" charset="0"/>
              </a:rPr>
              <a:t>Sähköä oppimiseen!</a:t>
            </a:r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3400" b="1">
                <a:solidFill>
                  <a:srgbClr val="3D7FCF"/>
                </a:solidFill>
                <a:latin typeface="Calibri" panose="020F0502020204030204" pitchFamily="34" charset="0"/>
              </a:rPr>
              <a:t>www.oppi.fi</a:t>
            </a:r>
          </a:p>
        </p:txBody>
      </p:sp>
    </p:spTree>
    <p:extLst>
      <p:ext uri="{BB962C8B-B14F-4D97-AF65-F5344CB8AC3E}">
        <p14:creationId xmlns:p14="http://schemas.microsoft.com/office/powerpoint/2010/main" val="376838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BB9D9-98B4-44C6-8BAB-5198A176EF48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4310-9EEF-42AE-AC26-FDB86E9A158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598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A22218-4E5E-4400-B8E1-48C0A2D83F97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60C38-822B-4205-91C4-DA2B5EC0745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8590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D62FB-EC69-4F82-B6B8-4DEE9BC7DC3B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53395-7A66-49A7-BD1D-0CE85B3EACF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3319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B695D9-E71F-44EF-B9F5-F29F04FA7C36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46495-1C2C-4194-BD3D-32DD590623F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411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1ABD7-B08D-46CC-BCDE-AC9EA9506F81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0FDF9-BDEB-4958-A987-64F77C8358A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1227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DF0099-D5DA-45C3-9871-635C4930335A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F9F93-6A1C-4622-998B-37004626611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7255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FFFFFF"/>
            </a:gs>
            <a:gs pos="78000">
              <a:srgbClr val="FFFFFF"/>
            </a:gs>
            <a:gs pos="100000">
              <a:srgbClr val="C6D9F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AF019BAF-38CA-4781-A5EB-3CAF492D4F4E}" type="datetime1">
              <a:rPr lang="fi-FI" altLang="fi-FI"/>
              <a:pPr/>
              <a:t>22.11.2014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431708F-E848-4C76-8FCE-8490BFC77BCB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509256" y="1200553"/>
            <a:ext cx="8539209" cy="2215961"/>
          </a:xfrm>
        </p:spPr>
        <p:txBody>
          <a:bodyPr wrap="square" lIns="91425" tIns="91425" rIns="91425" bIns="91425" anchor="b">
            <a:spAutoFit/>
          </a:bodyPr>
          <a:lstStyle/>
          <a:p>
            <a:pPr eaLnBrk="1" hangingPunct="1"/>
            <a:r>
              <a:rPr lang="fi-FI" altLang="fi-FI" dirty="0" smtClean="0"/>
              <a:t>40</a:t>
            </a:r>
            <a:r>
              <a:rPr lang="fi-FI" altLang="fi-FI" dirty="0"/>
              <a:t>. Tulevaisuuden haasteita sähköenergian käytössä ja tuotannossa</a:t>
            </a:r>
            <a:endParaRPr lang="fi-FI" altLang="fi-FI" dirty="0" smtClean="0"/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75013" y="3807725"/>
            <a:ext cx="5611812" cy="226128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2400" dirty="0" smtClean="0">
                <a:solidFill>
                  <a:srgbClr val="898989"/>
                </a:solidFill>
              </a:rPr>
              <a:t>Tavoitteet ja sisältö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 </a:t>
            </a:r>
            <a:r>
              <a:rPr lang="fi-FI" altLang="fi-FI" sz="2400" dirty="0" smtClean="0">
                <a:solidFill>
                  <a:srgbClr val="898989"/>
                </a:solidFill>
              </a:rPr>
              <a:t>Tässä luvussa tutustutaan haasteisiin, joita tuotantoon liittyy tulevaisuudessa</a:t>
            </a:r>
            <a:endParaRPr lang="fi-FI" altLang="fi-FI" sz="2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Sähköenergian kulutus on kasvanut voimakkaasti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Jatkuvasti keksitään uusia laitteita, jotka tarvitsevat sähköenergiaa</a:t>
            </a:r>
          </a:p>
          <a:p>
            <a:r>
              <a:rPr lang="fi-FI" dirty="0" smtClean="0"/>
              <a:t>Mukavuuslaitteet, kuten lattialämmitys on yleistynyt</a:t>
            </a:r>
          </a:p>
          <a:p>
            <a:pPr lvl="1"/>
            <a:r>
              <a:rPr lang="fi-FI" dirty="0" smtClean="0"/>
              <a:t>&gt; Sähköenergian kulutus on kasvanut ja kasvaa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22.11.2014</a:t>
            </a:fld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2911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695D9-E71F-44EF-B9F5-F29F04FA7C36}" type="datetime1">
              <a:rPr lang="fi-FI" altLang="fi-FI" smtClean="0"/>
              <a:pPr/>
              <a:t>22.11.2014</a:t>
            </a:fld>
            <a:endParaRPr lang="fi-FI" alt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6495-1C2C-4194-BD3D-32DD590623F6}" type="slidenum">
              <a:rPr lang="fi-FI" altLang="fi-FI" smtClean="0"/>
              <a:pPr/>
              <a:t>3</a:t>
            </a:fld>
            <a:endParaRPr lang="fi-FI" altLang="fi-FI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80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Ongelma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Sähköenergian kulutus kasvaa</a:t>
            </a:r>
          </a:p>
          <a:p>
            <a:r>
              <a:rPr lang="fi-FI" dirty="0" smtClean="0"/>
              <a:t>Nykyinenkin sähköenergian tuottaminen kuluttaa luontoa ja uusiutumattomat luonnonvarat uhkaavat loppua</a:t>
            </a:r>
          </a:p>
          <a:p>
            <a:pPr lvl="1"/>
            <a:r>
              <a:rPr lang="fi-FI" dirty="0" smtClean="0"/>
              <a:t>&gt;ONGELMA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22.11.2014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Sähköiset oppimateriaalit: miksi?</a:t>
            </a:r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0108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Miten voimme pienentää sähköenergian kulutusta?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Parantamalla laitteiden hyötysuhteita</a:t>
            </a:r>
          </a:p>
          <a:p>
            <a:r>
              <a:rPr lang="fi-FI" dirty="0" smtClean="0"/>
              <a:t>Vähentämällä lämpimän veden käyttöä</a:t>
            </a:r>
          </a:p>
          <a:p>
            <a:r>
              <a:rPr lang="fi-FI" dirty="0" smtClean="0"/>
              <a:t>Laskemalla talvella huoneilman lämpötilaa</a:t>
            </a:r>
          </a:p>
          <a:p>
            <a:r>
              <a:rPr lang="fi-FI" dirty="0" smtClean="0"/>
              <a:t>Sulkemalla laitteet, jotka eivät ole aktiivisessa käytössä</a:t>
            </a:r>
          </a:p>
          <a:p>
            <a:r>
              <a:rPr lang="fi-FI" dirty="0" smtClean="0"/>
              <a:t>…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D62FB-EC69-4F82-B6B8-4DEE9BC7DC3B}" type="datetime1">
              <a:rPr lang="fi-FI" altLang="fi-FI" smtClean="0"/>
              <a:pPr/>
              <a:t>22.11.2014</a:t>
            </a:fld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Sähköiset oppimateriaalit: miksi?</a:t>
            </a:r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53395-7A66-49A7-BD1D-0CE85B3EACF5}" type="slidenum">
              <a:rPr lang="fi-FI" altLang="fi-FI" smtClean="0"/>
              <a:pPr/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0751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Uusia innovaatioita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Laitteiden hyötysuhteet ovat parantuneet merkittävästi: vanhassa televisiossa teho on 300 W, mutta uudessa vain 50 W, vaikka televisiosta saadaan vähintään sama hyötyvaikutus</a:t>
            </a:r>
          </a:p>
          <a:p>
            <a:r>
              <a:rPr lang="fi-FI" dirty="0" smtClean="0"/>
              <a:t>Uusia innovaatioita tarvitaan!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22.11.2014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altLang="fi-FI" smtClean="0"/>
              <a:t>Sähköiset oppimateriaalit: miksi?</a:t>
            </a:r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8945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695D9-E71F-44EF-B9F5-F29F04FA7C36}" type="datetime1">
              <a:rPr lang="fi-FI" altLang="fi-FI" smtClean="0"/>
              <a:pPr/>
              <a:t>22.11.2014</a:t>
            </a:fld>
            <a:endParaRPr lang="fi-FI" alt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6495-1C2C-4194-BD3D-32DD590623F6}" type="slidenum">
              <a:rPr lang="fi-FI" altLang="fi-FI" smtClean="0"/>
              <a:pPr/>
              <a:t>7</a:t>
            </a:fld>
            <a:endParaRPr lang="fi-FI" altLang="fi-FI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771650"/>
            <a:ext cx="7620000" cy="5086350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564107" y="188575"/>
            <a:ext cx="78178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b="1" dirty="0" smtClean="0">
                <a:solidFill>
                  <a:srgbClr val="3D7FCF"/>
                </a:solidFill>
                <a:latin typeface="+mj-lt"/>
                <a:cs typeface="+mj-cs"/>
              </a:rPr>
              <a:t>Esimerkiksi aaltojen </a:t>
            </a:r>
            <a:r>
              <a:rPr lang="fi-FI" sz="4000" b="1" dirty="0">
                <a:solidFill>
                  <a:srgbClr val="3D7FCF"/>
                </a:solidFill>
                <a:latin typeface="+mj-lt"/>
                <a:cs typeface="+mj-cs"/>
              </a:rPr>
              <a:t>energian </a:t>
            </a:r>
            <a:r>
              <a:rPr lang="fi-FI" sz="4000" b="1" dirty="0">
                <a:solidFill>
                  <a:srgbClr val="3D7FCF"/>
                </a:solidFill>
                <a:latin typeface="+mj-lt"/>
                <a:cs typeface="+mj-cs"/>
              </a:rPr>
              <a:t>hyödyntämistä on suunniteltu</a:t>
            </a:r>
          </a:p>
        </p:txBody>
      </p:sp>
    </p:spTree>
    <p:extLst>
      <p:ext uri="{BB962C8B-B14F-4D97-AF65-F5344CB8AC3E}">
        <p14:creationId xmlns:p14="http://schemas.microsoft.com/office/powerpoint/2010/main" val="39801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FF9A28C-7A25-4982-AF81-E9A8310B8A26}" type="slidenum">
              <a:rPr lang="fi-FI" altLang="fi-FI" sz="1200">
                <a:solidFill>
                  <a:srgbClr val="898989"/>
                </a:solidFill>
              </a:rPr>
              <a:pPr eaLnBrk="1" hangingPunct="1"/>
              <a:t>8</a:t>
            </a:fld>
            <a:endParaRPr lang="fi-FI" altLang="fi-FI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12483</TotalTime>
  <Words>154</Words>
  <Application>Microsoft Office PowerPoint</Application>
  <PresentationFormat>Näytössä katseltava diaesitys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Calibri</vt:lpstr>
      <vt:lpstr>Mukautettu suunnittelumalli</vt:lpstr>
      <vt:lpstr>40. Tulevaisuuden haasteita sähköenergian käytössä ja tuotannossa</vt:lpstr>
      <vt:lpstr>Sähköenergian kulutus on kasvanut voimakkaasti</vt:lpstr>
      <vt:lpstr>PowerPoint-esitys</vt:lpstr>
      <vt:lpstr>Ongelma</vt:lpstr>
      <vt:lpstr>Miten voimme pienentää sähköenergian kulutusta?</vt:lpstr>
      <vt:lpstr>Uusia innovaatioita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Olli Karkkulainen</cp:lastModifiedBy>
  <cp:revision>133</cp:revision>
  <dcterms:created xsi:type="dcterms:W3CDTF">2012-01-24T08:27:26Z</dcterms:created>
  <dcterms:modified xsi:type="dcterms:W3CDTF">2014-11-22T19:24:45Z</dcterms:modified>
</cp:coreProperties>
</file>