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1" r:id="rId1"/>
  </p:sldMasterIdLst>
  <p:notesMasterIdLst>
    <p:notesMasterId r:id="rId10"/>
  </p:notesMasterIdLst>
  <p:handoutMasterIdLst>
    <p:handoutMasterId r:id="rId11"/>
  </p:handoutMasterIdLst>
  <p:sldIdLst>
    <p:sldId id="274" r:id="rId2"/>
    <p:sldId id="275" r:id="rId3"/>
    <p:sldId id="276" r:id="rId4"/>
    <p:sldId id="282" r:id="rId5"/>
    <p:sldId id="283" r:id="rId6"/>
    <p:sldId id="284" r:id="rId7"/>
    <p:sldId id="285" r:id="rId8"/>
    <p:sldId id="286" r:id="rId9"/>
  </p:sldIdLst>
  <p:sldSz cx="9144000" cy="6858000" type="screen4x3"/>
  <p:notesSz cx="6858000" cy="9144000"/>
  <p:defaultTextStyle>
    <a:defPPr>
      <a:defRPr lang="fi-FI"/>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69696"/>
    <a:srgbClr val="C0C0C0"/>
    <a:srgbClr val="FF0000"/>
    <a:srgbClr val="3D7FCF"/>
    <a:srgbClr val="204C8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10" d="100"/>
          <a:sy n="110" d="100"/>
        </p:scale>
        <p:origin x="164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defRPr>
            </a:lvl1pPr>
          </a:lstStyle>
          <a:p>
            <a:pPr>
              <a:defRPr/>
            </a:pPr>
            <a:endParaRPr lang="fi-FI"/>
          </a:p>
        </p:txBody>
      </p:sp>
      <p:sp>
        <p:nvSpPr>
          <p:cNvPr id="32771"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F7D63AC8-8B18-4902-9F4C-84F54386D3E9}" type="datetime1">
              <a:rPr lang="fi-FI" altLang="fi-FI"/>
              <a:pPr/>
              <a:t>21.12.2014</a:t>
            </a:fld>
            <a:endParaRPr lang="fi-FI" altLang="fi-FI"/>
          </a:p>
        </p:txBody>
      </p:sp>
      <p:sp>
        <p:nvSpPr>
          <p:cNvPr id="32772"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defRPr>
            </a:lvl1pPr>
          </a:lstStyle>
          <a:p>
            <a:pPr>
              <a:defRPr/>
            </a:pPr>
            <a:endParaRPr lang="fi-FI"/>
          </a:p>
        </p:txBody>
      </p:sp>
      <p:sp>
        <p:nvSpPr>
          <p:cNvPr id="32773"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6E546938-914C-4BE8-9E4D-B0644A17779D}" type="slidenum">
              <a:rPr lang="fi-FI" altLang="fi-FI"/>
              <a:pPr/>
              <a:t>‹#›</a:t>
            </a:fld>
            <a:endParaRPr lang="fi-FI" altLang="fi-FI"/>
          </a:p>
        </p:txBody>
      </p:sp>
    </p:spTree>
    <p:extLst>
      <p:ext uri="{BB962C8B-B14F-4D97-AF65-F5344CB8AC3E}">
        <p14:creationId xmlns:p14="http://schemas.microsoft.com/office/powerpoint/2010/main" val="1926843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D8558BBC-16D7-409A-A5F6-BB0EE442CAB9}" type="datetime1">
              <a:rPr lang="en-US" altLang="fi-FI"/>
              <a:pPr/>
              <a:t>12/21/2014</a:t>
            </a:fld>
            <a:endParaRPr lang="en-US" alt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fi-FI" altLang="fi-FI" smtClean="0"/>
              <a:t>Click to edit Master text styles</a:t>
            </a:r>
          </a:p>
          <a:p>
            <a:pPr lvl="1"/>
            <a:r>
              <a:rPr lang="fi-FI" altLang="fi-FI" smtClean="0"/>
              <a:t>Second level</a:t>
            </a:r>
          </a:p>
          <a:p>
            <a:pPr lvl="2"/>
            <a:r>
              <a:rPr lang="fi-FI" altLang="fi-FI" smtClean="0"/>
              <a:t>Third level</a:t>
            </a:r>
          </a:p>
          <a:p>
            <a:pPr lvl="3"/>
            <a:r>
              <a:rPr lang="fi-FI" altLang="fi-FI" smtClean="0"/>
              <a:t>Fourth level</a:t>
            </a:r>
          </a:p>
          <a:p>
            <a:pPr lvl="4"/>
            <a:r>
              <a:rPr lang="fi-FI" altLang="fi-FI" smtClean="0"/>
              <a:t>Fifth level</a:t>
            </a:r>
            <a:endParaRPr lang="en-US" altLang="fi-FI"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621868A-700B-4AC0-B5C5-3DE7BED33D14}" type="slidenum">
              <a:rPr lang="en-US" altLang="fi-FI"/>
              <a:pPr/>
              <a:t>‹#›</a:t>
            </a:fld>
            <a:endParaRPr lang="en-US" altLang="fi-FI"/>
          </a:p>
        </p:txBody>
      </p:sp>
    </p:spTree>
    <p:extLst>
      <p:ext uri="{BB962C8B-B14F-4D97-AF65-F5344CB8AC3E}">
        <p14:creationId xmlns:p14="http://schemas.microsoft.com/office/powerpoint/2010/main" val="3615691530"/>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pic>
        <p:nvPicPr>
          <p:cNvPr id="4" name="Picture 5" descr="C:\Users\Johannes\Desktop\e-oppi_esitys_tausta.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Elukka\Documents\eOppi\eOppi_logo_e.png"/>
          <p:cNvPicPr>
            <a:picLocks noChangeAspect="1" noChangeArrowheads="1"/>
          </p:cNvPicPr>
          <p:nvPr userDrawn="1"/>
        </p:nvPicPr>
        <p:blipFill>
          <a:blip r:embed="rId3" cstate="print">
            <a:lum bright="74000" contrast="-82000"/>
            <a:extLst>
              <a:ext uri="{28A0092B-C50C-407E-A947-70E740481C1C}">
                <a14:useLocalDpi xmlns:a14="http://schemas.microsoft.com/office/drawing/2010/main" val="0"/>
              </a:ext>
            </a:extLst>
          </a:blip>
          <a:srcRect/>
          <a:stretch>
            <a:fillRect/>
          </a:stretch>
        </p:blipFill>
        <p:spPr bwMode="auto">
          <a:xfrm>
            <a:off x="34925" y="2879725"/>
            <a:ext cx="3241675" cy="328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kstiruutu 7"/>
          <p:cNvSpPr txBox="1"/>
          <p:nvPr userDrawn="1"/>
        </p:nvSpPr>
        <p:spPr>
          <a:xfrm>
            <a:off x="9525" y="6327775"/>
            <a:ext cx="9144000" cy="368300"/>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i-FI" altLang="fi-FI" sz="1800" b="1">
                <a:solidFill>
                  <a:schemeClr val="bg1"/>
                </a:solidFill>
                <a:latin typeface="Calibri" panose="020F0502020204030204" pitchFamily="34" charset="0"/>
              </a:rPr>
              <a:t>Sähköisen oppimisen edelläkävijä | www.e-oppi.fi</a:t>
            </a:r>
          </a:p>
        </p:txBody>
      </p:sp>
      <p:pic>
        <p:nvPicPr>
          <p:cNvPr id="7" name="Picture 2" descr="C:\Users\Elukka\Documents\eOppi\eOppi_logo008.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707188" y="168275"/>
            <a:ext cx="2328862" cy="1173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ctrTitle"/>
          </p:nvPr>
        </p:nvSpPr>
        <p:spPr>
          <a:xfrm>
            <a:off x="685800" y="1526927"/>
            <a:ext cx="7772400" cy="1470025"/>
          </a:xfrm>
        </p:spPr>
        <p:txBody>
          <a:bodyPr/>
          <a:lstStyle>
            <a:lvl1pPr>
              <a:defRPr b="1">
                <a:solidFill>
                  <a:srgbClr val="3D7FCF"/>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Alaotsikko 2"/>
          <p:cNvSpPr>
            <a:spLocks noGrp="1"/>
          </p:cNvSpPr>
          <p:nvPr>
            <p:ph type="subTitle" idx="1"/>
          </p:nvPr>
        </p:nvSpPr>
        <p:spPr>
          <a:xfrm>
            <a:off x="3419872" y="3476600"/>
            <a:ext cx="4824536" cy="1752600"/>
          </a:xfrm>
        </p:spPr>
        <p:txBody>
          <a:bodyPr>
            <a:norm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smtClean="0"/>
              <a:t>Muokkaa alaotsikon perustyyliä </a:t>
            </a:r>
            <a:r>
              <a:rPr lang="fi-FI" dirty="0" err="1" smtClean="0"/>
              <a:t>napsautt</a:t>
            </a:r>
            <a:r>
              <a:rPr lang="fi-FI" dirty="0" smtClean="0"/>
              <a:t>.</a:t>
            </a:r>
            <a:endParaRPr lang="fi-FI" dirty="0"/>
          </a:p>
        </p:txBody>
      </p:sp>
    </p:spTree>
    <p:extLst>
      <p:ext uri="{BB962C8B-B14F-4D97-AF65-F5344CB8AC3E}">
        <p14:creationId xmlns:p14="http://schemas.microsoft.com/office/powerpoint/2010/main" val="1829821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ystysuoran tekstin paikkamerkki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fld id="{074B9F57-6A3B-47D3-8318-31B96808B146}" type="datetime1">
              <a:rPr lang="fi-FI" altLang="fi-FI"/>
              <a:pPr/>
              <a:t>21.12.2014</a:t>
            </a:fld>
            <a:endParaRPr lang="fi-FI" altLang="fi-FI"/>
          </a:p>
        </p:txBody>
      </p:sp>
      <p:sp>
        <p:nvSpPr>
          <p:cNvPr id="5" name="Alatunnisteen paikkamerkki 4"/>
          <p:cNvSpPr>
            <a:spLocks noGrp="1"/>
          </p:cNvSpPr>
          <p:nvPr>
            <p:ph type="ftr" sz="quarter" idx="11"/>
          </p:nvPr>
        </p:nvSpPr>
        <p:spPr/>
        <p:txBody>
          <a:bodyPr/>
          <a:lstStyle>
            <a:lvl1pPr>
              <a:defRPr/>
            </a:lvl1pPr>
          </a:lstStyle>
          <a:p>
            <a:r>
              <a:rPr lang="fi-FI" altLang="fi-FI"/>
              <a:t>Sähköiset oppimateriaalit: miksi?</a:t>
            </a:r>
          </a:p>
        </p:txBody>
      </p:sp>
      <p:sp>
        <p:nvSpPr>
          <p:cNvPr id="6" name="Dian numeron paikkamerkki 5"/>
          <p:cNvSpPr>
            <a:spLocks noGrp="1"/>
          </p:cNvSpPr>
          <p:nvPr>
            <p:ph type="sldNum" sz="quarter" idx="12"/>
          </p:nvPr>
        </p:nvSpPr>
        <p:spPr/>
        <p:txBody>
          <a:bodyPr/>
          <a:lstStyle>
            <a:lvl1pPr>
              <a:defRPr/>
            </a:lvl1pPr>
          </a:lstStyle>
          <a:p>
            <a:fld id="{D6646578-A4B0-4910-9755-2560AC01A206}" type="slidenum">
              <a:rPr lang="fi-FI" altLang="fi-FI"/>
              <a:pPr/>
              <a:t>‹#›</a:t>
            </a:fld>
            <a:endParaRPr lang="fi-FI" altLang="fi-FI"/>
          </a:p>
        </p:txBody>
      </p:sp>
    </p:spTree>
    <p:extLst>
      <p:ext uri="{BB962C8B-B14F-4D97-AF65-F5344CB8AC3E}">
        <p14:creationId xmlns:p14="http://schemas.microsoft.com/office/powerpoint/2010/main" val="3178423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6629400" y="274638"/>
            <a:ext cx="2057400" cy="5851525"/>
          </a:xfrm>
        </p:spPr>
        <p:txBody>
          <a:bodyPr vert="eaVert"/>
          <a:lstStyle/>
          <a:p>
            <a:r>
              <a:rPr lang="fi-FI" smtClean="0"/>
              <a:t>Muokkaa perustyyl. napsautt.</a:t>
            </a:r>
            <a:endParaRPr lang="fi-FI"/>
          </a:p>
        </p:txBody>
      </p:sp>
      <p:sp>
        <p:nvSpPr>
          <p:cNvPr id="3" name="Pystysuoran tekstin paikkamerkki 2"/>
          <p:cNvSpPr>
            <a:spLocks noGrp="1"/>
          </p:cNvSpPr>
          <p:nvPr>
            <p:ph type="body" orient="vert" idx="1"/>
          </p:nvPr>
        </p:nvSpPr>
        <p:spPr>
          <a:xfrm>
            <a:off x="457200" y="274638"/>
            <a:ext cx="60198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Päivämäärän paikkamerkki 3"/>
          <p:cNvSpPr>
            <a:spLocks noGrp="1"/>
          </p:cNvSpPr>
          <p:nvPr>
            <p:ph type="dt" sz="half" idx="10"/>
          </p:nvPr>
        </p:nvSpPr>
        <p:spPr/>
        <p:txBody>
          <a:bodyPr/>
          <a:lstStyle>
            <a:lvl1pPr>
              <a:defRPr/>
            </a:lvl1pPr>
          </a:lstStyle>
          <a:p>
            <a:fld id="{A2947FA8-C4EB-4A96-9F63-5AA077FCDC7B}" type="datetime1">
              <a:rPr lang="fi-FI" altLang="fi-FI"/>
              <a:pPr/>
              <a:t>21.12.2014</a:t>
            </a:fld>
            <a:endParaRPr lang="fi-FI" altLang="fi-FI"/>
          </a:p>
        </p:txBody>
      </p:sp>
      <p:sp>
        <p:nvSpPr>
          <p:cNvPr id="5" name="Alatunnisteen paikkamerkki 4"/>
          <p:cNvSpPr>
            <a:spLocks noGrp="1"/>
          </p:cNvSpPr>
          <p:nvPr>
            <p:ph type="ftr" sz="quarter" idx="11"/>
          </p:nvPr>
        </p:nvSpPr>
        <p:spPr/>
        <p:txBody>
          <a:bodyPr/>
          <a:lstStyle>
            <a:lvl1pPr>
              <a:defRPr/>
            </a:lvl1pPr>
          </a:lstStyle>
          <a:p>
            <a:r>
              <a:rPr lang="fi-FI" altLang="fi-FI"/>
              <a:t>Sähköiset oppimateriaalit: miksi?</a:t>
            </a:r>
          </a:p>
        </p:txBody>
      </p:sp>
      <p:sp>
        <p:nvSpPr>
          <p:cNvPr id="6" name="Dian numeron paikkamerkki 5"/>
          <p:cNvSpPr>
            <a:spLocks noGrp="1"/>
          </p:cNvSpPr>
          <p:nvPr>
            <p:ph type="sldNum" sz="quarter" idx="12"/>
          </p:nvPr>
        </p:nvSpPr>
        <p:spPr/>
        <p:txBody>
          <a:bodyPr/>
          <a:lstStyle>
            <a:lvl1pPr>
              <a:defRPr/>
            </a:lvl1pPr>
          </a:lstStyle>
          <a:p>
            <a:fld id="{500B1A55-C431-48BB-8CF1-204030490A85}" type="slidenum">
              <a:rPr lang="fi-FI" altLang="fi-FI"/>
              <a:pPr/>
              <a:t>‹#›</a:t>
            </a:fld>
            <a:endParaRPr lang="fi-FI" altLang="fi-FI"/>
          </a:p>
        </p:txBody>
      </p:sp>
    </p:spTree>
    <p:extLst>
      <p:ext uri="{BB962C8B-B14F-4D97-AF65-F5344CB8AC3E}">
        <p14:creationId xmlns:p14="http://schemas.microsoft.com/office/powerpoint/2010/main" val="2499140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pic>
        <p:nvPicPr>
          <p:cNvPr id="4" name="Picture 5" descr="C:\Users\Johannes\Desktop\e-oppi_esitys_tausta.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C:\Users\Johannes\e-Oppi\Videot\iPad-mainos\logo_HR_tp_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91450" y="260350"/>
            <a:ext cx="1101725"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tsikko 1"/>
          <p:cNvSpPr>
            <a:spLocks noGrp="1"/>
          </p:cNvSpPr>
          <p:nvPr>
            <p:ph type="title"/>
          </p:nvPr>
        </p:nvSpPr>
        <p:spPr/>
        <p:txBody>
          <a:bodyPr>
            <a:normAutofit/>
          </a:bodyPr>
          <a:lstStyle>
            <a:lvl1pPr algn="l">
              <a:defRPr sz="4000" b="1">
                <a:solidFill>
                  <a:srgbClr val="3D7FCF"/>
                </a:solidFill>
              </a:defRPr>
            </a:lvl1pPr>
          </a:lstStyle>
          <a:p>
            <a:r>
              <a:rPr lang="fi-FI" dirty="0" smtClean="0"/>
              <a:t>Muokkaa </a:t>
            </a:r>
            <a:r>
              <a:rPr lang="fi-FI" dirty="0" err="1" smtClean="0"/>
              <a:t>perustyyl</a:t>
            </a:r>
            <a:r>
              <a:rPr lang="fi-FI" dirty="0" smtClean="0"/>
              <a:t>. </a:t>
            </a:r>
            <a:r>
              <a:rPr lang="fi-FI" dirty="0" err="1" smtClean="0"/>
              <a:t>napsautt</a:t>
            </a:r>
            <a:r>
              <a:rPr lang="fi-FI" dirty="0" smtClean="0"/>
              <a:t>.</a:t>
            </a:r>
            <a:endParaRPr lang="fi-FI" dirty="0"/>
          </a:p>
        </p:txBody>
      </p:sp>
      <p:sp>
        <p:nvSpPr>
          <p:cNvPr id="3" name="Sisällön paikkamerkki 2"/>
          <p:cNvSpPr>
            <a:spLocks noGrp="1"/>
          </p:cNvSpPr>
          <p:nvPr>
            <p:ph idx="1"/>
          </p:nvPr>
        </p:nvSpPr>
        <p:spPr/>
        <p:txBody>
          <a:bodyPr/>
          <a:lstStyle>
            <a:lvl1pPr>
              <a:defRPr sz="3000"/>
            </a:lvl1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6" name="Päivämäärän paikkamerkki 3"/>
          <p:cNvSpPr>
            <a:spLocks noGrp="1"/>
          </p:cNvSpPr>
          <p:nvPr>
            <p:ph type="dt" sz="half" idx="10"/>
          </p:nvPr>
        </p:nvSpPr>
        <p:spPr/>
        <p:txBody>
          <a:bodyPr/>
          <a:lstStyle>
            <a:lvl1pPr>
              <a:defRPr>
                <a:solidFill>
                  <a:schemeClr val="bg1"/>
                </a:solidFill>
              </a:defRPr>
            </a:lvl1pPr>
          </a:lstStyle>
          <a:p>
            <a:fld id="{270FB885-637B-46A0-9133-79BA64082A3F}" type="datetime1">
              <a:rPr lang="fi-FI" altLang="fi-FI"/>
              <a:pPr/>
              <a:t>21.12.2014</a:t>
            </a:fld>
            <a:endParaRPr lang="fi-FI" altLang="fi-FI"/>
          </a:p>
        </p:txBody>
      </p:sp>
      <p:sp>
        <p:nvSpPr>
          <p:cNvPr id="7" name="Alatunnisteen paikkamerkki 4"/>
          <p:cNvSpPr>
            <a:spLocks noGrp="1"/>
          </p:cNvSpPr>
          <p:nvPr>
            <p:ph type="ftr" sz="quarter" idx="11"/>
          </p:nvPr>
        </p:nvSpPr>
        <p:spPr/>
        <p:txBody>
          <a:bodyPr/>
          <a:lstStyle>
            <a:lvl1pPr>
              <a:defRPr>
                <a:solidFill>
                  <a:schemeClr val="bg1"/>
                </a:solidFill>
              </a:defRPr>
            </a:lvl1pPr>
          </a:lstStyle>
          <a:p>
            <a:r>
              <a:rPr lang="fi-FI" altLang="fi-FI"/>
              <a:t>Sähköiset oppimateriaalit: miksi?</a:t>
            </a:r>
          </a:p>
        </p:txBody>
      </p:sp>
      <p:sp>
        <p:nvSpPr>
          <p:cNvPr id="8" name="Dian numeron paikkamerkki 5"/>
          <p:cNvSpPr>
            <a:spLocks noGrp="1"/>
          </p:cNvSpPr>
          <p:nvPr>
            <p:ph type="sldNum" sz="quarter" idx="12"/>
          </p:nvPr>
        </p:nvSpPr>
        <p:spPr/>
        <p:txBody>
          <a:bodyPr/>
          <a:lstStyle>
            <a:lvl1pPr>
              <a:defRPr>
                <a:solidFill>
                  <a:schemeClr val="bg1"/>
                </a:solidFill>
              </a:defRPr>
            </a:lvl1pPr>
          </a:lstStyle>
          <a:p>
            <a:fld id="{ABC0A8B3-6542-4E3D-9C0C-215280FBA251}" type="slidenum">
              <a:rPr lang="fi-FI" altLang="fi-FI"/>
              <a:pPr/>
              <a:t>‹#›</a:t>
            </a:fld>
            <a:endParaRPr lang="fi-FI" altLang="fi-FI"/>
          </a:p>
        </p:txBody>
      </p:sp>
    </p:spTree>
    <p:extLst>
      <p:ext uri="{BB962C8B-B14F-4D97-AF65-F5344CB8AC3E}">
        <p14:creationId xmlns:p14="http://schemas.microsoft.com/office/powerpoint/2010/main" val="1994063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san ylätunniste">
    <p:spTree>
      <p:nvGrpSpPr>
        <p:cNvPr id="1" name=""/>
        <p:cNvGrpSpPr/>
        <p:nvPr/>
      </p:nvGrpSpPr>
      <p:grpSpPr>
        <a:xfrm>
          <a:off x="0" y="0"/>
          <a:ext cx="0" cy="0"/>
          <a:chOff x="0" y="0"/>
          <a:chExt cx="0" cy="0"/>
        </a:xfrm>
      </p:grpSpPr>
      <p:pic>
        <p:nvPicPr>
          <p:cNvPr id="2" name="Picture 5" descr="C:\Users\Johannes\Desktop\e-oppi_esitys_tausta.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65850"/>
            <a:ext cx="914400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Johannes\e-Oppi\Videot\iPad-mainos\logo_HR_tp_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016250" y="1706563"/>
            <a:ext cx="3140075"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Otsikko 1"/>
          <p:cNvSpPr txBox="1">
            <a:spLocks/>
          </p:cNvSpPr>
          <p:nvPr userDrawn="1"/>
        </p:nvSpPr>
        <p:spPr>
          <a:xfrm>
            <a:off x="465138" y="427038"/>
            <a:ext cx="8229600" cy="1143000"/>
          </a:xfrm>
          <a:prstGeom prst="rect">
            <a:avLst/>
          </a:prstGeom>
        </p:spPr>
        <p:txBody>
          <a:bodyPr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i-FI" altLang="fi-FI" sz="4000" b="1">
                <a:solidFill>
                  <a:srgbClr val="3D7FCF"/>
                </a:solidFill>
                <a:latin typeface="Calibri" panose="020F0502020204030204" pitchFamily="34" charset="0"/>
              </a:rPr>
              <a:t>Sähköä oppimiseen!</a:t>
            </a:r>
          </a:p>
        </p:txBody>
      </p:sp>
      <p:sp>
        <p:nvSpPr>
          <p:cNvPr id="5" name="Otsikko 1"/>
          <p:cNvSpPr txBox="1">
            <a:spLocks/>
          </p:cNvSpPr>
          <p:nvPr userDrawn="1"/>
        </p:nvSpPr>
        <p:spPr>
          <a:xfrm>
            <a:off x="468313" y="5022850"/>
            <a:ext cx="8229600" cy="1143000"/>
          </a:xfrm>
          <a:prstGeom prst="rect">
            <a:avLst/>
          </a:prstGeom>
        </p:spPr>
        <p:txBody>
          <a:bodyPr anchor="ctr">
            <a:norm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fi-FI" altLang="fi-FI" sz="3400" b="1">
                <a:solidFill>
                  <a:srgbClr val="3D7FCF"/>
                </a:solidFill>
                <a:latin typeface="Calibri" panose="020F0502020204030204" pitchFamily="34" charset="0"/>
              </a:rPr>
              <a:t>www.oppi.fi</a:t>
            </a:r>
          </a:p>
        </p:txBody>
      </p:sp>
    </p:spTree>
    <p:extLst>
      <p:ext uri="{BB962C8B-B14F-4D97-AF65-F5344CB8AC3E}">
        <p14:creationId xmlns:p14="http://schemas.microsoft.com/office/powerpoint/2010/main" val="3768384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Sisällön paikkamerkk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Sisällön paikkamerkk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Päivämäärän paikkamerkki 3"/>
          <p:cNvSpPr>
            <a:spLocks noGrp="1"/>
          </p:cNvSpPr>
          <p:nvPr>
            <p:ph type="dt" sz="half" idx="10"/>
          </p:nvPr>
        </p:nvSpPr>
        <p:spPr/>
        <p:txBody>
          <a:bodyPr/>
          <a:lstStyle>
            <a:lvl1pPr>
              <a:defRPr/>
            </a:lvl1pPr>
          </a:lstStyle>
          <a:p>
            <a:fld id="{404BB9D9-98B4-44C6-8BAB-5198A176EF48}" type="datetime1">
              <a:rPr lang="fi-FI" altLang="fi-FI"/>
              <a:pPr/>
              <a:t>21.12.2014</a:t>
            </a:fld>
            <a:endParaRPr lang="fi-FI" altLang="fi-FI"/>
          </a:p>
        </p:txBody>
      </p:sp>
      <p:sp>
        <p:nvSpPr>
          <p:cNvPr id="6" name="Alatunnisteen paikkamerkki 4"/>
          <p:cNvSpPr>
            <a:spLocks noGrp="1"/>
          </p:cNvSpPr>
          <p:nvPr>
            <p:ph type="ftr" sz="quarter" idx="11"/>
          </p:nvPr>
        </p:nvSpPr>
        <p:spPr/>
        <p:txBody>
          <a:bodyPr/>
          <a:lstStyle>
            <a:lvl1pPr>
              <a:defRPr/>
            </a:lvl1pPr>
          </a:lstStyle>
          <a:p>
            <a:r>
              <a:rPr lang="fi-FI" altLang="fi-FI"/>
              <a:t>Sähköiset oppimateriaalit: miksi?</a:t>
            </a:r>
          </a:p>
        </p:txBody>
      </p:sp>
      <p:sp>
        <p:nvSpPr>
          <p:cNvPr id="7" name="Dian numeron paikkamerkki 5"/>
          <p:cNvSpPr>
            <a:spLocks noGrp="1"/>
          </p:cNvSpPr>
          <p:nvPr>
            <p:ph type="sldNum" sz="quarter" idx="12"/>
          </p:nvPr>
        </p:nvSpPr>
        <p:spPr/>
        <p:txBody>
          <a:bodyPr/>
          <a:lstStyle>
            <a:lvl1pPr>
              <a:defRPr/>
            </a:lvl1pPr>
          </a:lstStyle>
          <a:p>
            <a:fld id="{BB2F4310-9EEF-42AE-AC26-FDB86E9A158F}" type="slidenum">
              <a:rPr lang="fi-FI" altLang="fi-FI"/>
              <a:pPr/>
              <a:t>‹#›</a:t>
            </a:fld>
            <a:endParaRPr lang="fi-FI" altLang="fi-FI"/>
          </a:p>
        </p:txBody>
      </p:sp>
    </p:spTree>
    <p:extLst>
      <p:ext uri="{BB962C8B-B14F-4D97-AF65-F5344CB8AC3E}">
        <p14:creationId xmlns:p14="http://schemas.microsoft.com/office/powerpoint/2010/main" val="3855984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lvl1pPr>
          </a:lstStyle>
          <a:p>
            <a:r>
              <a:rPr lang="fi-FI" smtClean="0"/>
              <a:t>Muokkaa perustyyl. napsautt.</a:t>
            </a:r>
            <a:endParaRPr lang="fi-FI"/>
          </a:p>
        </p:txBody>
      </p:sp>
      <p:sp>
        <p:nvSpPr>
          <p:cNvPr id="3" name="Tekstin paikkamerkki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Sisällön paikkamerkk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5" name="Tekstin paikkamerkki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Sisällön paikkamerkk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7" name="Päivämäärän paikkamerkki 3"/>
          <p:cNvSpPr>
            <a:spLocks noGrp="1"/>
          </p:cNvSpPr>
          <p:nvPr>
            <p:ph type="dt" sz="half" idx="10"/>
          </p:nvPr>
        </p:nvSpPr>
        <p:spPr/>
        <p:txBody>
          <a:bodyPr/>
          <a:lstStyle>
            <a:lvl1pPr>
              <a:defRPr/>
            </a:lvl1pPr>
          </a:lstStyle>
          <a:p>
            <a:fld id="{22A22218-4E5E-4400-B8E1-48C0A2D83F97}" type="datetime1">
              <a:rPr lang="fi-FI" altLang="fi-FI"/>
              <a:pPr/>
              <a:t>21.12.2014</a:t>
            </a:fld>
            <a:endParaRPr lang="fi-FI" altLang="fi-FI"/>
          </a:p>
        </p:txBody>
      </p:sp>
      <p:sp>
        <p:nvSpPr>
          <p:cNvPr id="8" name="Alatunnisteen paikkamerkki 4"/>
          <p:cNvSpPr>
            <a:spLocks noGrp="1"/>
          </p:cNvSpPr>
          <p:nvPr>
            <p:ph type="ftr" sz="quarter" idx="11"/>
          </p:nvPr>
        </p:nvSpPr>
        <p:spPr/>
        <p:txBody>
          <a:bodyPr/>
          <a:lstStyle>
            <a:lvl1pPr>
              <a:defRPr/>
            </a:lvl1pPr>
          </a:lstStyle>
          <a:p>
            <a:r>
              <a:rPr lang="fi-FI" altLang="fi-FI"/>
              <a:t>Sähköiset oppimateriaalit: miksi?</a:t>
            </a:r>
          </a:p>
        </p:txBody>
      </p:sp>
      <p:sp>
        <p:nvSpPr>
          <p:cNvPr id="9" name="Dian numeron paikkamerkki 5"/>
          <p:cNvSpPr>
            <a:spLocks noGrp="1"/>
          </p:cNvSpPr>
          <p:nvPr>
            <p:ph type="sldNum" sz="quarter" idx="12"/>
          </p:nvPr>
        </p:nvSpPr>
        <p:spPr/>
        <p:txBody>
          <a:bodyPr/>
          <a:lstStyle>
            <a:lvl1pPr>
              <a:defRPr/>
            </a:lvl1pPr>
          </a:lstStyle>
          <a:p>
            <a:fld id="{EAF60C38-822B-4205-91C4-DA2B5EC0745C}" type="slidenum">
              <a:rPr lang="fi-FI" altLang="fi-FI"/>
              <a:pPr/>
              <a:t>‹#›</a:t>
            </a:fld>
            <a:endParaRPr lang="fi-FI" altLang="fi-FI"/>
          </a:p>
        </p:txBody>
      </p:sp>
    </p:spTree>
    <p:extLst>
      <p:ext uri="{BB962C8B-B14F-4D97-AF65-F5344CB8AC3E}">
        <p14:creationId xmlns:p14="http://schemas.microsoft.com/office/powerpoint/2010/main" val="29859073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smtClean="0"/>
              <a:t>Muokkaa perustyyl. napsautt.</a:t>
            </a:r>
            <a:endParaRPr lang="fi-FI"/>
          </a:p>
        </p:txBody>
      </p:sp>
      <p:sp>
        <p:nvSpPr>
          <p:cNvPr id="3" name="Päivämäärän paikkamerkki 3"/>
          <p:cNvSpPr>
            <a:spLocks noGrp="1"/>
          </p:cNvSpPr>
          <p:nvPr>
            <p:ph type="dt" sz="half" idx="10"/>
          </p:nvPr>
        </p:nvSpPr>
        <p:spPr/>
        <p:txBody>
          <a:bodyPr/>
          <a:lstStyle>
            <a:lvl1pPr>
              <a:defRPr/>
            </a:lvl1pPr>
          </a:lstStyle>
          <a:p>
            <a:fld id="{418D62FB-EC69-4F82-B6B8-4DEE9BC7DC3B}" type="datetime1">
              <a:rPr lang="fi-FI" altLang="fi-FI"/>
              <a:pPr/>
              <a:t>21.12.2014</a:t>
            </a:fld>
            <a:endParaRPr lang="fi-FI" altLang="fi-FI"/>
          </a:p>
        </p:txBody>
      </p:sp>
      <p:sp>
        <p:nvSpPr>
          <p:cNvPr id="4" name="Alatunnisteen paikkamerkki 4"/>
          <p:cNvSpPr>
            <a:spLocks noGrp="1"/>
          </p:cNvSpPr>
          <p:nvPr>
            <p:ph type="ftr" sz="quarter" idx="11"/>
          </p:nvPr>
        </p:nvSpPr>
        <p:spPr/>
        <p:txBody>
          <a:bodyPr/>
          <a:lstStyle>
            <a:lvl1pPr>
              <a:defRPr/>
            </a:lvl1pPr>
          </a:lstStyle>
          <a:p>
            <a:r>
              <a:rPr lang="fi-FI" altLang="fi-FI"/>
              <a:t>Sähköiset oppimateriaalit: miksi?</a:t>
            </a:r>
          </a:p>
        </p:txBody>
      </p:sp>
      <p:sp>
        <p:nvSpPr>
          <p:cNvPr id="5" name="Dian numeron paikkamerkki 5"/>
          <p:cNvSpPr>
            <a:spLocks noGrp="1"/>
          </p:cNvSpPr>
          <p:nvPr>
            <p:ph type="sldNum" sz="quarter" idx="12"/>
          </p:nvPr>
        </p:nvSpPr>
        <p:spPr/>
        <p:txBody>
          <a:bodyPr/>
          <a:lstStyle>
            <a:lvl1pPr>
              <a:defRPr/>
            </a:lvl1pPr>
          </a:lstStyle>
          <a:p>
            <a:fld id="{D3A53395-7A66-49A7-BD1D-0CE85B3EACF5}" type="slidenum">
              <a:rPr lang="fi-FI" altLang="fi-FI"/>
              <a:pPr/>
              <a:t>‹#›</a:t>
            </a:fld>
            <a:endParaRPr lang="fi-FI" altLang="fi-FI"/>
          </a:p>
        </p:txBody>
      </p:sp>
    </p:spTree>
    <p:extLst>
      <p:ext uri="{BB962C8B-B14F-4D97-AF65-F5344CB8AC3E}">
        <p14:creationId xmlns:p14="http://schemas.microsoft.com/office/powerpoint/2010/main" val="4331967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fld id="{E1B695D9-E71F-44EF-B9F5-F29F04FA7C36}" type="datetime1">
              <a:rPr lang="fi-FI" altLang="fi-FI"/>
              <a:pPr/>
              <a:t>21.12.2014</a:t>
            </a:fld>
            <a:endParaRPr lang="fi-FI" altLang="fi-FI"/>
          </a:p>
        </p:txBody>
      </p:sp>
      <p:sp>
        <p:nvSpPr>
          <p:cNvPr id="3" name="Alatunnisteen paikkamerkki 4"/>
          <p:cNvSpPr>
            <a:spLocks noGrp="1"/>
          </p:cNvSpPr>
          <p:nvPr>
            <p:ph type="ftr" sz="quarter" idx="11"/>
          </p:nvPr>
        </p:nvSpPr>
        <p:spPr/>
        <p:txBody>
          <a:bodyPr/>
          <a:lstStyle>
            <a:lvl1pPr>
              <a:defRPr/>
            </a:lvl1pPr>
          </a:lstStyle>
          <a:p>
            <a:r>
              <a:rPr lang="fi-FI" altLang="fi-FI"/>
              <a:t>Sähköiset oppimateriaalit: miksi?</a:t>
            </a:r>
          </a:p>
        </p:txBody>
      </p:sp>
      <p:sp>
        <p:nvSpPr>
          <p:cNvPr id="4" name="Dian numeron paikkamerkki 5"/>
          <p:cNvSpPr>
            <a:spLocks noGrp="1"/>
          </p:cNvSpPr>
          <p:nvPr>
            <p:ph type="sldNum" sz="quarter" idx="12"/>
          </p:nvPr>
        </p:nvSpPr>
        <p:spPr/>
        <p:txBody>
          <a:bodyPr/>
          <a:lstStyle>
            <a:lvl1pPr>
              <a:defRPr/>
            </a:lvl1pPr>
          </a:lstStyle>
          <a:p>
            <a:fld id="{58646495-1C2C-4194-BD3D-32DD590623F6}" type="slidenum">
              <a:rPr lang="fi-FI" altLang="fi-FI"/>
              <a:pPr/>
              <a:t>‹#›</a:t>
            </a:fld>
            <a:endParaRPr lang="fi-FI" altLang="fi-FI"/>
          </a:p>
        </p:txBody>
      </p:sp>
    </p:spTree>
    <p:extLst>
      <p:ext uri="{BB962C8B-B14F-4D97-AF65-F5344CB8AC3E}">
        <p14:creationId xmlns:p14="http://schemas.microsoft.com/office/powerpoint/2010/main" val="2864113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3050"/>
            <a:ext cx="3008313" cy="1162050"/>
          </a:xfrm>
        </p:spPr>
        <p:txBody>
          <a:bodyPr anchor="b"/>
          <a:lstStyle>
            <a:lvl1pPr algn="l">
              <a:defRPr sz="2000" b="1"/>
            </a:lvl1pPr>
          </a:lstStyle>
          <a:p>
            <a:r>
              <a:rPr lang="fi-FI" smtClean="0"/>
              <a:t>Muokkaa perustyyl. napsautt.</a:t>
            </a:r>
            <a:endParaRPr lang="fi-FI"/>
          </a:p>
        </p:txBody>
      </p:sp>
      <p:sp>
        <p:nvSpPr>
          <p:cNvPr id="3" name="Sisällön paikkamerkk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4" name="Tekstin paikkamerkki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fld id="{1A11ABD7-B08D-46CC-BCDE-AC9EA9506F81}" type="datetime1">
              <a:rPr lang="fi-FI" altLang="fi-FI"/>
              <a:pPr/>
              <a:t>21.12.2014</a:t>
            </a:fld>
            <a:endParaRPr lang="fi-FI" altLang="fi-FI"/>
          </a:p>
        </p:txBody>
      </p:sp>
      <p:sp>
        <p:nvSpPr>
          <p:cNvPr id="6" name="Alatunnisteen paikkamerkki 4"/>
          <p:cNvSpPr>
            <a:spLocks noGrp="1"/>
          </p:cNvSpPr>
          <p:nvPr>
            <p:ph type="ftr" sz="quarter" idx="11"/>
          </p:nvPr>
        </p:nvSpPr>
        <p:spPr/>
        <p:txBody>
          <a:bodyPr/>
          <a:lstStyle>
            <a:lvl1pPr>
              <a:defRPr/>
            </a:lvl1pPr>
          </a:lstStyle>
          <a:p>
            <a:r>
              <a:rPr lang="fi-FI" altLang="fi-FI"/>
              <a:t>Sähköiset oppimateriaalit: miksi?</a:t>
            </a:r>
          </a:p>
        </p:txBody>
      </p:sp>
      <p:sp>
        <p:nvSpPr>
          <p:cNvPr id="7" name="Dian numeron paikkamerkki 5"/>
          <p:cNvSpPr>
            <a:spLocks noGrp="1"/>
          </p:cNvSpPr>
          <p:nvPr>
            <p:ph type="sldNum" sz="quarter" idx="12"/>
          </p:nvPr>
        </p:nvSpPr>
        <p:spPr/>
        <p:txBody>
          <a:bodyPr/>
          <a:lstStyle>
            <a:lvl1pPr>
              <a:defRPr/>
            </a:lvl1pPr>
          </a:lstStyle>
          <a:p>
            <a:fld id="{2B10FDF9-BDEB-4958-A987-64F77C8358A0}" type="slidenum">
              <a:rPr lang="fi-FI" altLang="fi-FI"/>
              <a:pPr/>
              <a:t>‹#›</a:t>
            </a:fld>
            <a:endParaRPr lang="fi-FI" altLang="fi-FI"/>
          </a:p>
        </p:txBody>
      </p:sp>
    </p:spTree>
    <p:extLst>
      <p:ext uri="{BB962C8B-B14F-4D97-AF65-F5344CB8AC3E}">
        <p14:creationId xmlns:p14="http://schemas.microsoft.com/office/powerpoint/2010/main" val="12122783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1792288" y="4800600"/>
            <a:ext cx="5486400" cy="566738"/>
          </a:xfrm>
        </p:spPr>
        <p:txBody>
          <a:bodyPr anchor="b"/>
          <a:lstStyle>
            <a:lvl1pPr algn="l">
              <a:defRPr sz="2000" b="1"/>
            </a:lvl1pPr>
          </a:lstStyle>
          <a:p>
            <a:r>
              <a:rPr lang="fi-FI" smtClean="0"/>
              <a:t>Muokkaa perustyyl. napsautt.</a:t>
            </a:r>
            <a:endParaRPr lang="fi-FI"/>
          </a:p>
        </p:txBody>
      </p:sp>
      <p:sp>
        <p:nvSpPr>
          <p:cNvPr id="3" name="Kuvan paikkamerkki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i-FI" noProof="0" dirty="0"/>
          </a:p>
        </p:txBody>
      </p:sp>
      <p:sp>
        <p:nvSpPr>
          <p:cNvPr id="4" name="Tekstin paikkamerkki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5" name="Päivämäärän paikkamerkki 3"/>
          <p:cNvSpPr>
            <a:spLocks noGrp="1"/>
          </p:cNvSpPr>
          <p:nvPr>
            <p:ph type="dt" sz="half" idx="10"/>
          </p:nvPr>
        </p:nvSpPr>
        <p:spPr/>
        <p:txBody>
          <a:bodyPr/>
          <a:lstStyle>
            <a:lvl1pPr>
              <a:defRPr/>
            </a:lvl1pPr>
          </a:lstStyle>
          <a:p>
            <a:fld id="{B8DF0099-D5DA-45C3-9871-635C4930335A}" type="datetime1">
              <a:rPr lang="fi-FI" altLang="fi-FI"/>
              <a:pPr/>
              <a:t>21.12.2014</a:t>
            </a:fld>
            <a:endParaRPr lang="fi-FI" altLang="fi-FI"/>
          </a:p>
        </p:txBody>
      </p:sp>
      <p:sp>
        <p:nvSpPr>
          <p:cNvPr id="6" name="Alatunnisteen paikkamerkki 4"/>
          <p:cNvSpPr>
            <a:spLocks noGrp="1"/>
          </p:cNvSpPr>
          <p:nvPr>
            <p:ph type="ftr" sz="quarter" idx="11"/>
          </p:nvPr>
        </p:nvSpPr>
        <p:spPr/>
        <p:txBody>
          <a:bodyPr/>
          <a:lstStyle>
            <a:lvl1pPr>
              <a:defRPr/>
            </a:lvl1pPr>
          </a:lstStyle>
          <a:p>
            <a:r>
              <a:rPr lang="fi-FI" altLang="fi-FI"/>
              <a:t>Sähköiset oppimateriaalit: miksi?</a:t>
            </a:r>
          </a:p>
        </p:txBody>
      </p:sp>
      <p:sp>
        <p:nvSpPr>
          <p:cNvPr id="7" name="Dian numeron paikkamerkki 5"/>
          <p:cNvSpPr>
            <a:spLocks noGrp="1"/>
          </p:cNvSpPr>
          <p:nvPr>
            <p:ph type="sldNum" sz="quarter" idx="12"/>
          </p:nvPr>
        </p:nvSpPr>
        <p:spPr/>
        <p:txBody>
          <a:bodyPr/>
          <a:lstStyle>
            <a:lvl1pPr>
              <a:defRPr/>
            </a:lvl1pPr>
          </a:lstStyle>
          <a:p>
            <a:fld id="{630F9F93-6A1C-4622-998B-370046266115}" type="slidenum">
              <a:rPr lang="fi-FI" altLang="fi-FI"/>
              <a:pPr/>
              <a:t>‹#›</a:t>
            </a:fld>
            <a:endParaRPr lang="fi-FI" altLang="fi-FI"/>
          </a:p>
        </p:txBody>
      </p:sp>
    </p:spTree>
    <p:extLst>
      <p:ext uri="{BB962C8B-B14F-4D97-AF65-F5344CB8AC3E}">
        <p14:creationId xmlns:p14="http://schemas.microsoft.com/office/powerpoint/2010/main" val="3972559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FFFFFF"/>
            </a:gs>
            <a:gs pos="78000">
              <a:srgbClr val="FFFFFF"/>
            </a:gs>
            <a:gs pos="100000">
              <a:srgbClr val="C6D9F1"/>
            </a:gs>
          </a:gsLst>
          <a:lin ang="5400000"/>
        </a:gradFill>
        <a:effectLst/>
      </p:bgPr>
    </p:bg>
    <p:spTree>
      <p:nvGrpSpPr>
        <p:cNvPr id="1" name=""/>
        <p:cNvGrpSpPr/>
        <p:nvPr/>
      </p:nvGrpSpPr>
      <p:grpSpPr>
        <a:xfrm>
          <a:off x="0" y="0"/>
          <a:ext cx="0" cy="0"/>
          <a:chOff x="0" y="0"/>
          <a:chExt cx="0" cy="0"/>
        </a:xfrm>
      </p:grpSpPr>
      <p:sp>
        <p:nvSpPr>
          <p:cNvPr id="1026" name="Otsikon paikkamerkki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i-FI" altLang="fi-FI" smtClean="0"/>
              <a:t>Muokkaa perustyyl. napsautt.</a:t>
            </a:r>
          </a:p>
        </p:txBody>
      </p:sp>
      <p:sp>
        <p:nvSpPr>
          <p:cNvPr id="1027" name="Tekstin paikkamerkki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altLang="fi-FI" smtClean="0"/>
              <a:t>Muokkaa tekstin perustyylejä napsauttamalla</a:t>
            </a:r>
          </a:p>
          <a:p>
            <a:pPr lvl="1"/>
            <a:r>
              <a:rPr lang="fi-FI" altLang="fi-FI" smtClean="0"/>
              <a:t>toinen taso</a:t>
            </a:r>
          </a:p>
          <a:p>
            <a:pPr lvl="2"/>
            <a:r>
              <a:rPr lang="fi-FI" altLang="fi-FI" smtClean="0"/>
              <a:t>kolmas taso</a:t>
            </a:r>
          </a:p>
          <a:p>
            <a:pPr lvl="3"/>
            <a:r>
              <a:rPr lang="fi-FI" altLang="fi-FI" smtClean="0"/>
              <a:t>neljäs taso</a:t>
            </a:r>
          </a:p>
          <a:p>
            <a:pPr lvl="4"/>
            <a:r>
              <a:rPr lang="fi-FI" altLang="fi-FI" smtClean="0"/>
              <a:t>viides taso</a:t>
            </a:r>
          </a:p>
        </p:txBody>
      </p:sp>
      <p:sp>
        <p:nvSpPr>
          <p:cNvPr id="4" name="Päivämäärän paikkamerkki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AF019BAF-38CA-4781-A5EB-3CAF492D4F4E}" type="datetime1">
              <a:rPr lang="fi-FI" altLang="fi-FI"/>
              <a:pPr/>
              <a:t>21.12.2014</a:t>
            </a:fld>
            <a:endParaRPr lang="fi-FI" altLang="fi-FI"/>
          </a:p>
        </p:txBody>
      </p:sp>
      <p:sp>
        <p:nvSpPr>
          <p:cNvPr id="5" name="Alatunnisteen paikkamerkki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defRPr>
            </a:lvl1pPr>
          </a:lstStyle>
          <a:p>
            <a:r>
              <a:rPr lang="fi-FI" altLang="fi-FI"/>
              <a:t>Sähköiset oppimateriaalit: miksi?</a:t>
            </a:r>
          </a:p>
        </p:txBody>
      </p:sp>
      <p:sp>
        <p:nvSpPr>
          <p:cNvPr id="6" name="Dian numeron paikkamerkki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0431708F-E848-4C76-8FCE-8490BFC77BCB}" type="slidenum">
              <a:rPr lang="fi-FI" altLang="fi-FI"/>
              <a:pPr/>
              <a:t>‹#›</a:t>
            </a:fld>
            <a:endParaRPr lang="fi-FI" altLang="fi-FI"/>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p:txStyles>
    <p:titleStyle>
      <a:lvl1pPr algn="ctr" rtl="0" eaLnBrk="0" fontAlgn="base" hangingPunct="0">
        <a:spcBef>
          <a:spcPct val="0"/>
        </a:spcBef>
        <a:spcAft>
          <a:spcPct val="0"/>
        </a:spcAft>
        <a:defRPr sz="4400" kern="1200">
          <a:solidFill>
            <a:schemeClr val="tx1"/>
          </a:solidFill>
          <a:latin typeface="+mj-lt"/>
          <a:ea typeface="ＭＳ Ｐゴシック" panose="020B0600070205080204" pitchFamily="34" charset="-128"/>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2pPr>
      <a:lvl3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3pPr>
      <a:lvl4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4pPr>
      <a:lvl5pPr algn="ctr" rtl="0" eaLnBrk="0" fontAlgn="base" hangingPunct="0">
        <a:spcBef>
          <a:spcPct val="0"/>
        </a:spcBef>
        <a:spcAft>
          <a:spcPct val="0"/>
        </a:spcAft>
        <a:defRPr sz="4400">
          <a:solidFill>
            <a:schemeClr val="tx1"/>
          </a:solidFill>
          <a:latin typeface="Calibri" pitchFamily="34" charset="0"/>
          <a:ea typeface="ＭＳ Ｐゴシック" panose="020B0600070205080204" pitchFamily="34" charset="-128"/>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panose="020B0600070205080204" pitchFamily="34" charset="-128"/>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panose="020B0600070205080204" pitchFamily="34" charset="-128"/>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panose="020B0600070205080204" pitchFamily="34" charset="-128"/>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panose="020B0600070205080204"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275"/>
          <p:cNvSpPr>
            <a:spLocks noGrp="1"/>
          </p:cNvSpPr>
          <p:nvPr>
            <p:ph type="ctrTitle"/>
          </p:nvPr>
        </p:nvSpPr>
        <p:spPr>
          <a:xfrm>
            <a:off x="386426" y="1296967"/>
            <a:ext cx="8229600" cy="1538853"/>
          </a:xfrm>
        </p:spPr>
        <p:txBody>
          <a:bodyPr lIns="91425" tIns="91425" rIns="91425" bIns="91425" anchor="b">
            <a:spAutoFit/>
          </a:bodyPr>
          <a:lstStyle/>
          <a:p>
            <a:pPr eaLnBrk="1" hangingPunct="1"/>
            <a:r>
              <a:rPr lang="fi-FI" altLang="fi-FI" dirty="0" smtClean="0"/>
              <a:t>37. Sähkömagneettinen säteily ja viestintä</a:t>
            </a:r>
            <a:endParaRPr lang="fi-FI" altLang="fi-FI" dirty="0" smtClean="0"/>
          </a:p>
        </p:txBody>
      </p:sp>
      <p:sp>
        <p:nvSpPr>
          <p:cNvPr id="30723" name="Rectangle 4"/>
          <p:cNvSpPr>
            <a:spLocks noGrp="1"/>
          </p:cNvSpPr>
          <p:nvPr>
            <p:ph type="subTitle" idx="1"/>
          </p:nvPr>
        </p:nvSpPr>
        <p:spPr>
          <a:xfrm>
            <a:off x="3275013" y="3116263"/>
            <a:ext cx="5611812" cy="2952750"/>
          </a:xfrm>
        </p:spPr>
        <p:txBody>
          <a:bodyPr>
            <a:normAutofit/>
          </a:bodyPr>
          <a:lstStyle/>
          <a:p>
            <a:pPr eaLnBrk="1" hangingPunct="1">
              <a:lnSpc>
                <a:spcPct val="80000"/>
              </a:lnSpc>
            </a:pPr>
            <a:r>
              <a:rPr lang="fi-FI" altLang="fi-FI" sz="2400" dirty="0">
                <a:solidFill>
                  <a:srgbClr val="898989"/>
                </a:solidFill>
              </a:rPr>
              <a:t>Tavoitteet ja sisältö</a:t>
            </a:r>
          </a:p>
          <a:p>
            <a:pPr eaLnBrk="1" hangingPunct="1">
              <a:lnSpc>
                <a:spcPct val="80000"/>
              </a:lnSpc>
            </a:pPr>
            <a:r>
              <a:rPr lang="fi-FI" altLang="fi-FI" sz="2400" dirty="0" smtClean="0">
                <a:solidFill>
                  <a:srgbClr val="898989"/>
                </a:solidFill>
              </a:rPr>
              <a:t>- </a:t>
            </a:r>
            <a:r>
              <a:rPr lang="fi-FI" altLang="fi-FI" sz="2400" dirty="0" smtClean="0">
                <a:solidFill>
                  <a:srgbClr val="898989"/>
                </a:solidFill>
              </a:rPr>
              <a:t>Ymmärtää, että päivittäin käyttämämme viestintälaitteet liittyvät opiskeltuun fysiikkaan</a:t>
            </a:r>
            <a:endParaRPr lang="fi-FI" altLang="fi-FI" sz="2400" dirty="0">
              <a:solidFill>
                <a:srgbClr val="898989"/>
              </a:solidFill>
            </a:endParaRPr>
          </a:p>
          <a:p>
            <a:pPr eaLnBrk="1" hangingPunct="1">
              <a:lnSpc>
                <a:spcPct val="80000"/>
              </a:lnSpc>
            </a:pPr>
            <a:endParaRPr lang="fi-FI" altLang="fi-FI" sz="2400" dirty="0" smtClean="0">
              <a:solidFill>
                <a:srgbClr val="898989"/>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275"/>
          <p:cNvSpPr>
            <a:spLocks noGrp="1"/>
          </p:cNvSpPr>
          <p:nvPr>
            <p:ph type="title"/>
          </p:nvPr>
        </p:nvSpPr>
        <p:spPr>
          <a:xfrm>
            <a:off x="457200" y="617449"/>
            <a:ext cx="8229600" cy="800189"/>
          </a:xfrm>
        </p:spPr>
        <p:txBody>
          <a:bodyPr wrap="square" lIns="91425" tIns="91425" rIns="91425" bIns="91425" anchor="b">
            <a:spAutoFit/>
          </a:bodyPr>
          <a:lstStyle/>
          <a:p>
            <a:pPr eaLnBrk="1" hangingPunct="1"/>
            <a:r>
              <a:rPr lang="fi-FI" altLang="fi-FI" dirty="0"/>
              <a:t>Varautunut hiukkanen paikallaan</a:t>
            </a:r>
            <a:endParaRPr lang="fi-FI" altLang="fi-FI" dirty="0" smtClean="0"/>
          </a:p>
        </p:txBody>
      </p:sp>
      <p:sp>
        <p:nvSpPr>
          <p:cNvPr id="2" name="Sisällön paikkamerkki 1"/>
          <p:cNvSpPr>
            <a:spLocks noGrp="1"/>
          </p:cNvSpPr>
          <p:nvPr>
            <p:ph idx="1"/>
          </p:nvPr>
        </p:nvSpPr>
        <p:spPr>
          <a:xfrm>
            <a:off x="457200" y="1600200"/>
            <a:ext cx="4743450" cy="4525963"/>
          </a:xfrm>
        </p:spPr>
        <p:txBody>
          <a:bodyPr/>
          <a:lstStyle/>
          <a:p>
            <a:r>
              <a:rPr lang="fi-FI" dirty="0" smtClean="0"/>
              <a:t>Yksittäisen sähkövarauksen ympärillä on sähkökenttä</a:t>
            </a:r>
          </a:p>
          <a:p>
            <a:r>
              <a:rPr lang="fi-FI" dirty="0"/>
              <a:t>Erimerkkisesti varautuneet hiukkaset vetävät toisiaan puoleensa</a:t>
            </a:r>
            <a:endParaRPr lang="fi-FI" dirty="0"/>
          </a:p>
          <a:p>
            <a:endParaRPr lang="fi-FI" dirty="0"/>
          </a:p>
        </p:txBody>
      </p:sp>
      <p:pic>
        <p:nvPicPr>
          <p:cNvPr id="5" name="Kuva 4"/>
          <p:cNvPicPr>
            <a:picLocks noChangeAspect="1"/>
          </p:cNvPicPr>
          <p:nvPr/>
        </p:nvPicPr>
        <p:blipFill>
          <a:blip r:embed="rId2"/>
          <a:stretch>
            <a:fillRect/>
          </a:stretch>
        </p:blipFill>
        <p:spPr>
          <a:xfrm>
            <a:off x="5200650" y="1600200"/>
            <a:ext cx="3943350" cy="5257800"/>
          </a:xfrm>
          <a:prstGeom prst="rect">
            <a:avLst/>
          </a:prstGeom>
        </p:spPr>
      </p:pic>
    </p:spTree>
    <p:extLst>
      <p:ext uri="{BB962C8B-B14F-4D97-AF65-F5344CB8AC3E}">
        <p14:creationId xmlns:p14="http://schemas.microsoft.com/office/powerpoint/2010/main" val="613343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275"/>
          <p:cNvSpPr>
            <a:spLocks noGrp="1"/>
          </p:cNvSpPr>
          <p:nvPr>
            <p:ph type="title"/>
          </p:nvPr>
        </p:nvSpPr>
        <p:spPr>
          <a:xfrm>
            <a:off x="457200" y="1896"/>
            <a:ext cx="8229600" cy="1415742"/>
          </a:xfrm>
        </p:spPr>
        <p:txBody>
          <a:bodyPr wrap="square" lIns="91425" tIns="91425" rIns="91425" bIns="91425" anchor="b">
            <a:spAutoFit/>
          </a:bodyPr>
          <a:lstStyle/>
          <a:p>
            <a:pPr eaLnBrk="1" hangingPunct="1"/>
            <a:r>
              <a:rPr lang="fi-FI" altLang="fi-FI" dirty="0"/>
              <a:t>Tasaisella nopeudella liikkuva varautunut hiukkanen</a:t>
            </a:r>
            <a:endParaRPr lang="fi-FI" altLang="fi-FI" dirty="0" smtClean="0"/>
          </a:p>
        </p:txBody>
      </p:sp>
      <p:sp>
        <p:nvSpPr>
          <p:cNvPr id="2" name="Sisällön paikkamerkki 1"/>
          <p:cNvSpPr>
            <a:spLocks noGrp="1"/>
          </p:cNvSpPr>
          <p:nvPr>
            <p:ph idx="1"/>
          </p:nvPr>
        </p:nvSpPr>
        <p:spPr>
          <a:xfrm>
            <a:off x="457199" y="1600200"/>
            <a:ext cx="4489269" cy="4525963"/>
          </a:xfrm>
        </p:spPr>
        <p:txBody>
          <a:bodyPr/>
          <a:lstStyle/>
          <a:p>
            <a:r>
              <a:rPr lang="fi-FI" dirty="0"/>
              <a:t>Kun </a:t>
            </a:r>
            <a:r>
              <a:rPr lang="fi-FI" dirty="0" smtClean="0"/>
              <a:t>johtimeen </a:t>
            </a:r>
            <a:r>
              <a:rPr lang="fi-FI" dirty="0"/>
              <a:t>kytketään sähkövirta, muodostuu </a:t>
            </a:r>
            <a:r>
              <a:rPr lang="fi-FI" dirty="0" smtClean="0"/>
              <a:t>johtimen (liikkuvien varausten) ympärille magneettikenttä</a:t>
            </a:r>
            <a:endParaRPr lang="fi-FI" dirty="0"/>
          </a:p>
        </p:txBody>
      </p:sp>
      <p:pic>
        <p:nvPicPr>
          <p:cNvPr id="4" name="Kuva 3"/>
          <p:cNvPicPr>
            <a:picLocks noChangeAspect="1"/>
          </p:cNvPicPr>
          <p:nvPr/>
        </p:nvPicPr>
        <p:blipFill>
          <a:blip r:embed="rId2"/>
          <a:stretch>
            <a:fillRect/>
          </a:stretch>
        </p:blipFill>
        <p:spPr>
          <a:xfrm>
            <a:off x="5059680" y="1412240"/>
            <a:ext cx="4084320" cy="5445760"/>
          </a:xfrm>
          <a:prstGeom prst="rect">
            <a:avLst/>
          </a:prstGeom>
        </p:spPr>
      </p:pic>
    </p:spTree>
    <p:extLst>
      <p:ext uri="{BB962C8B-B14F-4D97-AF65-F5344CB8AC3E}">
        <p14:creationId xmlns:p14="http://schemas.microsoft.com/office/powerpoint/2010/main" val="992979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hape 275"/>
          <p:cNvSpPr>
            <a:spLocks noGrp="1"/>
          </p:cNvSpPr>
          <p:nvPr>
            <p:ph type="title"/>
          </p:nvPr>
        </p:nvSpPr>
        <p:spPr>
          <a:xfrm>
            <a:off x="457200" y="1896"/>
            <a:ext cx="8229600" cy="1415742"/>
          </a:xfrm>
        </p:spPr>
        <p:txBody>
          <a:bodyPr wrap="square" lIns="91425" tIns="91425" rIns="91425" bIns="91425" anchor="b">
            <a:spAutoFit/>
          </a:bodyPr>
          <a:lstStyle/>
          <a:p>
            <a:pPr eaLnBrk="1" hangingPunct="1"/>
            <a:r>
              <a:rPr lang="fi-FI" altLang="fi-FI" dirty="0"/>
              <a:t>Kiihtyvästi liikkuva sähköisesti varautunut hiukkanen</a:t>
            </a:r>
            <a:endParaRPr lang="fi-FI" altLang="fi-FI" dirty="0" smtClean="0"/>
          </a:p>
        </p:txBody>
      </p:sp>
      <p:sp>
        <p:nvSpPr>
          <p:cNvPr id="2" name="Sisällön paikkamerkki 1"/>
          <p:cNvSpPr>
            <a:spLocks noGrp="1"/>
          </p:cNvSpPr>
          <p:nvPr>
            <p:ph idx="1"/>
          </p:nvPr>
        </p:nvSpPr>
        <p:spPr>
          <a:xfrm>
            <a:off x="457199" y="1600200"/>
            <a:ext cx="8059784" cy="4525963"/>
          </a:xfrm>
        </p:spPr>
        <p:txBody>
          <a:bodyPr/>
          <a:lstStyle/>
          <a:p>
            <a:r>
              <a:rPr lang="fi-FI" dirty="0"/>
              <a:t>Kun sähkövarausta kiihdytetään, syntyy </a:t>
            </a:r>
            <a:r>
              <a:rPr lang="fi-FI" dirty="0" smtClean="0"/>
              <a:t>magneettikentän </a:t>
            </a:r>
            <a:r>
              <a:rPr lang="fi-FI" dirty="0"/>
              <a:t>aaltoja eli sähkömagneettista säteilyä</a:t>
            </a:r>
            <a:endParaRPr lang="fi-FI" dirty="0"/>
          </a:p>
        </p:txBody>
      </p:sp>
      <p:sp>
        <p:nvSpPr>
          <p:cNvPr id="3" name="AutoShape 2" descr="sahkomagneettinen-sateily-800.png"/>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5" name="Kuva 4"/>
          <p:cNvPicPr>
            <a:picLocks noChangeAspect="1"/>
          </p:cNvPicPr>
          <p:nvPr/>
        </p:nvPicPr>
        <p:blipFill>
          <a:blip r:embed="rId2"/>
          <a:stretch>
            <a:fillRect/>
          </a:stretch>
        </p:blipFill>
        <p:spPr>
          <a:xfrm>
            <a:off x="762000" y="3105150"/>
            <a:ext cx="7620000" cy="3752850"/>
          </a:xfrm>
          <a:prstGeom prst="rect">
            <a:avLst/>
          </a:prstGeom>
        </p:spPr>
      </p:pic>
    </p:spTree>
    <p:extLst>
      <p:ext uri="{BB962C8B-B14F-4D97-AF65-F5344CB8AC3E}">
        <p14:creationId xmlns:p14="http://schemas.microsoft.com/office/powerpoint/2010/main" val="27081443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1B695D9-E71F-44EF-B9F5-F29F04FA7C36}" type="datetime1">
              <a:rPr lang="fi-FI" altLang="fi-FI" smtClean="0"/>
              <a:pPr/>
              <a:t>21.12.2014</a:t>
            </a:fld>
            <a:endParaRPr lang="fi-FI" altLang="fi-FI"/>
          </a:p>
        </p:txBody>
      </p:sp>
      <p:sp>
        <p:nvSpPr>
          <p:cNvPr id="4" name="Dian numeron paikkamerkki 3"/>
          <p:cNvSpPr>
            <a:spLocks noGrp="1"/>
          </p:cNvSpPr>
          <p:nvPr>
            <p:ph type="sldNum" sz="quarter" idx="12"/>
          </p:nvPr>
        </p:nvSpPr>
        <p:spPr/>
        <p:txBody>
          <a:bodyPr/>
          <a:lstStyle/>
          <a:p>
            <a:fld id="{58646495-1C2C-4194-BD3D-32DD590623F6}" type="slidenum">
              <a:rPr lang="fi-FI" altLang="fi-FI" smtClean="0"/>
              <a:pPr/>
              <a:t>5</a:t>
            </a:fld>
            <a:endParaRPr lang="fi-FI" altLang="fi-FI"/>
          </a:p>
        </p:txBody>
      </p:sp>
      <p:pic>
        <p:nvPicPr>
          <p:cNvPr id="5" name="Kuva 4"/>
          <p:cNvPicPr>
            <a:picLocks noChangeAspect="1"/>
          </p:cNvPicPr>
          <p:nvPr/>
        </p:nvPicPr>
        <p:blipFill>
          <a:blip r:embed="rId2"/>
          <a:stretch>
            <a:fillRect/>
          </a:stretch>
        </p:blipFill>
        <p:spPr>
          <a:xfrm>
            <a:off x="5035732" y="275409"/>
            <a:ext cx="3810000" cy="5715000"/>
          </a:xfrm>
          <a:prstGeom prst="rect">
            <a:avLst/>
          </a:prstGeom>
        </p:spPr>
      </p:pic>
      <p:sp>
        <p:nvSpPr>
          <p:cNvPr id="6" name="Tekstiruutu 5"/>
          <p:cNvSpPr txBox="1"/>
          <p:nvPr/>
        </p:nvSpPr>
        <p:spPr>
          <a:xfrm>
            <a:off x="457200" y="661851"/>
            <a:ext cx="4315097" cy="2308324"/>
          </a:xfrm>
          <a:prstGeom prst="rect">
            <a:avLst/>
          </a:prstGeom>
          <a:noFill/>
        </p:spPr>
        <p:txBody>
          <a:bodyPr wrap="square" rtlCol="0">
            <a:spAutoFit/>
          </a:bodyPr>
          <a:lstStyle/>
          <a:p>
            <a:r>
              <a:rPr lang="fi-FI" dirty="0"/>
              <a:t>Viestinnässä käytettävää sähkömagneettista säteilyä lähetetään ja vastaanotetaan antennien avulla, jotka sijaitsevat yleensä korkean maston päässä.</a:t>
            </a:r>
          </a:p>
        </p:txBody>
      </p:sp>
    </p:spTree>
    <p:extLst>
      <p:ext uri="{BB962C8B-B14F-4D97-AF65-F5344CB8AC3E}">
        <p14:creationId xmlns:p14="http://schemas.microsoft.com/office/powerpoint/2010/main" val="3850691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1B695D9-E71F-44EF-B9F5-F29F04FA7C36}" type="datetime1">
              <a:rPr lang="fi-FI" altLang="fi-FI" smtClean="0"/>
              <a:pPr/>
              <a:t>21.12.2014</a:t>
            </a:fld>
            <a:endParaRPr lang="fi-FI" altLang="fi-FI"/>
          </a:p>
        </p:txBody>
      </p:sp>
      <p:sp>
        <p:nvSpPr>
          <p:cNvPr id="4" name="Dian numeron paikkamerkki 3"/>
          <p:cNvSpPr>
            <a:spLocks noGrp="1"/>
          </p:cNvSpPr>
          <p:nvPr>
            <p:ph type="sldNum" sz="quarter" idx="12"/>
          </p:nvPr>
        </p:nvSpPr>
        <p:spPr/>
        <p:txBody>
          <a:bodyPr/>
          <a:lstStyle/>
          <a:p>
            <a:fld id="{58646495-1C2C-4194-BD3D-32DD590623F6}" type="slidenum">
              <a:rPr lang="fi-FI" altLang="fi-FI" smtClean="0"/>
              <a:pPr/>
              <a:t>6</a:t>
            </a:fld>
            <a:endParaRPr lang="fi-FI" altLang="fi-FI"/>
          </a:p>
        </p:txBody>
      </p:sp>
      <p:sp>
        <p:nvSpPr>
          <p:cNvPr id="5" name="AutoShape 2" descr="efy9-37-kaukosaatimet.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i-FI"/>
          </a:p>
        </p:txBody>
      </p:sp>
      <p:pic>
        <p:nvPicPr>
          <p:cNvPr id="7" name="Kuva 6"/>
          <p:cNvPicPr>
            <a:picLocks noChangeAspect="1"/>
          </p:cNvPicPr>
          <p:nvPr/>
        </p:nvPicPr>
        <p:blipFill>
          <a:blip r:embed="rId2"/>
          <a:stretch>
            <a:fillRect/>
          </a:stretch>
        </p:blipFill>
        <p:spPr>
          <a:xfrm>
            <a:off x="0" y="395947"/>
            <a:ext cx="9144000" cy="2937510"/>
          </a:xfrm>
          <a:prstGeom prst="rect">
            <a:avLst/>
          </a:prstGeom>
        </p:spPr>
      </p:pic>
      <p:sp>
        <p:nvSpPr>
          <p:cNvPr id="8" name="Tekstiruutu 7"/>
          <p:cNvSpPr txBox="1"/>
          <p:nvPr/>
        </p:nvSpPr>
        <p:spPr>
          <a:xfrm>
            <a:off x="307975" y="3506075"/>
            <a:ext cx="8378825" cy="2677656"/>
          </a:xfrm>
          <a:prstGeom prst="rect">
            <a:avLst/>
          </a:prstGeom>
          <a:noFill/>
        </p:spPr>
        <p:txBody>
          <a:bodyPr wrap="square" rtlCol="0">
            <a:spAutoFit/>
          </a:bodyPr>
          <a:lstStyle/>
          <a:p>
            <a:r>
              <a:rPr lang="fi-FI" dirty="0"/>
              <a:t>Tyypillisesti kaukosäätimet lähettävät infrapunasäteilyä. Infrapunasäteily ei läpäise suuria esteitä, joten sen käyttö viestinnässä ei ole käytännöllistä pidemmillä matkoilla. Television kaukosäätimen toiminta voi häiriintyä pelkästään eteen asetetun paperin takia. Infrapunasäteilyä emme näe silmillä, mutta kaukosäätimen nappia painaessa kamera voi havaita pienen hehkun.</a:t>
            </a:r>
          </a:p>
        </p:txBody>
      </p:sp>
    </p:spTree>
    <p:extLst>
      <p:ext uri="{BB962C8B-B14F-4D97-AF65-F5344CB8AC3E}">
        <p14:creationId xmlns:p14="http://schemas.microsoft.com/office/powerpoint/2010/main" val="1918697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Puhelimen historiaa</a:t>
            </a:r>
          </a:p>
        </p:txBody>
      </p:sp>
      <p:sp>
        <p:nvSpPr>
          <p:cNvPr id="3" name="Sisällön paikkamerkki 2"/>
          <p:cNvSpPr>
            <a:spLocks noGrp="1"/>
          </p:cNvSpPr>
          <p:nvPr>
            <p:ph idx="1"/>
          </p:nvPr>
        </p:nvSpPr>
        <p:spPr>
          <a:xfrm>
            <a:off x="457201" y="1600200"/>
            <a:ext cx="4126434" cy="4525963"/>
          </a:xfrm>
        </p:spPr>
        <p:txBody>
          <a:bodyPr/>
          <a:lstStyle/>
          <a:p>
            <a:r>
              <a:rPr lang="fi-FI" dirty="0" smtClean="0"/>
              <a:t>Lennättimessä </a:t>
            </a:r>
            <a:r>
              <a:rPr lang="fi-FI" dirty="0"/>
              <a:t>viesti siirrettiin sähköisesti johdinta pitkin lyhyinä ja pitkinä virtapulsseina eli </a:t>
            </a:r>
            <a:r>
              <a:rPr lang="fi-FI" dirty="0" smtClean="0"/>
              <a:t>morseaakkosina</a:t>
            </a:r>
            <a:endParaRPr lang="fi-FI" dirty="0"/>
          </a:p>
        </p:txBody>
      </p:sp>
      <p:sp>
        <p:nvSpPr>
          <p:cNvPr id="4" name="Päivämäärän paikkamerkki 3"/>
          <p:cNvSpPr>
            <a:spLocks noGrp="1"/>
          </p:cNvSpPr>
          <p:nvPr>
            <p:ph type="dt" sz="half" idx="10"/>
          </p:nvPr>
        </p:nvSpPr>
        <p:spPr/>
        <p:txBody>
          <a:bodyPr/>
          <a:lstStyle/>
          <a:p>
            <a:fld id="{270FB885-637B-46A0-9133-79BA64082A3F}" type="datetime1">
              <a:rPr lang="fi-FI" altLang="fi-FI" smtClean="0"/>
              <a:pPr/>
              <a:t>21.12.2014</a:t>
            </a:fld>
            <a:endParaRPr lang="fi-FI" altLang="fi-FI"/>
          </a:p>
        </p:txBody>
      </p:sp>
      <p:sp>
        <p:nvSpPr>
          <p:cNvPr id="5" name="Alatunnisteen paikkamerkki 4"/>
          <p:cNvSpPr>
            <a:spLocks noGrp="1"/>
          </p:cNvSpPr>
          <p:nvPr>
            <p:ph type="ftr" sz="quarter" idx="11"/>
          </p:nvPr>
        </p:nvSpPr>
        <p:spPr/>
        <p:txBody>
          <a:bodyPr/>
          <a:lstStyle/>
          <a:p>
            <a:r>
              <a:rPr lang="fi-FI" altLang="fi-FI" smtClean="0"/>
              <a:t>Sähköiset oppimateriaalit: miksi?</a:t>
            </a:r>
            <a:endParaRPr lang="fi-FI" altLang="fi-FI"/>
          </a:p>
        </p:txBody>
      </p:sp>
      <p:sp>
        <p:nvSpPr>
          <p:cNvPr id="6" name="Dian numeron paikkamerkki 5"/>
          <p:cNvSpPr>
            <a:spLocks noGrp="1"/>
          </p:cNvSpPr>
          <p:nvPr>
            <p:ph type="sldNum" sz="quarter" idx="12"/>
          </p:nvPr>
        </p:nvSpPr>
        <p:spPr/>
        <p:txBody>
          <a:bodyPr/>
          <a:lstStyle/>
          <a:p>
            <a:fld id="{ABC0A8B3-6542-4E3D-9C0C-215280FBA251}" type="slidenum">
              <a:rPr lang="fi-FI" altLang="fi-FI" smtClean="0"/>
              <a:pPr/>
              <a:t>7</a:t>
            </a:fld>
            <a:endParaRPr lang="fi-FI" altLang="fi-FI"/>
          </a:p>
        </p:txBody>
      </p:sp>
      <p:pic>
        <p:nvPicPr>
          <p:cNvPr id="8" name="Kuva 7"/>
          <p:cNvPicPr>
            <a:picLocks noChangeAspect="1"/>
          </p:cNvPicPr>
          <p:nvPr/>
        </p:nvPicPr>
        <p:blipFill>
          <a:blip r:embed="rId2"/>
          <a:stretch>
            <a:fillRect/>
          </a:stretch>
        </p:blipFill>
        <p:spPr>
          <a:xfrm>
            <a:off x="4572000" y="1724297"/>
            <a:ext cx="4560366" cy="3095348"/>
          </a:xfrm>
          <a:prstGeom prst="rect">
            <a:avLst/>
          </a:prstGeom>
        </p:spPr>
      </p:pic>
    </p:spTree>
    <p:extLst>
      <p:ext uri="{BB962C8B-B14F-4D97-AF65-F5344CB8AC3E}">
        <p14:creationId xmlns:p14="http://schemas.microsoft.com/office/powerpoint/2010/main" val="12572431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p:txBody>
          <a:bodyPr/>
          <a:lstStyle/>
          <a:p>
            <a:fld id="{E1B695D9-E71F-44EF-B9F5-F29F04FA7C36}" type="datetime1">
              <a:rPr lang="fi-FI" altLang="fi-FI" smtClean="0"/>
              <a:pPr/>
              <a:t>21.12.2014</a:t>
            </a:fld>
            <a:endParaRPr lang="fi-FI" altLang="fi-FI"/>
          </a:p>
        </p:txBody>
      </p:sp>
      <p:sp>
        <p:nvSpPr>
          <p:cNvPr id="4" name="Dian numeron paikkamerkki 3"/>
          <p:cNvSpPr>
            <a:spLocks noGrp="1"/>
          </p:cNvSpPr>
          <p:nvPr>
            <p:ph type="sldNum" sz="quarter" idx="12"/>
          </p:nvPr>
        </p:nvSpPr>
        <p:spPr/>
        <p:txBody>
          <a:bodyPr/>
          <a:lstStyle/>
          <a:p>
            <a:fld id="{58646495-1C2C-4194-BD3D-32DD590623F6}" type="slidenum">
              <a:rPr lang="fi-FI" altLang="fi-FI" smtClean="0"/>
              <a:pPr/>
              <a:t>8</a:t>
            </a:fld>
            <a:endParaRPr lang="fi-FI" altLang="fi-FI"/>
          </a:p>
        </p:txBody>
      </p:sp>
      <p:pic>
        <p:nvPicPr>
          <p:cNvPr id="5" name="Kuva 4"/>
          <p:cNvPicPr>
            <a:picLocks noChangeAspect="1"/>
          </p:cNvPicPr>
          <p:nvPr/>
        </p:nvPicPr>
        <p:blipFill>
          <a:blip r:embed="rId2"/>
          <a:stretch>
            <a:fillRect/>
          </a:stretch>
        </p:blipFill>
        <p:spPr>
          <a:xfrm>
            <a:off x="0" y="0"/>
            <a:ext cx="7620000" cy="3028950"/>
          </a:xfrm>
          <a:prstGeom prst="rect">
            <a:avLst/>
          </a:prstGeom>
        </p:spPr>
      </p:pic>
      <p:pic>
        <p:nvPicPr>
          <p:cNvPr id="6" name="Kuva 5"/>
          <p:cNvPicPr>
            <a:picLocks noChangeAspect="1"/>
          </p:cNvPicPr>
          <p:nvPr/>
        </p:nvPicPr>
        <p:blipFill>
          <a:blip r:embed="rId3"/>
          <a:stretch>
            <a:fillRect/>
          </a:stretch>
        </p:blipFill>
        <p:spPr>
          <a:xfrm>
            <a:off x="0" y="3125424"/>
            <a:ext cx="9144000" cy="3897630"/>
          </a:xfrm>
          <a:prstGeom prst="rect">
            <a:avLst/>
          </a:prstGeom>
        </p:spPr>
      </p:pic>
    </p:spTree>
    <p:extLst>
      <p:ext uri="{BB962C8B-B14F-4D97-AF65-F5344CB8AC3E}">
        <p14:creationId xmlns:p14="http://schemas.microsoft.com/office/powerpoint/2010/main" val="1145016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Mukautettu suunnittelumalli">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12382</TotalTime>
  <Words>157</Words>
  <Application>Microsoft Office PowerPoint</Application>
  <PresentationFormat>Näytössä katseltava diaesitys (4:3)</PresentationFormat>
  <Paragraphs>23</Paragraphs>
  <Slides>8</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8</vt:i4>
      </vt:variant>
    </vt:vector>
  </HeadingPairs>
  <TitlesOfParts>
    <vt:vector size="12" baseType="lpstr">
      <vt:lpstr>ＭＳ Ｐゴシック</vt:lpstr>
      <vt:lpstr>Arial</vt:lpstr>
      <vt:lpstr>Calibri</vt:lpstr>
      <vt:lpstr>Mukautettu suunnittelumalli</vt:lpstr>
      <vt:lpstr>37. Sähkömagneettinen säteily ja viestintä</vt:lpstr>
      <vt:lpstr>Varautunut hiukkanen paikallaan</vt:lpstr>
      <vt:lpstr>Tasaisella nopeudella liikkuva varautunut hiukkanen</vt:lpstr>
      <vt:lpstr>Kiihtyvästi liikkuva sähköisesti varautunut hiukkanen</vt:lpstr>
      <vt:lpstr>PowerPoint-esitys</vt:lpstr>
      <vt:lpstr>PowerPoint-esitys</vt:lpstr>
      <vt:lpstr>Puhelimen historiaa</vt:lpstr>
      <vt:lpstr>PowerPoint-esitys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Elukka</dc:creator>
  <cp:lastModifiedBy>Olli Karkkulainen</cp:lastModifiedBy>
  <cp:revision>148</cp:revision>
  <dcterms:created xsi:type="dcterms:W3CDTF">2012-01-24T08:27:26Z</dcterms:created>
  <dcterms:modified xsi:type="dcterms:W3CDTF">2014-12-21T19:59:19Z</dcterms:modified>
</cp:coreProperties>
</file>