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B68E-45DC-43A0-95BC-64043028DC5D}" type="datetimeFigureOut">
              <a:rPr lang="fi-FI" smtClean="0"/>
              <a:pPr/>
              <a:t>12.2.2015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B1BF-C6B5-41B2-989A-B6DB9EEAA40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21298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B68E-45DC-43A0-95BC-64043028DC5D}" type="datetimeFigureOut">
              <a:rPr lang="fi-FI" smtClean="0"/>
              <a:pPr/>
              <a:t>12.2.2015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B1BF-C6B5-41B2-989A-B6DB9EEAA40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031383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B68E-45DC-43A0-95BC-64043028DC5D}" type="datetimeFigureOut">
              <a:rPr lang="fi-FI" smtClean="0"/>
              <a:pPr/>
              <a:t>12.2.2015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B1BF-C6B5-41B2-989A-B6DB9EEAA40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615289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B68E-45DC-43A0-95BC-64043028DC5D}" type="datetimeFigureOut">
              <a:rPr lang="fi-FI" smtClean="0"/>
              <a:pPr/>
              <a:t>12.2.2015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B1BF-C6B5-41B2-989A-B6DB9EEAA40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669732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B68E-45DC-43A0-95BC-64043028DC5D}" type="datetimeFigureOut">
              <a:rPr lang="fi-FI" smtClean="0"/>
              <a:pPr/>
              <a:t>12.2.2015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B1BF-C6B5-41B2-989A-B6DB9EEAA40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20983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B68E-45DC-43A0-95BC-64043028DC5D}" type="datetimeFigureOut">
              <a:rPr lang="fi-FI" smtClean="0"/>
              <a:pPr/>
              <a:t>12.2.2015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B1BF-C6B5-41B2-989A-B6DB9EEAA40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79882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B68E-45DC-43A0-95BC-64043028DC5D}" type="datetimeFigureOut">
              <a:rPr lang="fi-FI" smtClean="0"/>
              <a:pPr/>
              <a:t>12.2.2015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B1BF-C6B5-41B2-989A-B6DB9EEAA40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440083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B68E-45DC-43A0-95BC-64043028DC5D}" type="datetimeFigureOut">
              <a:rPr lang="fi-FI" smtClean="0"/>
              <a:pPr/>
              <a:t>12.2.2015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B1BF-C6B5-41B2-989A-B6DB9EEAA40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393646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B68E-45DC-43A0-95BC-64043028DC5D}" type="datetimeFigureOut">
              <a:rPr lang="fi-FI" smtClean="0"/>
              <a:pPr/>
              <a:t>12.2.2015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B1BF-C6B5-41B2-989A-B6DB9EEAA40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674805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B68E-45DC-43A0-95BC-64043028DC5D}" type="datetimeFigureOut">
              <a:rPr lang="fi-FI" smtClean="0"/>
              <a:pPr/>
              <a:t>12.2.2015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B1BF-C6B5-41B2-989A-B6DB9EEAA40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798498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B68E-45DC-43A0-95BC-64043028DC5D}" type="datetimeFigureOut">
              <a:rPr lang="fi-FI" smtClean="0"/>
              <a:pPr/>
              <a:t>12.2.2015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B1BF-C6B5-41B2-989A-B6DB9EEAA40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602666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5B68E-45DC-43A0-95BC-64043028DC5D}" type="datetimeFigureOut">
              <a:rPr lang="fi-FI" smtClean="0"/>
              <a:pPr/>
              <a:t>12.2.2015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4B1BF-C6B5-41B2-989A-B6DB9EEAA40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952384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fi-FI" smtClean="0"/>
              <a:t>JÄNIS</a:t>
            </a:r>
            <a:endParaRPr lang="fi-FI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844824"/>
            <a:ext cx="6696744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2546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 MILTÄ </a:t>
            </a:r>
            <a:r>
              <a:rPr lang="fi-FI" dirty="0" smtClean="0"/>
              <a:t>SE NÄYTTÄÄ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Se vaihtaa väriä. Talvella se on valkoinen ja kesällä se on ruskea.  Sillä on erittäin hyvä kuulo. </a:t>
            </a:r>
            <a:r>
              <a:rPr lang="fi-FI" dirty="0"/>
              <a:t>N</a:t>
            </a:r>
            <a:r>
              <a:rPr lang="fi-FI" dirty="0" smtClean="0"/>
              <a:t>e pomppivat. </a:t>
            </a:r>
            <a:r>
              <a:rPr lang="fi-FI" dirty="0"/>
              <a:t>S</a:t>
            </a:r>
            <a:r>
              <a:rPr lang="fi-FI" dirty="0" smtClean="0"/>
              <a:t>illä on erittäin hyvä näkö </a:t>
            </a:r>
            <a:r>
              <a:rPr lang="fi-FI" dirty="0" err="1" smtClean="0"/>
              <a:t>ja.Hajuaisti</a:t>
            </a:r>
            <a:r>
              <a:rPr lang="fi-FI" dirty="0" smtClean="0"/>
              <a:t> se on notkea .Sillä on töpöhäntä. Se on nopea sillä on .</a:t>
            </a:r>
            <a:r>
              <a:rPr lang="fi-FI" dirty="0"/>
              <a:t>V</a:t>
            </a:r>
            <a:r>
              <a:rPr lang="fi-FI" dirty="0" smtClean="0"/>
              <a:t>ahvat hampaat sillä.  </a:t>
            </a:r>
            <a:r>
              <a:rPr lang="fi-FI" dirty="0"/>
              <a:t>O</a:t>
            </a:r>
            <a:r>
              <a:rPr lang="fi-FI" dirty="0" smtClean="0"/>
              <a:t>n neljä etu  hammasta.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2119635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SE VIETTÄÄ TALVEN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On hereillä talvella.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3425175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MUUTA MIELEN KIINTOISTA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Se voi elää 8-10 vuotta. </a:t>
            </a:r>
            <a:r>
              <a:rPr lang="fi-FI" dirty="0"/>
              <a:t>N</a:t>
            </a:r>
            <a:r>
              <a:rPr lang="fi-FI" dirty="0" smtClean="0"/>
              <a:t>aaras synnyttää 3-4 poikasta vuodessa .Poikasia syntyy 2-4 kerrallaan. </a:t>
            </a:r>
            <a:r>
              <a:rPr lang="fi-FI" dirty="0"/>
              <a:t>S</a:t>
            </a:r>
            <a:r>
              <a:rPr lang="fi-FI" dirty="0" smtClean="0"/>
              <a:t>e on 50-60 cm pitkä. </a:t>
            </a:r>
            <a:r>
              <a:rPr lang="fi-FI" dirty="0"/>
              <a:t>P</a:t>
            </a:r>
            <a:r>
              <a:rPr lang="fi-FI" dirty="0" smtClean="0"/>
              <a:t>aino 2-55 kiloa sen hännän pituus. Noin 7 cm se voi elää jopa. 13-vuotiaaksi ja kykenee juoksemaan jopa 60 kilometriä ja ui hyvin.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418797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/>
          <a:lstStyle/>
          <a:p>
            <a:r>
              <a:rPr lang="fi-FI" dirty="0" smtClean="0"/>
              <a:t>MITÄ SE SYÖ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</a:t>
            </a:r>
            <a:r>
              <a:rPr lang="fi-FI" dirty="0" smtClean="0"/>
              <a:t>e syö ruohoja  ja apiloita ja oksia.</a:t>
            </a:r>
            <a:endParaRPr lang="fi-FI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06936" y="2276872"/>
            <a:ext cx="2869609" cy="376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517035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KUVA</a:t>
            </a:r>
            <a:endParaRPr lang="fi-FI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100742"/>
            <a:ext cx="3929484" cy="523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78824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TEKIJÄT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Aada</a:t>
            </a:r>
            <a:r>
              <a:rPr lang="fi-FI" dirty="0" smtClean="0"/>
              <a:t>, Kalle, Atte</a:t>
            </a:r>
            <a:r>
              <a:rPr lang="fi-FI" smtClean="0"/>
              <a:t>, Minttu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2902082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137</Words>
  <Application>Microsoft Office PowerPoint</Application>
  <PresentationFormat>Näytössä katseltava diaesitys (4:3)</PresentationFormat>
  <Paragraphs>12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Office-teema</vt:lpstr>
      <vt:lpstr>JÄNIS</vt:lpstr>
      <vt:lpstr> MILTÄ SE NÄYTTÄÄ</vt:lpstr>
      <vt:lpstr>MITEN SE VIETTÄÄ TALVEN</vt:lpstr>
      <vt:lpstr>MUUTA MIELEN KIINTOISTA</vt:lpstr>
      <vt:lpstr>MITÄ SE SYÖ</vt:lpstr>
      <vt:lpstr>KUVA</vt:lpstr>
      <vt:lpstr>TEKIJÄT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JÄNIS</dc:title>
  <dc:creator>Oppilas</dc:creator>
  <cp:lastModifiedBy>Järjestelmänvalvoja</cp:lastModifiedBy>
  <cp:revision>29</cp:revision>
  <dcterms:created xsi:type="dcterms:W3CDTF">2015-01-26T09:38:53Z</dcterms:created>
  <dcterms:modified xsi:type="dcterms:W3CDTF">2015-02-12T06:02:44Z</dcterms:modified>
</cp:coreProperties>
</file>