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23FE04D-741E-47F1-9D75-90552B1A8600}" v="835" dt="2020-11-17T09:57:07.519"/>
    <p1510:client id="{9EAFD2C2-487D-A176-7117-032CC7B19784}" v="4" dt="2021-04-20T09:13:43.1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88" d="100"/>
          <a:sy n="88" d="100"/>
        </p:scale>
        <p:origin x="26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ltola Heidi" userId="S::heidi.peltola@ksao.fi::acae9d60-aec4-4369-9fc0-b98a7baee521" providerId="AD" clId="Web-{923FE04D-741E-47F1-9D75-90552B1A8600}"/>
    <pc:docChg chg="addSld modSld">
      <pc:chgData name="Peltola Heidi" userId="S::heidi.peltola@ksao.fi::acae9d60-aec4-4369-9fc0-b98a7baee521" providerId="AD" clId="Web-{923FE04D-741E-47F1-9D75-90552B1A8600}" dt="2020-11-17T09:57:07.519" v="841" actId="20577"/>
      <pc:docMkLst>
        <pc:docMk/>
      </pc:docMkLst>
      <pc:sldChg chg="addSp modSp mod setBg setClrOvrMap">
        <pc:chgData name="Peltola Heidi" userId="S::heidi.peltola@ksao.fi::acae9d60-aec4-4369-9fc0-b98a7baee521" providerId="AD" clId="Web-{923FE04D-741E-47F1-9D75-90552B1A8600}" dt="2020-11-17T06:16:47.089" v="107"/>
        <pc:sldMkLst>
          <pc:docMk/>
          <pc:sldMk cId="782385677" sldId="256"/>
        </pc:sldMkLst>
        <pc:spChg chg="mod">
          <ac:chgData name="Peltola Heidi" userId="S::heidi.peltola@ksao.fi::acae9d60-aec4-4369-9fc0-b98a7baee521" providerId="AD" clId="Web-{923FE04D-741E-47F1-9D75-90552B1A8600}" dt="2020-11-17T06:16:47.089" v="107"/>
          <ac:spMkLst>
            <pc:docMk/>
            <pc:sldMk cId="782385677" sldId="256"/>
            <ac:spMk id="2" creationId="{00000000-0000-0000-0000-000000000000}"/>
          </ac:spMkLst>
        </pc:spChg>
        <pc:spChg chg="mod">
          <ac:chgData name="Peltola Heidi" userId="S::heidi.peltola@ksao.fi::acae9d60-aec4-4369-9fc0-b98a7baee521" providerId="AD" clId="Web-{923FE04D-741E-47F1-9D75-90552B1A8600}" dt="2020-11-17T06:16:47.089" v="107"/>
          <ac:spMkLst>
            <pc:docMk/>
            <pc:sldMk cId="782385677" sldId="256"/>
            <ac:spMk id="3" creationId="{00000000-0000-0000-0000-000000000000}"/>
          </ac:spMkLst>
        </pc:spChg>
        <pc:spChg chg="add">
          <ac:chgData name="Peltola Heidi" userId="S::heidi.peltola@ksao.fi::acae9d60-aec4-4369-9fc0-b98a7baee521" providerId="AD" clId="Web-{923FE04D-741E-47F1-9D75-90552B1A8600}" dt="2020-11-17T06:16:47.089" v="107"/>
          <ac:spMkLst>
            <pc:docMk/>
            <pc:sldMk cId="782385677" sldId="256"/>
            <ac:spMk id="8" creationId="{DA3C47C2-33A2-44B2-BEAB-FEB679075C24}"/>
          </ac:spMkLst>
        </pc:spChg>
        <pc:spChg chg="add">
          <ac:chgData name="Peltola Heidi" userId="S::heidi.peltola@ksao.fi::acae9d60-aec4-4369-9fc0-b98a7baee521" providerId="AD" clId="Web-{923FE04D-741E-47F1-9D75-90552B1A8600}" dt="2020-11-17T06:16:47.089" v="107"/>
          <ac:spMkLst>
            <pc:docMk/>
            <pc:sldMk cId="782385677" sldId="256"/>
            <ac:spMk id="10" creationId="{AD182BA8-54AD-4D9F-8264-B0FA8BB47D7C}"/>
          </ac:spMkLst>
        </pc:spChg>
        <pc:spChg chg="add">
          <ac:chgData name="Peltola Heidi" userId="S::heidi.peltola@ksao.fi::acae9d60-aec4-4369-9fc0-b98a7baee521" providerId="AD" clId="Web-{923FE04D-741E-47F1-9D75-90552B1A8600}" dt="2020-11-17T06:16:47.089" v="107"/>
          <ac:spMkLst>
            <pc:docMk/>
            <pc:sldMk cId="782385677" sldId="256"/>
            <ac:spMk id="12" creationId="{4ED83379-0499-45E1-AB78-6AA230F96442}"/>
          </ac:spMkLst>
        </pc:spChg>
      </pc:sldChg>
      <pc:sldChg chg="addSp delSp modSp new mod setBg setClrOvrMap">
        <pc:chgData name="Peltola Heidi" userId="S::heidi.peltola@ksao.fi::acae9d60-aec4-4369-9fc0-b98a7baee521" providerId="AD" clId="Web-{923FE04D-741E-47F1-9D75-90552B1A8600}" dt="2020-11-17T06:16:41.448" v="106"/>
        <pc:sldMkLst>
          <pc:docMk/>
          <pc:sldMk cId="1042483489" sldId="257"/>
        </pc:sldMkLst>
        <pc:spChg chg="mod">
          <ac:chgData name="Peltola Heidi" userId="S::heidi.peltola@ksao.fi::acae9d60-aec4-4369-9fc0-b98a7baee521" providerId="AD" clId="Web-{923FE04D-741E-47F1-9D75-90552B1A8600}" dt="2020-11-17T06:16:41.448" v="106"/>
          <ac:spMkLst>
            <pc:docMk/>
            <pc:sldMk cId="1042483489" sldId="257"/>
            <ac:spMk id="2" creationId="{37290C72-967F-482A-9E59-9A2D1B2B3D4B}"/>
          </ac:spMkLst>
        </pc:spChg>
        <pc:spChg chg="mod">
          <ac:chgData name="Peltola Heidi" userId="S::heidi.peltola@ksao.fi::acae9d60-aec4-4369-9fc0-b98a7baee521" providerId="AD" clId="Web-{923FE04D-741E-47F1-9D75-90552B1A8600}" dt="2020-11-17T06:16:41.448" v="106"/>
          <ac:spMkLst>
            <pc:docMk/>
            <pc:sldMk cId="1042483489" sldId="257"/>
            <ac:spMk id="3" creationId="{381B50E3-E21C-4678-9D2A-6BD96F63B130}"/>
          </ac:spMkLst>
        </pc:spChg>
        <pc:spChg chg="add">
          <ac:chgData name="Peltola Heidi" userId="S::heidi.peltola@ksao.fi::acae9d60-aec4-4369-9fc0-b98a7baee521" providerId="AD" clId="Web-{923FE04D-741E-47F1-9D75-90552B1A8600}" dt="2020-11-17T06:16:41.448" v="106"/>
          <ac:spMkLst>
            <pc:docMk/>
            <pc:sldMk cId="1042483489" sldId="257"/>
            <ac:spMk id="5" creationId="{C7FA33FF-088D-4F16-95A2-2C64D353DEA8}"/>
          </ac:spMkLst>
        </pc:spChg>
        <pc:spChg chg="add">
          <ac:chgData name="Peltola Heidi" userId="S::heidi.peltola@ksao.fi::acae9d60-aec4-4369-9fc0-b98a7baee521" providerId="AD" clId="Web-{923FE04D-741E-47F1-9D75-90552B1A8600}" dt="2020-11-17T06:16:41.448" v="106"/>
          <ac:spMkLst>
            <pc:docMk/>
            <pc:sldMk cId="1042483489" sldId="257"/>
            <ac:spMk id="6" creationId="{A376EFB1-01CF-419F-ABF1-2AF02BBFCBD1}"/>
          </ac:spMkLst>
        </pc:spChg>
        <pc:spChg chg="add">
          <ac:chgData name="Peltola Heidi" userId="S::heidi.peltola@ksao.fi::acae9d60-aec4-4369-9fc0-b98a7baee521" providerId="AD" clId="Web-{923FE04D-741E-47F1-9D75-90552B1A8600}" dt="2020-11-17T06:16:41.448" v="106"/>
          <ac:spMkLst>
            <pc:docMk/>
            <pc:sldMk cId="1042483489" sldId="257"/>
            <ac:spMk id="7" creationId="{FF9DEA15-78BD-4750-AA18-B9F28A6D5AB8}"/>
          </ac:spMkLst>
        </pc:spChg>
        <pc:spChg chg="add del">
          <ac:chgData name="Peltola Heidi" userId="S::heidi.peltola@ksao.fi::acae9d60-aec4-4369-9fc0-b98a7baee521" providerId="AD" clId="Web-{923FE04D-741E-47F1-9D75-90552B1A8600}" dt="2020-11-17T06:16:41.448" v="105"/>
          <ac:spMkLst>
            <pc:docMk/>
            <pc:sldMk cId="1042483489" sldId="257"/>
            <ac:spMk id="8" creationId="{2B566528-1B12-4246-9431-5C2D7D081168}"/>
          </ac:spMkLst>
        </pc:spChg>
        <pc:spChg chg="add del">
          <ac:chgData name="Peltola Heidi" userId="S::heidi.peltola@ksao.fi::acae9d60-aec4-4369-9fc0-b98a7baee521" providerId="AD" clId="Web-{923FE04D-741E-47F1-9D75-90552B1A8600}" dt="2020-11-17T06:16:41.448" v="105"/>
          <ac:spMkLst>
            <pc:docMk/>
            <pc:sldMk cId="1042483489" sldId="257"/>
            <ac:spMk id="10" creationId="{2E80C965-DB6D-4F81-9E9E-B027384D0BD6}"/>
          </ac:spMkLst>
        </pc:spChg>
        <pc:spChg chg="add del">
          <ac:chgData name="Peltola Heidi" userId="S::heidi.peltola@ksao.fi::acae9d60-aec4-4369-9fc0-b98a7baee521" providerId="AD" clId="Web-{923FE04D-741E-47F1-9D75-90552B1A8600}" dt="2020-11-17T06:16:41.448" v="105"/>
          <ac:spMkLst>
            <pc:docMk/>
            <pc:sldMk cId="1042483489" sldId="257"/>
            <ac:spMk id="12" creationId="{A580F890-B085-4E95-96AA-55AEBEC5CE6E}"/>
          </ac:spMkLst>
        </pc:spChg>
        <pc:spChg chg="add del">
          <ac:chgData name="Peltola Heidi" userId="S::heidi.peltola@ksao.fi::acae9d60-aec4-4369-9fc0-b98a7baee521" providerId="AD" clId="Web-{923FE04D-741E-47F1-9D75-90552B1A8600}" dt="2020-11-17T06:16:41.448" v="105"/>
          <ac:spMkLst>
            <pc:docMk/>
            <pc:sldMk cId="1042483489" sldId="257"/>
            <ac:spMk id="14" creationId="{D3F51FEB-38FB-4F6C-9F7B-2F2AFAB65463}"/>
          </ac:spMkLst>
        </pc:spChg>
        <pc:spChg chg="add del">
          <ac:chgData name="Peltola Heidi" userId="S::heidi.peltola@ksao.fi::acae9d60-aec4-4369-9fc0-b98a7baee521" providerId="AD" clId="Web-{923FE04D-741E-47F1-9D75-90552B1A8600}" dt="2020-11-17T06:16:41.448" v="105"/>
          <ac:spMkLst>
            <pc:docMk/>
            <pc:sldMk cId="1042483489" sldId="257"/>
            <ac:spMk id="16" creationId="{1E547BA6-BAE0-43BB-A7CA-60F69CE252F0}"/>
          </ac:spMkLst>
        </pc:spChg>
      </pc:sldChg>
      <pc:sldChg chg="addSp modSp new mod setBg setClrOvrMap">
        <pc:chgData name="Peltola Heidi" userId="S::heidi.peltola@ksao.fi::acae9d60-aec4-4369-9fc0-b98a7baee521" providerId="AD" clId="Web-{923FE04D-741E-47F1-9D75-90552B1A8600}" dt="2020-11-17T06:17:42.277" v="128"/>
        <pc:sldMkLst>
          <pc:docMk/>
          <pc:sldMk cId="578305236" sldId="258"/>
        </pc:sldMkLst>
        <pc:spChg chg="mod">
          <ac:chgData name="Peltola Heidi" userId="S::heidi.peltola@ksao.fi::acae9d60-aec4-4369-9fc0-b98a7baee521" providerId="AD" clId="Web-{923FE04D-741E-47F1-9D75-90552B1A8600}" dt="2020-11-17T06:17:42.277" v="128"/>
          <ac:spMkLst>
            <pc:docMk/>
            <pc:sldMk cId="578305236" sldId="258"/>
            <ac:spMk id="2" creationId="{D9D63244-E57B-468F-922E-8058CE75B3DF}"/>
          </ac:spMkLst>
        </pc:spChg>
        <pc:spChg chg="mod">
          <ac:chgData name="Peltola Heidi" userId="S::heidi.peltola@ksao.fi::acae9d60-aec4-4369-9fc0-b98a7baee521" providerId="AD" clId="Web-{923FE04D-741E-47F1-9D75-90552B1A8600}" dt="2020-11-17T06:17:42.277" v="128"/>
          <ac:spMkLst>
            <pc:docMk/>
            <pc:sldMk cId="578305236" sldId="258"/>
            <ac:spMk id="3" creationId="{8132F48E-35B1-4C6E-AB93-0D55B6606518}"/>
          </ac:spMkLst>
        </pc:spChg>
        <pc:spChg chg="add">
          <ac:chgData name="Peltola Heidi" userId="S::heidi.peltola@ksao.fi::acae9d60-aec4-4369-9fc0-b98a7baee521" providerId="AD" clId="Web-{923FE04D-741E-47F1-9D75-90552B1A8600}" dt="2020-11-17T06:17:42.277" v="128"/>
          <ac:spMkLst>
            <pc:docMk/>
            <pc:sldMk cId="578305236" sldId="258"/>
            <ac:spMk id="8" creationId="{7264F718-7FAC-4056-9FA9-A603EC682FE7}"/>
          </ac:spMkLst>
        </pc:spChg>
        <pc:spChg chg="add">
          <ac:chgData name="Peltola Heidi" userId="S::heidi.peltola@ksao.fi::acae9d60-aec4-4369-9fc0-b98a7baee521" providerId="AD" clId="Web-{923FE04D-741E-47F1-9D75-90552B1A8600}" dt="2020-11-17T06:17:42.277" v="128"/>
          <ac:spMkLst>
            <pc:docMk/>
            <pc:sldMk cId="578305236" sldId="258"/>
            <ac:spMk id="10" creationId="{AAD98D1C-F2EB-49D5-899B-086F7E26FCAF}"/>
          </ac:spMkLst>
        </pc:spChg>
        <pc:spChg chg="add">
          <ac:chgData name="Peltola Heidi" userId="S::heidi.peltola@ksao.fi::acae9d60-aec4-4369-9fc0-b98a7baee521" providerId="AD" clId="Web-{923FE04D-741E-47F1-9D75-90552B1A8600}" dt="2020-11-17T06:17:42.277" v="128"/>
          <ac:spMkLst>
            <pc:docMk/>
            <pc:sldMk cId="578305236" sldId="258"/>
            <ac:spMk id="12" creationId="{7B4CA2D6-8008-4CEE-8D65-E6BE5477FC69}"/>
          </ac:spMkLst>
        </pc:spChg>
      </pc:sldChg>
      <pc:sldChg chg="addSp modSp new mod setBg setClrOvrMap">
        <pc:chgData name="Peltola Heidi" userId="S::heidi.peltola@ksao.fi::acae9d60-aec4-4369-9fc0-b98a7baee521" providerId="AD" clId="Web-{923FE04D-741E-47F1-9D75-90552B1A8600}" dt="2020-11-17T06:19:14.029" v="149"/>
        <pc:sldMkLst>
          <pc:docMk/>
          <pc:sldMk cId="3057141470" sldId="259"/>
        </pc:sldMkLst>
        <pc:spChg chg="mod">
          <ac:chgData name="Peltola Heidi" userId="S::heidi.peltola@ksao.fi::acae9d60-aec4-4369-9fc0-b98a7baee521" providerId="AD" clId="Web-{923FE04D-741E-47F1-9D75-90552B1A8600}" dt="2020-11-17T06:19:14.029" v="149"/>
          <ac:spMkLst>
            <pc:docMk/>
            <pc:sldMk cId="3057141470" sldId="259"/>
            <ac:spMk id="2" creationId="{2A8D4B75-C4B6-4A01-B5FD-BC7668A79D8D}"/>
          </ac:spMkLst>
        </pc:spChg>
        <pc:spChg chg="mod">
          <ac:chgData name="Peltola Heidi" userId="S::heidi.peltola@ksao.fi::acae9d60-aec4-4369-9fc0-b98a7baee521" providerId="AD" clId="Web-{923FE04D-741E-47F1-9D75-90552B1A8600}" dt="2020-11-17T06:19:14.029" v="149"/>
          <ac:spMkLst>
            <pc:docMk/>
            <pc:sldMk cId="3057141470" sldId="259"/>
            <ac:spMk id="3" creationId="{360699FE-E7C5-429D-BD0D-CF7DE8069E5D}"/>
          </ac:spMkLst>
        </pc:spChg>
        <pc:spChg chg="add">
          <ac:chgData name="Peltola Heidi" userId="S::heidi.peltola@ksao.fi::acae9d60-aec4-4369-9fc0-b98a7baee521" providerId="AD" clId="Web-{923FE04D-741E-47F1-9D75-90552B1A8600}" dt="2020-11-17T06:19:14.029" v="149"/>
          <ac:spMkLst>
            <pc:docMk/>
            <pc:sldMk cId="3057141470" sldId="259"/>
            <ac:spMk id="8" creationId="{7264F718-7FAC-4056-9FA9-A603EC682FE7}"/>
          </ac:spMkLst>
        </pc:spChg>
        <pc:spChg chg="add">
          <ac:chgData name="Peltola Heidi" userId="S::heidi.peltola@ksao.fi::acae9d60-aec4-4369-9fc0-b98a7baee521" providerId="AD" clId="Web-{923FE04D-741E-47F1-9D75-90552B1A8600}" dt="2020-11-17T06:19:14.029" v="149"/>
          <ac:spMkLst>
            <pc:docMk/>
            <pc:sldMk cId="3057141470" sldId="259"/>
            <ac:spMk id="10" creationId="{F74639F7-E3C7-4165-A83E-6386A86BA1DA}"/>
          </ac:spMkLst>
        </pc:spChg>
        <pc:spChg chg="add">
          <ac:chgData name="Peltola Heidi" userId="S::heidi.peltola@ksao.fi::acae9d60-aec4-4369-9fc0-b98a7baee521" providerId="AD" clId="Web-{923FE04D-741E-47F1-9D75-90552B1A8600}" dt="2020-11-17T06:19:14.029" v="149"/>
          <ac:spMkLst>
            <pc:docMk/>
            <pc:sldMk cId="3057141470" sldId="259"/>
            <ac:spMk id="12" creationId="{8B3AF0F1-707A-463E-B5EE-33C63A40CFC9}"/>
          </ac:spMkLst>
        </pc:spChg>
      </pc:sldChg>
      <pc:sldChg chg="addSp modSp new mod setBg setClrOvrMap">
        <pc:chgData name="Peltola Heidi" userId="S::heidi.peltola@ksao.fi::acae9d60-aec4-4369-9fc0-b98a7baee521" providerId="AD" clId="Web-{923FE04D-741E-47F1-9D75-90552B1A8600}" dt="2020-11-17T06:19:08.966" v="148"/>
        <pc:sldMkLst>
          <pc:docMk/>
          <pc:sldMk cId="1330652205" sldId="260"/>
        </pc:sldMkLst>
        <pc:spChg chg="mod">
          <ac:chgData name="Peltola Heidi" userId="S::heidi.peltola@ksao.fi::acae9d60-aec4-4369-9fc0-b98a7baee521" providerId="AD" clId="Web-{923FE04D-741E-47F1-9D75-90552B1A8600}" dt="2020-11-17T06:19:08.966" v="148"/>
          <ac:spMkLst>
            <pc:docMk/>
            <pc:sldMk cId="1330652205" sldId="260"/>
            <ac:spMk id="2" creationId="{190A4ABC-05C8-4FD4-8FA2-0BB274DE30F5}"/>
          </ac:spMkLst>
        </pc:spChg>
        <pc:spChg chg="mod">
          <ac:chgData name="Peltola Heidi" userId="S::heidi.peltola@ksao.fi::acae9d60-aec4-4369-9fc0-b98a7baee521" providerId="AD" clId="Web-{923FE04D-741E-47F1-9D75-90552B1A8600}" dt="2020-11-17T06:19:08.966" v="148"/>
          <ac:spMkLst>
            <pc:docMk/>
            <pc:sldMk cId="1330652205" sldId="260"/>
            <ac:spMk id="3" creationId="{AF8F8E8A-011D-456E-A7DF-B9C0C68CF40C}"/>
          </ac:spMkLst>
        </pc:spChg>
        <pc:spChg chg="add">
          <ac:chgData name="Peltola Heidi" userId="S::heidi.peltola@ksao.fi::acae9d60-aec4-4369-9fc0-b98a7baee521" providerId="AD" clId="Web-{923FE04D-741E-47F1-9D75-90552B1A8600}" dt="2020-11-17T06:19:08.966" v="148"/>
          <ac:spMkLst>
            <pc:docMk/>
            <pc:sldMk cId="1330652205" sldId="260"/>
            <ac:spMk id="8" creationId="{7264F718-7FAC-4056-9FA9-A603EC682FE7}"/>
          </ac:spMkLst>
        </pc:spChg>
        <pc:spChg chg="add">
          <ac:chgData name="Peltola Heidi" userId="S::heidi.peltola@ksao.fi::acae9d60-aec4-4369-9fc0-b98a7baee521" providerId="AD" clId="Web-{923FE04D-741E-47F1-9D75-90552B1A8600}" dt="2020-11-17T06:19:08.966" v="148"/>
          <ac:spMkLst>
            <pc:docMk/>
            <pc:sldMk cId="1330652205" sldId="260"/>
            <ac:spMk id="10" creationId="{F74639F7-E3C7-4165-A83E-6386A86BA1DA}"/>
          </ac:spMkLst>
        </pc:spChg>
        <pc:spChg chg="add">
          <ac:chgData name="Peltola Heidi" userId="S::heidi.peltola@ksao.fi::acae9d60-aec4-4369-9fc0-b98a7baee521" providerId="AD" clId="Web-{923FE04D-741E-47F1-9D75-90552B1A8600}" dt="2020-11-17T06:19:08.966" v="148"/>
          <ac:spMkLst>
            <pc:docMk/>
            <pc:sldMk cId="1330652205" sldId="260"/>
            <ac:spMk id="12" creationId="{8B3AF0F1-707A-463E-B5EE-33C63A40CFC9}"/>
          </ac:spMkLst>
        </pc:spChg>
      </pc:sldChg>
      <pc:sldChg chg="addSp modSp new mod setBg setClrOvrMap">
        <pc:chgData name="Peltola Heidi" userId="S::heidi.peltola@ksao.fi::acae9d60-aec4-4369-9fc0-b98a7baee521" providerId="AD" clId="Web-{923FE04D-741E-47F1-9D75-90552B1A8600}" dt="2020-11-17T06:19:56.295" v="161" actId="20577"/>
        <pc:sldMkLst>
          <pc:docMk/>
          <pc:sldMk cId="1239707671" sldId="261"/>
        </pc:sldMkLst>
        <pc:spChg chg="mod">
          <ac:chgData name="Peltola Heidi" userId="S::heidi.peltola@ksao.fi::acae9d60-aec4-4369-9fc0-b98a7baee521" providerId="AD" clId="Web-{923FE04D-741E-47F1-9D75-90552B1A8600}" dt="2020-11-17T06:19:46.295" v="158"/>
          <ac:spMkLst>
            <pc:docMk/>
            <pc:sldMk cId="1239707671" sldId="261"/>
            <ac:spMk id="2" creationId="{C9C14A48-3B2F-4439-BCA1-A753C44A755B}"/>
          </ac:spMkLst>
        </pc:spChg>
        <pc:spChg chg="mod">
          <ac:chgData name="Peltola Heidi" userId="S::heidi.peltola@ksao.fi::acae9d60-aec4-4369-9fc0-b98a7baee521" providerId="AD" clId="Web-{923FE04D-741E-47F1-9D75-90552B1A8600}" dt="2020-11-17T06:19:56.295" v="161" actId="20577"/>
          <ac:spMkLst>
            <pc:docMk/>
            <pc:sldMk cId="1239707671" sldId="261"/>
            <ac:spMk id="3" creationId="{ACF5E03B-B964-46A5-B312-8FC971A5D7E6}"/>
          </ac:spMkLst>
        </pc:spChg>
        <pc:spChg chg="add">
          <ac:chgData name="Peltola Heidi" userId="S::heidi.peltola@ksao.fi::acae9d60-aec4-4369-9fc0-b98a7baee521" providerId="AD" clId="Web-{923FE04D-741E-47F1-9D75-90552B1A8600}" dt="2020-11-17T06:19:46.295" v="158"/>
          <ac:spMkLst>
            <pc:docMk/>
            <pc:sldMk cId="1239707671" sldId="261"/>
            <ac:spMk id="8" creationId="{7264F718-7FAC-4056-9FA9-A603EC682FE7}"/>
          </ac:spMkLst>
        </pc:spChg>
        <pc:spChg chg="add">
          <ac:chgData name="Peltola Heidi" userId="S::heidi.peltola@ksao.fi::acae9d60-aec4-4369-9fc0-b98a7baee521" providerId="AD" clId="Web-{923FE04D-741E-47F1-9D75-90552B1A8600}" dt="2020-11-17T06:19:46.295" v="158"/>
          <ac:spMkLst>
            <pc:docMk/>
            <pc:sldMk cId="1239707671" sldId="261"/>
            <ac:spMk id="10" creationId="{F74639F7-E3C7-4165-A83E-6386A86BA1DA}"/>
          </ac:spMkLst>
        </pc:spChg>
        <pc:spChg chg="add">
          <ac:chgData name="Peltola Heidi" userId="S::heidi.peltola@ksao.fi::acae9d60-aec4-4369-9fc0-b98a7baee521" providerId="AD" clId="Web-{923FE04D-741E-47F1-9D75-90552B1A8600}" dt="2020-11-17T06:19:46.295" v="158"/>
          <ac:spMkLst>
            <pc:docMk/>
            <pc:sldMk cId="1239707671" sldId="261"/>
            <ac:spMk id="12" creationId="{8B3AF0F1-707A-463E-B5EE-33C63A40CFC9}"/>
          </ac:spMkLst>
        </pc:spChg>
      </pc:sldChg>
      <pc:sldChg chg="addSp modSp new mod setBg setClrOvrMap">
        <pc:chgData name="Peltola Heidi" userId="S::heidi.peltola@ksao.fi::acae9d60-aec4-4369-9fc0-b98a7baee521" providerId="AD" clId="Web-{923FE04D-741E-47F1-9D75-90552B1A8600}" dt="2020-11-17T06:20:24.374" v="171"/>
        <pc:sldMkLst>
          <pc:docMk/>
          <pc:sldMk cId="146694462" sldId="262"/>
        </pc:sldMkLst>
        <pc:spChg chg="mod">
          <ac:chgData name="Peltola Heidi" userId="S::heidi.peltola@ksao.fi::acae9d60-aec4-4369-9fc0-b98a7baee521" providerId="AD" clId="Web-{923FE04D-741E-47F1-9D75-90552B1A8600}" dt="2020-11-17T06:20:24.374" v="171"/>
          <ac:spMkLst>
            <pc:docMk/>
            <pc:sldMk cId="146694462" sldId="262"/>
            <ac:spMk id="2" creationId="{8728D889-B0F5-4F29-B6B4-97F965CBE190}"/>
          </ac:spMkLst>
        </pc:spChg>
        <pc:spChg chg="mod">
          <ac:chgData name="Peltola Heidi" userId="S::heidi.peltola@ksao.fi::acae9d60-aec4-4369-9fc0-b98a7baee521" providerId="AD" clId="Web-{923FE04D-741E-47F1-9D75-90552B1A8600}" dt="2020-11-17T06:20:24.374" v="171"/>
          <ac:spMkLst>
            <pc:docMk/>
            <pc:sldMk cId="146694462" sldId="262"/>
            <ac:spMk id="3" creationId="{F5108C0D-1AD9-4481-A41F-97C7AE80DD2D}"/>
          </ac:spMkLst>
        </pc:spChg>
        <pc:spChg chg="add">
          <ac:chgData name="Peltola Heidi" userId="S::heidi.peltola@ksao.fi::acae9d60-aec4-4369-9fc0-b98a7baee521" providerId="AD" clId="Web-{923FE04D-741E-47F1-9D75-90552B1A8600}" dt="2020-11-17T06:20:24.374" v="171"/>
          <ac:spMkLst>
            <pc:docMk/>
            <pc:sldMk cId="146694462" sldId="262"/>
            <ac:spMk id="8" creationId="{7264F718-7FAC-4056-9FA9-A603EC682FE7}"/>
          </ac:spMkLst>
        </pc:spChg>
        <pc:spChg chg="add">
          <ac:chgData name="Peltola Heidi" userId="S::heidi.peltola@ksao.fi::acae9d60-aec4-4369-9fc0-b98a7baee521" providerId="AD" clId="Web-{923FE04D-741E-47F1-9D75-90552B1A8600}" dt="2020-11-17T06:20:24.374" v="171"/>
          <ac:spMkLst>
            <pc:docMk/>
            <pc:sldMk cId="146694462" sldId="262"/>
            <ac:spMk id="10" creationId="{F74639F7-E3C7-4165-A83E-6386A86BA1DA}"/>
          </ac:spMkLst>
        </pc:spChg>
        <pc:spChg chg="add">
          <ac:chgData name="Peltola Heidi" userId="S::heidi.peltola@ksao.fi::acae9d60-aec4-4369-9fc0-b98a7baee521" providerId="AD" clId="Web-{923FE04D-741E-47F1-9D75-90552B1A8600}" dt="2020-11-17T06:20:24.374" v="171"/>
          <ac:spMkLst>
            <pc:docMk/>
            <pc:sldMk cId="146694462" sldId="262"/>
            <ac:spMk id="12" creationId="{8B3AF0F1-707A-463E-B5EE-33C63A40CFC9}"/>
          </ac:spMkLst>
        </pc:spChg>
      </pc:sldChg>
      <pc:sldChg chg="addSp modSp new mod setBg setClrOvrMap">
        <pc:chgData name="Peltola Heidi" userId="S::heidi.peltola@ksao.fi::acae9d60-aec4-4369-9fc0-b98a7baee521" providerId="AD" clId="Web-{923FE04D-741E-47F1-9D75-90552B1A8600}" dt="2020-11-17T06:30:17.416" v="216" actId="20577"/>
        <pc:sldMkLst>
          <pc:docMk/>
          <pc:sldMk cId="325881260" sldId="263"/>
        </pc:sldMkLst>
        <pc:spChg chg="mod">
          <ac:chgData name="Peltola Heidi" userId="S::heidi.peltola@ksao.fi::acae9d60-aec4-4369-9fc0-b98a7baee521" providerId="AD" clId="Web-{923FE04D-741E-47F1-9D75-90552B1A8600}" dt="2020-11-17T06:29:55.494" v="213"/>
          <ac:spMkLst>
            <pc:docMk/>
            <pc:sldMk cId="325881260" sldId="263"/>
            <ac:spMk id="2" creationId="{52E3BA2E-BA03-462A-8697-9B0BD924531F}"/>
          </ac:spMkLst>
        </pc:spChg>
        <pc:spChg chg="mod">
          <ac:chgData name="Peltola Heidi" userId="S::heidi.peltola@ksao.fi::acae9d60-aec4-4369-9fc0-b98a7baee521" providerId="AD" clId="Web-{923FE04D-741E-47F1-9D75-90552B1A8600}" dt="2020-11-17T06:30:17.416" v="216" actId="20577"/>
          <ac:spMkLst>
            <pc:docMk/>
            <pc:sldMk cId="325881260" sldId="263"/>
            <ac:spMk id="3" creationId="{088AC904-AE32-4418-B999-838EEE3353DC}"/>
          </ac:spMkLst>
        </pc:spChg>
        <pc:spChg chg="add">
          <ac:chgData name="Peltola Heidi" userId="S::heidi.peltola@ksao.fi::acae9d60-aec4-4369-9fc0-b98a7baee521" providerId="AD" clId="Web-{923FE04D-741E-47F1-9D75-90552B1A8600}" dt="2020-11-17T06:29:55.494" v="213"/>
          <ac:spMkLst>
            <pc:docMk/>
            <pc:sldMk cId="325881260" sldId="263"/>
            <ac:spMk id="8" creationId="{EA67B5B4-3A24-436E-B663-1B2EBFF8A0CD}"/>
          </ac:spMkLst>
        </pc:spChg>
        <pc:spChg chg="add">
          <ac:chgData name="Peltola Heidi" userId="S::heidi.peltola@ksao.fi::acae9d60-aec4-4369-9fc0-b98a7baee521" providerId="AD" clId="Web-{923FE04D-741E-47F1-9D75-90552B1A8600}" dt="2020-11-17T06:29:55.494" v="213"/>
          <ac:spMkLst>
            <pc:docMk/>
            <pc:sldMk cId="325881260" sldId="263"/>
            <ac:spMk id="10" creationId="{987FDF89-C993-41F4-A1B8-DBAFF16008A9}"/>
          </ac:spMkLst>
        </pc:spChg>
        <pc:spChg chg="add">
          <ac:chgData name="Peltola Heidi" userId="S::heidi.peltola@ksao.fi::acae9d60-aec4-4369-9fc0-b98a7baee521" providerId="AD" clId="Web-{923FE04D-741E-47F1-9D75-90552B1A8600}" dt="2020-11-17T06:29:55.494" v="213"/>
          <ac:spMkLst>
            <pc:docMk/>
            <pc:sldMk cId="325881260" sldId="263"/>
            <ac:spMk id="12" creationId="{64E585EA-75FD-4025-8270-F66A58A15CDA}"/>
          </ac:spMkLst>
        </pc:spChg>
      </pc:sldChg>
      <pc:sldChg chg="addSp modSp new mod setBg setClrOvrMap">
        <pc:chgData name="Peltola Heidi" userId="S::heidi.peltola@ksao.fi::acae9d60-aec4-4369-9fc0-b98a7baee521" providerId="AD" clId="Web-{923FE04D-741E-47F1-9D75-90552B1A8600}" dt="2020-11-17T06:36:23.392" v="481" actId="20577"/>
        <pc:sldMkLst>
          <pc:docMk/>
          <pc:sldMk cId="234552347" sldId="264"/>
        </pc:sldMkLst>
        <pc:spChg chg="mod">
          <ac:chgData name="Peltola Heidi" userId="S::heidi.peltola@ksao.fi::acae9d60-aec4-4369-9fc0-b98a7baee521" providerId="AD" clId="Web-{923FE04D-741E-47F1-9D75-90552B1A8600}" dt="2020-11-17T06:35:43.078" v="390"/>
          <ac:spMkLst>
            <pc:docMk/>
            <pc:sldMk cId="234552347" sldId="264"/>
            <ac:spMk id="2" creationId="{8390C762-DC36-4EC2-BC8F-DBAC34ABB190}"/>
          </ac:spMkLst>
        </pc:spChg>
        <pc:spChg chg="mod">
          <ac:chgData name="Peltola Heidi" userId="S::heidi.peltola@ksao.fi::acae9d60-aec4-4369-9fc0-b98a7baee521" providerId="AD" clId="Web-{923FE04D-741E-47F1-9D75-90552B1A8600}" dt="2020-11-17T06:36:23.392" v="481" actId="20577"/>
          <ac:spMkLst>
            <pc:docMk/>
            <pc:sldMk cId="234552347" sldId="264"/>
            <ac:spMk id="3" creationId="{CC317C1A-6034-4C92-8467-24CF2C038E98}"/>
          </ac:spMkLst>
        </pc:spChg>
        <pc:spChg chg="add">
          <ac:chgData name="Peltola Heidi" userId="S::heidi.peltola@ksao.fi::acae9d60-aec4-4369-9fc0-b98a7baee521" providerId="AD" clId="Web-{923FE04D-741E-47F1-9D75-90552B1A8600}" dt="2020-11-17T06:35:43.078" v="390"/>
          <ac:spMkLst>
            <pc:docMk/>
            <pc:sldMk cId="234552347" sldId="264"/>
            <ac:spMk id="8" creationId="{87A57295-2710-4920-B99A-4D1FA03A62BD}"/>
          </ac:spMkLst>
        </pc:spChg>
        <pc:spChg chg="add">
          <ac:chgData name="Peltola Heidi" userId="S::heidi.peltola@ksao.fi::acae9d60-aec4-4369-9fc0-b98a7baee521" providerId="AD" clId="Web-{923FE04D-741E-47F1-9D75-90552B1A8600}" dt="2020-11-17T06:35:43.078" v="390"/>
          <ac:spMkLst>
            <pc:docMk/>
            <pc:sldMk cId="234552347" sldId="264"/>
            <ac:spMk id="10" creationId="{78067929-4D33-4306-9E2F-67C49CDDB5DE}"/>
          </ac:spMkLst>
        </pc:spChg>
        <pc:cxnChg chg="add">
          <ac:chgData name="Peltola Heidi" userId="S::heidi.peltola@ksao.fi::acae9d60-aec4-4369-9fc0-b98a7baee521" providerId="AD" clId="Web-{923FE04D-741E-47F1-9D75-90552B1A8600}" dt="2020-11-17T06:35:43.078" v="390"/>
          <ac:cxnSpMkLst>
            <pc:docMk/>
            <pc:sldMk cId="234552347" sldId="264"/>
            <ac:cxnSpMk id="12" creationId="{2D72A2C9-F3CA-4216-8BAD-FA4C970C3C4E}"/>
          </ac:cxnSpMkLst>
        </pc:cxnChg>
      </pc:sldChg>
      <pc:sldChg chg="addSp modSp new mod setBg setClrOvrMap">
        <pc:chgData name="Peltola Heidi" userId="S::heidi.peltola@ksao.fi::acae9d60-aec4-4369-9fc0-b98a7baee521" providerId="AD" clId="Web-{923FE04D-741E-47F1-9D75-90552B1A8600}" dt="2020-11-17T06:37:43.955" v="503"/>
        <pc:sldMkLst>
          <pc:docMk/>
          <pc:sldMk cId="762620308" sldId="265"/>
        </pc:sldMkLst>
        <pc:spChg chg="mod">
          <ac:chgData name="Peltola Heidi" userId="S::heidi.peltola@ksao.fi::acae9d60-aec4-4369-9fc0-b98a7baee521" providerId="AD" clId="Web-{923FE04D-741E-47F1-9D75-90552B1A8600}" dt="2020-11-17T06:37:43.955" v="503"/>
          <ac:spMkLst>
            <pc:docMk/>
            <pc:sldMk cId="762620308" sldId="265"/>
            <ac:spMk id="2" creationId="{5D92A655-C49D-4891-859D-9C99FAD01373}"/>
          </ac:spMkLst>
        </pc:spChg>
        <pc:spChg chg="mod">
          <ac:chgData name="Peltola Heidi" userId="S::heidi.peltola@ksao.fi::acae9d60-aec4-4369-9fc0-b98a7baee521" providerId="AD" clId="Web-{923FE04D-741E-47F1-9D75-90552B1A8600}" dt="2020-11-17T06:37:43.955" v="503"/>
          <ac:spMkLst>
            <pc:docMk/>
            <pc:sldMk cId="762620308" sldId="265"/>
            <ac:spMk id="3" creationId="{21CE6D00-16B0-4E2B-B807-F1913822D791}"/>
          </ac:spMkLst>
        </pc:spChg>
        <pc:spChg chg="add">
          <ac:chgData name="Peltola Heidi" userId="S::heidi.peltola@ksao.fi::acae9d60-aec4-4369-9fc0-b98a7baee521" providerId="AD" clId="Web-{923FE04D-741E-47F1-9D75-90552B1A8600}" dt="2020-11-17T06:37:43.955" v="503"/>
          <ac:spMkLst>
            <pc:docMk/>
            <pc:sldMk cId="762620308" sldId="265"/>
            <ac:spMk id="8" creationId="{C7FA33FF-088D-4F16-95A2-2C64D353DEA8}"/>
          </ac:spMkLst>
        </pc:spChg>
        <pc:spChg chg="add">
          <ac:chgData name="Peltola Heidi" userId="S::heidi.peltola@ksao.fi::acae9d60-aec4-4369-9fc0-b98a7baee521" providerId="AD" clId="Web-{923FE04D-741E-47F1-9D75-90552B1A8600}" dt="2020-11-17T06:37:43.955" v="503"/>
          <ac:spMkLst>
            <pc:docMk/>
            <pc:sldMk cId="762620308" sldId="265"/>
            <ac:spMk id="10" creationId="{A376EFB1-01CF-419F-ABF1-2AF02BBFCBD1}"/>
          </ac:spMkLst>
        </pc:spChg>
        <pc:spChg chg="add">
          <ac:chgData name="Peltola Heidi" userId="S::heidi.peltola@ksao.fi::acae9d60-aec4-4369-9fc0-b98a7baee521" providerId="AD" clId="Web-{923FE04D-741E-47F1-9D75-90552B1A8600}" dt="2020-11-17T06:37:43.955" v="503"/>
          <ac:spMkLst>
            <pc:docMk/>
            <pc:sldMk cId="762620308" sldId="265"/>
            <ac:spMk id="12" creationId="{FF9DEA15-78BD-4750-AA18-B9F28A6D5AB8}"/>
          </ac:spMkLst>
        </pc:spChg>
      </pc:sldChg>
      <pc:sldChg chg="addSp modSp new mod setBg setClrOvrMap">
        <pc:chgData name="Peltola Heidi" userId="S::heidi.peltola@ksao.fi::acae9d60-aec4-4369-9fc0-b98a7baee521" providerId="AD" clId="Web-{923FE04D-741E-47F1-9D75-90552B1A8600}" dt="2020-11-17T06:38:24.566" v="512"/>
        <pc:sldMkLst>
          <pc:docMk/>
          <pc:sldMk cId="3198303351" sldId="266"/>
        </pc:sldMkLst>
        <pc:spChg chg="mod">
          <ac:chgData name="Peltola Heidi" userId="S::heidi.peltola@ksao.fi::acae9d60-aec4-4369-9fc0-b98a7baee521" providerId="AD" clId="Web-{923FE04D-741E-47F1-9D75-90552B1A8600}" dt="2020-11-17T06:38:24.566" v="512"/>
          <ac:spMkLst>
            <pc:docMk/>
            <pc:sldMk cId="3198303351" sldId="266"/>
            <ac:spMk id="2" creationId="{33D27AC4-E316-4A42-AB2A-226B2197BF2C}"/>
          </ac:spMkLst>
        </pc:spChg>
        <pc:spChg chg="mod">
          <ac:chgData name="Peltola Heidi" userId="S::heidi.peltola@ksao.fi::acae9d60-aec4-4369-9fc0-b98a7baee521" providerId="AD" clId="Web-{923FE04D-741E-47F1-9D75-90552B1A8600}" dt="2020-11-17T06:38:24.566" v="512"/>
          <ac:spMkLst>
            <pc:docMk/>
            <pc:sldMk cId="3198303351" sldId="266"/>
            <ac:spMk id="3" creationId="{47A5C763-BEAB-40E4-9D19-79848A678F0F}"/>
          </ac:spMkLst>
        </pc:spChg>
        <pc:spChg chg="add">
          <ac:chgData name="Peltola Heidi" userId="S::heidi.peltola@ksao.fi::acae9d60-aec4-4369-9fc0-b98a7baee521" providerId="AD" clId="Web-{923FE04D-741E-47F1-9D75-90552B1A8600}" dt="2020-11-17T06:38:24.566" v="512"/>
          <ac:spMkLst>
            <pc:docMk/>
            <pc:sldMk cId="3198303351" sldId="266"/>
            <ac:spMk id="8" creationId="{C7FA33FF-088D-4F16-95A2-2C64D353DEA8}"/>
          </ac:spMkLst>
        </pc:spChg>
        <pc:spChg chg="add">
          <ac:chgData name="Peltola Heidi" userId="S::heidi.peltola@ksao.fi::acae9d60-aec4-4369-9fc0-b98a7baee521" providerId="AD" clId="Web-{923FE04D-741E-47F1-9D75-90552B1A8600}" dt="2020-11-17T06:38:24.566" v="512"/>
          <ac:spMkLst>
            <pc:docMk/>
            <pc:sldMk cId="3198303351" sldId="266"/>
            <ac:spMk id="10" creationId="{A376EFB1-01CF-419F-ABF1-2AF02BBFCBD1}"/>
          </ac:spMkLst>
        </pc:spChg>
        <pc:spChg chg="add">
          <ac:chgData name="Peltola Heidi" userId="S::heidi.peltola@ksao.fi::acae9d60-aec4-4369-9fc0-b98a7baee521" providerId="AD" clId="Web-{923FE04D-741E-47F1-9D75-90552B1A8600}" dt="2020-11-17T06:38:24.566" v="512"/>
          <ac:spMkLst>
            <pc:docMk/>
            <pc:sldMk cId="3198303351" sldId="266"/>
            <ac:spMk id="12" creationId="{FF9DEA15-78BD-4750-AA18-B9F28A6D5AB8}"/>
          </ac:spMkLst>
        </pc:spChg>
      </pc:sldChg>
      <pc:sldChg chg="addSp modSp new mod setBg setClrOvrMap">
        <pc:chgData name="Peltola Heidi" userId="S::heidi.peltola@ksao.fi::acae9d60-aec4-4369-9fc0-b98a7baee521" providerId="AD" clId="Web-{923FE04D-741E-47F1-9D75-90552B1A8600}" dt="2020-11-17T06:40:19.833" v="591" actId="1076"/>
        <pc:sldMkLst>
          <pc:docMk/>
          <pc:sldMk cId="1677928203" sldId="267"/>
        </pc:sldMkLst>
        <pc:spChg chg="mod">
          <ac:chgData name="Peltola Heidi" userId="S::heidi.peltola@ksao.fi::acae9d60-aec4-4369-9fc0-b98a7baee521" providerId="AD" clId="Web-{923FE04D-741E-47F1-9D75-90552B1A8600}" dt="2020-11-17T06:40:06.661" v="587"/>
          <ac:spMkLst>
            <pc:docMk/>
            <pc:sldMk cId="1677928203" sldId="267"/>
            <ac:spMk id="2" creationId="{801A7022-F1DA-452C-9B9A-B1E5E0D59314}"/>
          </ac:spMkLst>
        </pc:spChg>
        <pc:spChg chg="mod">
          <ac:chgData name="Peltola Heidi" userId="S::heidi.peltola@ksao.fi::acae9d60-aec4-4369-9fc0-b98a7baee521" providerId="AD" clId="Web-{923FE04D-741E-47F1-9D75-90552B1A8600}" dt="2020-11-17T06:40:19.833" v="591" actId="1076"/>
          <ac:spMkLst>
            <pc:docMk/>
            <pc:sldMk cId="1677928203" sldId="267"/>
            <ac:spMk id="3" creationId="{C9362A87-9FB4-414D-8052-7BD9DF04D002}"/>
          </ac:spMkLst>
        </pc:spChg>
        <pc:spChg chg="add">
          <ac:chgData name="Peltola Heidi" userId="S::heidi.peltola@ksao.fi::acae9d60-aec4-4369-9fc0-b98a7baee521" providerId="AD" clId="Web-{923FE04D-741E-47F1-9D75-90552B1A8600}" dt="2020-11-17T06:40:06.661" v="587"/>
          <ac:spMkLst>
            <pc:docMk/>
            <pc:sldMk cId="1677928203" sldId="267"/>
            <ac:spMk id="8" creationId="{7264F718-7FAC-4056-9FA9-A603EC682FE7}"/>
          </ac:spMkLst>
        </pc:spChg>
        <pc:spChg chg="add">
          <ac:chgData name="Peltola Heidi" userId="S::heidi.peltola@ksao.fi::acae9d60-aec4-4369-9fc0-b98a7baee521" providerId="AD" clId="Web-{923FE04D-741E-47F1-9D75-90552B1A8600}" dt="2020-11-17T06:40:06.661" v="587"/>
          <ac:spMkLst>
            <pc:docMk/>
            <pc:sldMk cId="1677928203" sldId="267"/>
            <ac:spMk id="10" creationId="{F74639F7-E3C7-4165-A83E-6386A86BA1DA}"/>
          </ac:spMkLst>
        </pc:spChg>
        <pc:spChg chg="add">
          <ac:chgData name="Peltola Heidi" userId="S::heidi.peltola@ksao.fi::acae9d60-aec4-4369-9fc0-b98a7baee521" providerId="AD" clId="Web-{923FE04D-741E-47F1-9D75-90552B1A8600}" dt="2020-11-17T06:40:06.661" v="587"/>
          <ac:spMkLst>
            <pc:docMk/>
            <pc:sldMk cId="1677928203" sldId="267"/>
            <ac:spMk id="12" creationId="{8B3AF0F1-707A-463E-B5EE-33C63A40CFC9}"/>
          </ac:spMkLst>
        </pc:spChg>
      </pc:sldChg>
      <pc:sldChg chg="addSp modSp new mod setBg">
        <pc:chgData name="Peltola Heidi" userId="S::heidi.peltola@ksao.fi::acae9d60-aec4-4369-9fc0-b98a7baee521" providerId="AD" clId="Web-{923FE04D-741E-47F1-9D75-90552B1A8600}" dt="2020-11-17T06:40:01.442" v="586"/>
        <pc:sldMkLst>
          <pc:docMk/>
          <pc:sldMk cId="2749984124" sldId="268"/>
        </pc:sldMkLst>
        <pc:spChg chg="mod">
          <ac:chgData name="Peltola Heidi" userId="S::heidi.peltola@ksao.fi::acae9d60-aec4-4369-9fc0-b98a7baee521" providerId="AD" clId="Web-{923FE04D-741E-47F1-9D75-90552B1A8600}" dt="2020-11-17T06:40:01.442" v="586"/>
          <ac:spMkLst>
            <pc:docMk/>
            <pc:sldMk cId="2749984124" sldId="268"/>
            <ac:spMk id="2" creationId="{3A5C869F-7357-475B-8939-8C0DA3C5AD7B}"/>
          </ac:spMkLst>
        </pc:spChg>
        <pc:spChg chg="mod">
          <ac:chgData name="Peltola Heidi" userId="S::heidi.peltola@ksao.fi::acae9d60-aec4-4369-9fc0-b98a7baee521" providerId="AD" clId="Web-{923FE04D-741E-47F1-9D75-90552B1A8600}" dt="2020-11-17T06:40:01.442" v="586"/>
          <ac:spMkLst>
            <pc:docMk/>
            <pc:sldMk cId="2749984124" sldId="268"/>
            <ac:spMk id="3" creationId="{43487718-0678-4680-84D1-DE2EB7E4288F}"/>
          </ac:spMkLst>
        </pc:spChg>
        <pc:spChg chg="add">
          <ac:chgData name="Peltola Heidi" userId="S::heidi.peltola@ksao.fi::acae9d60-aec4-4369-9fc0-b98a7baee521" providerId="AD" clId="Web-{923FE04D-741E-47F1-9D75-90552B1A8600}" dt="2020-11-17T06:40:01.442" v="586"/>
          <ac:spMkLst>
            <pc:docMk/>
            <pc:sldMk cId="2749984124" sldId="268"/>
            <ac:spMk id="8" creationId="{488333BA-AE6E-427A-9B16-A39C8073F4EB}"/>
          </ac:spMkLst>
        </pc:spChg>
        <pc:spChg chg="add">
          <ac:chgData name="Peltola Heidi" userId="S::heidi.peltola@ksao.fi::acae9d60-aec4-4369-9fc0-b98a7baee521" providerId="AD" clId="Web-{923FE04D-741E-47F1-9D75-90552B1A8600}" dt="2020-11-17T06:40:01.442" v="586"/>
          <ac:spMkLst>
            <pc:docMk/>
            <pc:sldMk cId="2749984124" sldId="268"/>
            <ac:spMk id="10" creationId="{F98ED85F-DCEE-4B50-802E-71A6E3E12B04}"/>
          </ac:spMkLst>
        </pc:spChg>
      </pc:sldChg>
      <pc:sldChg chg="modSp new">
        <pc:chgData name="Peltola Heidi" userId="S::heidi.peltola@ksao.fi::acae9d60-aec4-4369-9fc0-b98a7baee521" providerId="AD" clId="Web-{923FE04D-741E-47F1-9D75-90552B1A8600}" dt="2020-11-17T09:57:03.238" v="839" actId="20577"/>
        <pc:sldMkLst>
          <pc:docMk/>
          <pc:sldMk cId="3144813447" sldId="269"/>
        </pc:sldMkLst>
        <pc:spChg chg="mod">
          <ac:chgData name="Peltola Heidi" userId="S::heidi.peltola@ksao.fi::acae9d60-aec4-4369-9fc0-b98a7baee521" providerId="AD" clId="Web-{923FE04D-741E-47F1-9D75-90552B1A8600}" dt="2020-11-17T09:54:10.047" v="593" actId="20577"/>
          <ac:spMkLst>
            <pc:docMk/>
            <pc:sldMk cId="3144813447" sldId="269"/>
            <ac:spMk id="2" creationId="{14C744A2-0FDF-45B2-8CCC-082E45FC6485}"/>
          </ac:spMkLst>
        </pc:spChg>
        <pc:spChg chg="mod">
          <ac:chgData name="Peltola Heidi" userId="S::heidi.peltola@ksao.fi::acae9d60-aec4-4369-9fc0-b98a7baee521" providerId="AD" clId="Web-{923FE04D-741E-47F1-9D75-90552B1A8600}" dt="2020-11-17T09:57:03.238" v="839" actId="20577"/>
          <ac:spMkLst>
            <pc:docMk/>
            <pc:sldMk cId="3144813447" sldId="269"/>
            <ac:spMk id="3" creationId="{C4609857-397B-47D1-AF72-AA697CCF6B2F}"/>
          </ac:spMkLst>
        </pc:spChg>
      </pc:sldChg>
    </pc:docChg>
  </pc:docChgLst>
  <pc:docChgLst>
    <pc:chgData name="Peltola Heidi" userId="S::heidi.peltola@ksao.fi::acae9d60-aec4-4369-9fc0-b98a7baee521" providerId="AD" clId="Web-{9EAFD2C2-487D-A176-7117-032CC7B19784}"/>
    <pc:docChg chg="modSld">
      <pc:chgData name="Peltola Heidi" userId="S::heidi.peltola@ksao.fi::acae9d60-aec4-4369-9fc0-b98a7baee521" providerId="AD" clId="Web-{9EAFD2C2-487D-A176-7117-032CC7B19784}" dt="2021-04-20T09:13:40.833" v="0" actId="20577"/>
      <pc:docMkLst>
        <pc:docMk/>
      </pc:docMkLst>
      <pc:sldChg chg="modSp">
        <pc:chgData name="Peltola Heidi" userId="S::heidi.peltola@ksao.fi::acae9d60-aec4-4369-9fc0-b98a7baee521" providerId="AD" clId="Web-{9EAFD2C2-487D-A176-7117-032CC7B19784}" dt="2021-04-20T09:13:40.833" v="0" actId="20577"/>
        <pc:sldMkLst>
          <pc:docMk/>
          <pc:sldMk cId="782385677" sldId="256"/>
        </pc:sldMkLst>
        <pc:spChg chg="mod">
          <ac:chgData name="Peltola Heidi" userId="S::heidi.peltola@ksao.fi::acae9d60-aec4-4369-9fc0-b98a7baee521" providerId="AD" clId="Web-{9EAFD2C2-487D-A176-7117-032CC7B19784}" dt="2021-04-20T09:13:40.833" v="0" actId="20577"/>
          <ac:spMkLst>
            <pc:docMk/>
            <pc:sldMk cId="782385677" sldId="256"/>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5.8.2021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5.8.2021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5.8.2021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5.8.2021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5.8.2021</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5.8.2021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5.8.2021</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5.8.2021</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5.8.2021</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5.8.2021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5.8.2021</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2ABAE3-D89C-4001-9AEC-5083F82B749C}" type="datetimeFigureOut">
              <a:rPr lang="fi-FI" smtClean="0"/>
              <a:t>5.8.2021</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3C47C2-33A2-44B2-BEAB-FEB679075C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3324"/>
            <a:ext cx="12192000" cy="6861324"/>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3">
            <a:extLst>
              <a:ext uri="{FF2B5EF4-FFF2-40B4-BE49-F238E27FC236}">
                <a16:creationId xmlns:a16="http://schemas.microsoft.com/office/drawing/2014/main" id="{AD182BA8-54AD-4D9F-8264-B0FA8BB47D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246925" y="-479"/>
            <a:ext cx="9468701"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16">
            <a:extLst>
              <a:ext uri="{FF2B5EF4-FFF2-40B4-BE49-F238E27FC236}">
                <a16:creationId xmlns:a16="http://schemas.microsoft.com/office/drawing/2014/main" id="{4ED83379-0499-45E1-AB78-6AA230F964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479"/>
            <a:ext cx="9324977" cy="6858479"/>
          </a:xfrm>
          <a:custGeom>
            <a:avLst/>
            <a:gdLst>
              <a:gd name="connsiteX0" fmla="*/ 1246925 w 9324977"/>
              <a:gd name="connsiteY0" fmla="*/ 0 h 6858479"/>
              <a:gd name="connsiteX1" fmla="*/ 5076797 w 9324977"/>
              <a:gd name="connsiteY1" fmla="*/ 0 h 6858479"/>
              <a:gd name="connsiteX2" fmla="*/ 6143025 w 9324977"/>
              <a:gd name="connsiteY2" fmla="*/ 0 h 6858479"/>
              <a:gd name="connsiteX3" fmla="*/ 6148602 w 9324977"/>
              <a:gd name="connsiteY3" fmla="*/ 0 h 6858479"/>
              <a:gd name="connsiteX4" fmla="*/ 9324977 w 9324977"/>
              <a:gd name="connsiteY4" fmla="*/ 6858478 h 6858479"/>
              <a:gd name="connsiteX5" fmla="*/ 3359025 w 9324977"/>
              <a:gd name="connsiteY5" fmla="*/ 6858478 h 6858479"/>
              <a:gd name="connsiteX6" fmla="*/ 3359025 w 9324977"/>
              <a:gd name="connsiteY6" fmla="*/ 6858479 h 6858479"/>
              <a:gd name="connsiteX7" fmla="*/ 0 w 9324977"/>
              <a:gd name="connsiteY7" fmla="*/ 6858479 h 6858479"/>
              <a:gd name="connsiteX8" fmla="*/ 0 w 9324977"/>
              <a:gd name="connsiteY8" fmla="*/ 479 h 6858479"/>
              <a:gd name="connsiteX9" fmla="*/ 1246925 w 9324977"/>
              <a:gd name="connsiteY9" fmla="*/ 479 h 685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324977" h="6858479">
                <a:moveTo>
                  <a:pt x="1246925" y="0"/>
                </a:moveTo>
                <a:lnTo>
                  <a:pt x="5076797" y="0"/>
                </a:lnTo>
                <a:lnTo>
                  <a:pt x="6143025" y="0"/>
                </a:lnTo>
                <a:lnTo>
                  <a:pt x="6148602" y="0"/>
                </a:lnTo>
                <a:lnTo>
                  <a:pt x="9324977" y="6858478"/>
                </a:lnTo>
                <a:lnTo>
                  <a:pt x="3359025" y="6858478"/>
                </a:lnTo>
                <a:lnTo>
                  <a:pt x="3359025" y="6858479"/>
                </a:lnTo>
                <a:lnTo>
                  <a:pt x="0" y="6858479"/>
                </a:lnTo>
                <a:lnTo>
                  <a:pt x="0" y="479"/>
                </a:lnTo>
                <a:lnTo>
                  <a:pt x="1246925" y="479"/>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p:cNvSpPr>
            <a:spLocks noGrp="1"/>
          </p:cNvSpPr>
          <p:nvPr>
            <p:ph type="ctrTitle"/>
          </p:nvPr>
        </p:nvSpPr>
        <p:spPr>
          <a:xfrm>
            <a:off x="804672" y="962246"/>
            <a:ext cx="6437700" cy="2611967"/>
          </a:xfrm>
        </p:spPr>
        <p:txBody>
          <a:bodyPr anchor="b">
            <a:normAutofit/>
          </a:bodyPr>
          <a:lstStyle/>
          <a:p>
            <a:pPr algn="l"/>
            <a:r>
              <a:rPr lang="fi-FI" sz="5400">
                <a:cs typeface="Calibri Light"/>
              </a:rPr>
              <a:t>Ikääntyneiden kaltoinkohtelu</a:t>
            </a:r>
            <a:endParaRPr lang="fi-FI" sz="5400"/>
          </a:p>
        </p:txBody>
      </p:sp>
      <p:sp>
        <p:nvSpPr>
          <p:cNvPr id="3" name="Alaotsikko 2"/>
          <p:cNvSpPr>
            <a:spLocks noGrp="1"/>
          </p:cNvSpPr>
          <p:nvPr>
            <p:ph type="subTitle" idx="1"/>
          </p:nvPr>
        </p:nvSpPr>
        <p:spPr>
          <a:xfrm>
            <a:off x="804672" y="3719618"/>
            <a:ext cx="4167376" cy="1155525"/>
          </a:xfrm>
        </p:spPr>
        <p:txBody>
          <a:bodyPr vert="horz" lIns="91440" tIns="45720" rIns="91440" bIns="45720" rtlCol="0" anchor="t">
            <a:normAutofit/>
          </a:bodyPr>
          <a:lstStyle/>
          <a:p>
            <a:pPr algn="l"/>
            <a:r>
              <a:rPr lang="fi-FI" sz="2000" dirty="0">
                <a:cs typeface="Calibri"/>
              </a:rPr>
              <a:t>H.P. KSAO 2021</a:t>
            </a:r>
            <a:endParaRPr lang="fi-FI" sz="2000" dirty="0"/>
          </a:p>
        </p:txBody>
      </p:sp>
    </p:spTree>
    <p:extLst>
      <p:ext uri="{BB962C8B-B14F-4D97-AF65-F5344CB8AC3E}">
        <p14:creationId xmlns:p14="http://schemas.microsoft.com/office/powerpoint/2010/main" val="78238567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D92A655-C49D-4891-859D-9C99FAD01373}"/>
              </a:ext>
            </a:extLst>
          </p:cNvPr>
          <p:cNvSpPr>
            <a:spLocks noGrp="1"/>
          </p:cNvSpPr>
          <p:nvPr>
            <p:ph type="title"/>
          </p:nvPr>
        </p:nvSpPr>
        <p:spPr>
          <a:xfrm>
            <a:off x="804671" y="640263"/>
            <a:ext cx="3284331" cy="5254510"/>
          </a:xfrm>
        </p:spPr>
        <p:txBody>
          <a:bodyPr>
            <a:normAutofit/>
          </a:bodyPr>
          <a:lstStyle/>
          <a:p>
            <a:r>
              <a:rPr lang="fi-FI" sz="3100">
                <a:cs typeface="Calibri Light"/>
              </a:rPr>
              <a:t>Lähisuhdeväkivalta</a:t>
            </a:r>
            <a:endParaRPr lang="fi-FI" sz="3100"/>
          </a:p>
        </p:txBody>
      </p:sp>
      <p:sp>
        <p:nvSpPr>
          <p:cNvPr id="3" name="Content Placeholder 2">
            <a:extLst>
              <a:ext uri="{FF2B5EF4-FFF2-40B4-BE49-F238E27FC236}">
                <a16:creationId xmlns:a16="http://schemas.microsoft.com/office/drawing/2014/main" id="{21CE6D00-16B0-4E2B-B807-F1913822D791}"/>
              </a:ext>
            </a:extLst>
          </p:cNvPr>
          <p:cNvSpPr>
            <a:spLocks noGrp="1"/>
          </p:cNvSpPr>
          <p:nvPr>
            <p:ph idx="1"/>
          </p:nvPr>
        </p:nvSpPr>
        <p:spPr>
          <a:xfrm>
            <a:off x="5358384" y="640263"/>
            <a:ext cx="6028944" cy="5254510"/>
          </a:xfrm>
        </p:spPr>
        <p:txBody>
          <a:bodyPr vert="horz" lIns="91440" tIns="45720" rIns="91440" bIns="45720" rtlCol="0" anchor="ctr">
            <a:normAutofit/>
          </a:bodyPr>
          <a:lstStyle/>
          <a:p>
            <a:r>
              <a:rPr lang="fi-FI" sz="2200">
                <a:solidFill>
                  <a:schemeClr val="bg1"/>
                </a:solidFill>
                <a:ea typeface="+mn-lt"/>
                <a:cs typeface="+mn-lt"/>
              </a:rPr>
              <a:t>Ikääntyneisiin kohdistuva kaltoinkohtelu on useimmiten lähisuhdeväkivaltaa.</a:t>
            </a:r>
          </a:p>
          <a:p>
            <a:r>
              <a:rPr lang="fi-FI" sz="2200">
                <a:solidFill>
                  <a:schemeClr val="bg1"/>
                </a:solidFill>
                <a:ea typeface="+mn-lt"/>
                <a:cs typeface="+mn-lt"/>
              </a:rPr>
              <a:t>Monet ikäihmiset eivät halua tai pysty kertomaan kokemastaan. Jotkut eivät ehkä ymmärrä joutuneensa väkivallan tai kaltoinkohtelun uhriksi. </a:t>
            </a:r>
          </a:p>
          <a:p>
            <a:r>
              <a:rPr lang="fi-FI" sz="2200">
                <a:solidFill>
                  <a:schemeClr val="bg1"/>
                </a:solidFill>
                <a:ea typeface="+mn-lt"/>
                <a:cs typeface="+mn-lt"/>
              </a:rPr>
              <a:t>Uhri voi tuntea myös syyllisyyttä ja häpeää tapahtuneesta, olla huolissaan tekijälle mahdollisesti aiheutuvista seurauksista tai pelätä tekijän uhkauksia ja hylätyksi tulemista.</a:t>
            </a:r>
            <a:endParaRPr lang="fi-FI" sz="2200">
              <a:solidFill>
                <a:schemeClr val="bg1"/>
              </a:solidFill>
              <a:cs typeface="Calibri"/>
            </a:endParaRPr>
          </a:p>
        </p:txBody>
      </p:sp>
    </p:spTree>
    <p:extLst>
      <p:ext uri="{BB962C8B-B14F-4D97-AF65-F5344CB8AC3E}">
        <p14:creationId xmlns:p14="http://schemas.microsoft.com/office/powerpoint/2010/main" val="762620308"/>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3D27AC4-E316-4A42-AB2A-226B2197BF2C}"/>
              </a:ext>
            </a:extLst>
          </p:cNvPr>
          <p:cNvSpPr>
            <a:spLocks noGrp="1"/>
          </p:cNvSpPr>
          <p:nvPr>
            <p:ph type="title"/>
          </p:nvPr>
        </p:nvSpPr>
        <p:spPr>
          <a:xfrm>
            <a:off x="804671" y="640263"/>
            <a:ext cx="3284331" cy="5254510"/>
          </a:xfrm>
        </p:spPr>
        <p:txBody>
          <a:bodyPr>
            <a:normAutofit/>
          </a:bodyPr>
          <a:lstStyle/>
          <a:p>
            <a:r>
              <a:rPr lang="fi-FI" dirty="0">
                <a:cs typeface="Calibri Light"/>
              </a:rPr>
              <a:t>...</a:t>
            </a:r>
            <a:endParaRPr lang="fi-FI" dirty="0"/>
          </a:p>
        </p:txBody>
      </p:sp>
      <p:sp>
        <p:nvSpPr>
          <p:cNvPr id="3" name="Content Placeholder 2">
            <a:extLst>
              <a:ext uri="{FF2B5EF4-FFF2-40B4-BE49-F238E27FC236}">
                <a16:creationId xmlns:a16="http://schemas.microsoft.com/office/drawing/2014/main" id="{47A5C763-BEAB-40E4-9D19-79848A678F0F}"/>
              </a:ext>
            </a:extLst>
          </p:cNvPr>
          <p:cNvSpPr>
            <a:spLocks noGrp="1"/>
          </p:cNvSpPr>
          <p:nvPr>
            <p:ph idx="1"/>
          </p:nvPr>
        </p:nvSpPr>
        <p:spPr>
          <a:xfrm>
            <a:off x="5358384" y="640263"/>
            <a:ext cx="6028944" cy="5254510"/>
          </a:xfrm>
        </p:spPr>
        <p:txBody>
          <a:bodyPr vert="horz" lIns="91440" tIns="45720" rIns="91440" bIns="45720" rtlCol="0" anchor="ctr">
            <a:normAutofit/>
          </a:bodyPr>
          <a:lstStyle/>
          <a:p>
            <a:r>
              <a:rPr lang="fi-FI" sz="2200">
                <a:solidFill>
                  <a:schemeClr val="bg1"/>
                </a:solidFill>
                <a:ea typeface="+mn-lt"/>
                <a:cs typeface="+mn-lt"/>
              </a:rPr>
              <a:t>Ulkoisia merkkejä voivat olla esimerkiksi toistuvat mustelmat, vammat tai ruhjeet, jotka eivät vastaa ikäihmisen tai hänen läheisensä kertomusta. Uhri voi olla myös aliravittu ja joko liikakäyttää lääkkeitä tai laiminlyödä niiden käytön.</a:t>
            </a:r>
            <a:endParaRPr lang="fi-FI" sz="2200">
              <a:solidFill>
                <a:schemeClr val="bg1"/>
              </a:solidFill>
              <a:cs typeface="Calibri" panose="020F0502020204030204"/>
            </a:endParaRPr>
          </a:p>
          <a:p>
            <a:r>
              <a:rPr lang="fi-FI" sz="2200">
                <a:solidFill>
                  <a:schemeClr val="bg1"/>
                </a:solidFill>
                <a:ea typeface="+mn-lt"/>
                <a:cs typeface="+mn-lt"/>
              </a:rPr>
              <a:t>Myös ikäihmisen käyttäytyminen voi muuttua. Kaltoinkohtelu voi aiheuttaa arkuutta, masennusta, itsetuhoisia ajatuksia ja puheita, takertumista ja jopa aggressiivisuutta.</a:t>
            </a:r>
            <a:endParaRPr lang="fi-FI" sz="2200">
              <a:solidFill>
                <a:schemeClr val="bg1"/>
              </a:solidFill>
            </a:endParaRPr>
          </a:p>
          <a:p>
            <a:r>
              <a:rPr lang="fi-FI" sz="2200">
                <a:solidFill>
                  <a:schemeClr val="bg1"/>
                </a:solidFill>
                <a:ea typeface="+mn-lt"/>
                <a:cs typeface="+mn-lt"/>
              </a:rPr>
              <a:t>Sosiaali- ja terveydenhuollon palveluissa tulee systemaattisesti kartoittaa lähisuhde- ja perheväkivallan riskiä. </a:t>
            </a:r>
            <a:endParaRPr lang="fi-FI" sz="2200">
              <a:solidFill>
                <a:schemeClr val="bg1"/>
              </a:solidFill>
            </a:endParaRPr>
          </a:p>
          <a:p>
            <a:endParaRPr lang="fi-FI" sz="2200">
              <a:solidFill>
                <a:schemeClr val="bg1"/>
              </a:solidFill>
              <a:cs typeface="Calibri"/>
            </a:endParaRPr>
          </a:p>
        </p:txBody>
      </p:sp>
    </p:spTree>
    <p:extLst>
      <p:ext uri="{BB962C8B-B14F-4D97-AF65-F5344CB8AC3E}">
        <p14:creationId xmlns:p14="http://schemas.microsoft.com/office/powerpoint/2010/main" val="3198303351"/>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88333BA-AE6E-427A-9B16-A39C8073F4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98ED85F-DCEE-4B50-802E-71A6E3E12B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5C869F-7357-475B-8939-8C0DA3C5AD7B}"/>
              </a:ext>
            </a:extLst>
          </p:cNvPr>
          <p:cNvSpPr>
            <a:spLocks noGrp="1"/>
          </p:cNvSpPr>
          <p:nvPr>
            <p:ph type="title"/>
          </p:nvPr>
        </p:nvSpPr>
        <p:spPr>
          <a:xfrm>
            <a:off x="838200" y="631825"/>
            <a:ext cx="10515600" cy="1325563"/>
          </a:xfrm>
        </p:spPr>
        <p:txBody>
          <a:bodyPr>
            <a:normAutofit/>
          </a:bodyPr>
          <a:lstStyle/>
          <a:p>
            <a:r>
              <a:rPr lang="fi-FI" dirty="0">
                <a:cs typeface="Calibri Light"/>
              </a:rPr>
              <a:t>Riskitekijöitä</a:t>
            </a:r>
            <a:endParaRPr lang="fi-FI" dirty="0"/>
          </a:p>
        </p:txBody>
      </p:sp>
      <p:sp>
        <p:nvSpPr>
          <p:cNvPr id="3" name="Content Placeholder 2">
            <a:extLst>
              <a:ext uri="{FF2B5EF4-FFF2-40B4-BE49-F238E27FC236}">
                <a16:creationId xmlns:a16="http://schemas.microsoft.com/office/drawing/2014/main" id="{43487718-0678-4680-84D1-DE2EB7E4288F}"/>
              </a:ext>
            </a:extLst>
          </p:cNvPr>
          <p:cNvSpPr>
            <a:spLocks noGrp="1"/>
          </p:cNvSpPr>
          <p:nvPr>
            <p:ph idx="1"/>
          </p:nvPr>
        </p:nvSpPr>
        <p:spPr>
          <a:xfrm>
            <a:off x="838200" y="2057400"/>
            <a:ext cx="10515600" cy="3871762"/>
          </a:xfrm>
        </p:spPr>
        <p:txBody>
          <a:bodyPr vert="horz" lIns="91440" tIns="45720" rIns="91440" bIns="45720" rtlCol="0">
            <a:normAutofit/>
          </a:bodyPr>
          <a:lstStyle/>
          <a:p>
            <a:pPr marL="0" indent="0">
              <a:buNone/>
            </a:pPr>
            <a:r>
              <a:rPr lang="fi-FI" sz="2200">
                <a:ea typeface="+mn-lt"/>
                <a:cs typeface="+mn-lt"/>
              </a:rPr>
              <a:t>Esimerkiksi ikä, sukupuoli tai sosiaalinen status ei suojaa kaltoinkohtelulta. On kuitenkin löydetty joitain riskitekijöitä, jotka kärjistyessään voivat johtaa kaltoinkohteluun tai jopa väkivaltaan, muun muassa</a:t>
            </a:r>
            <a:endParaRPr lang="fi-FI" sz="2200">
              <a:cs typeface="Calibri" panose="020F0502020204030204"/>
            </a:endParaRPr>
          </a:p>
          <a:p>
            <a:r>
              <a:rPr lang="fi-FI" sz="2200">
                <a:ea typeface="+mn-lt"/>
                <a:cs typeface="+mn-lt"/>
              </a:rPr>
              <a:t>ikäihmisen, hänen puolisonsa tai muun läheisensä toimintakykyä ja elämänhallintaa heikentävät sairaudet</a:t>
            </a:r>
            <a:endParaRPr lang="fi-FI" sz="2200"/>
          </a:p>
          <a:p>
            <a:r>
              <a:rPr lang="fi-FI" sz="2200">
                <a:ea typeface="+mn-lt"/>
                <a:cs typeface="+mn-lt"/>
              </a:rPr>
              <a:t>ikäihmisen, hänen puolisonsa tai muun läheisensä alkoholin tai päihteiden väärinkäyttö</a:t>
            </a:r>
            <a:endParaRPr lang="fi-FI" sz="2200"/>
          </a:p>
          <a:p>
            <a:r>
              <a:rPr lang="fi-FI" sz="2200">
                <a:ea typeface="+mn-lt"/>
                <a:cs typeface="+mn-lt"/>
              </a:rPr>
              <a:t>hoitajan tai hoidosta vastuussa olevan henkilön uupuminen, tietämättömyys ja osaamattomuus</a:t>
            </a:r>
            <a:endParaRPr lang="fi-FI" sz="2200"/>
          </a:p>
          <a:p>
            <a:r>
              <a:rPr lang="fi-FI" sz="2200">
                <a:ea typeface="+mn-lt"/>
                <a:cs typeface="+mn-lt"/>
              </a:rPr>
              <a:t>taloudellinen tai asumiseen liittyvä riippuvuus.</a:t>
            </a:r>
            <a:endParaRPr lang="fi-FI" sz="2200"/>
          </a:p>
          <a:p>
            <a:endParaRPr lang="fi-FI" sz="2200">
              <a:cs typeface="Calibri"/>
            </a:endParaRPr>
          </a:p>
        </p:txBody>
      </p:sp>
    </p:spTree>
    <p:extLst>
      <p:ext uri="{BB962C8B-B14F-4D97-AF65-F5344CB8AC3E}">
        <p14:creationId xmlns:p14="http://schemas.microsoft.com/office/powerpoint/2010/main" val="2749984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64F718-7FAC-4056-9FA9-A603EC682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0"/>
            <a:ext cx="1219047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74639F7-E3C7-4165-A83E-6386A86BA1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6356349"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B3AF0F1-707A-463E-B5EE-33C63A40CF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979591"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01A7022-F1DA-452C-9B9A-B1E5E0D59314}"/>
              </a:ext>
            </a:extLst>
          </p:cNvPr>
          <p:cNvSpPr>
            <a:spLocks noGrp="1"/>
          </p:cNvSpPr>
          <p:nvPr>
            <p:ph type="title"/>
          </p:nvPr>
        </p:nvSpPr>
        <p:spPr>
          <a:xfrm>
            <a:off x="841248" y="704850"/>
            <a:ext cx="3785616" cy="2978150"/>
          </a:xfrm>
        </p:spPr>
        <p:txBody>
          <a:bodyPr anchor="b">
            <a:normAutofit/>
          </a:bodyPr>
          <a:lstStyle/>
          <a:p>
            <a:r>
              <a:rPr lang="fi-FI" dirty="0">
                <a:cs typeface="Calibri Light"/>
              </a:rPr>
              <a:t>Ota puheeksi!</a:t>
            </a:r>
            <a:endParaRPr lang="fi-FI" dirty="0"/>
          </a:p>
        </p:txBody>
      </p:sp>
      <p:sp>
        <p:nvSpPr>
          <p:cNvPr id="3" name="Content Placeholder 2">
            <a:extLst>
              <a:ext uri="{FF2B5EF4-FFF2-40B4-BE49-F238E27FC236}">
                <a16:creationId xmlns:a16="http://schemas.microsoft.com/office/drawing/2014/main" id="{C9362A87-9FB4-414D-8052-7BD9DF04D002}"/>
              </a:ext>
            </a:extLst>
          </p:cNvPr>
          <p:cNvSpPr>
            <a:spLocks noGrp="1"/>
          </p:cNvSpPr>
          <p:nvPr>
            <p:ph idx="1"/>
          </p:nvPr>
        </p:nvSpPr>
        <p:spPr>
          <a:xfrm>
            <a:off x="6240133" y="1179303"/>
            <a:ext cx="5314950" cy="5251450"/>
          </a:xfrm>
        </p:spPr>
        <p:txBody>
          <a:bodyPr vert="horz" lIns="91440" tIns="45720" rIns="91440" bIns="45720" rtlCol="0" anchor="ctr">
            <a:normAutofit/>
          </a:bodyPr>
          <a:lstStyle/>
          <a:p>
            <a:r>
              <a:rPr lang="fi-FI" sz="2400" dirty="0">
                <a:solidFill>
                  <a:schemeClr val="bg1"/>
                </a:solidFill>
                <a:ea typeface="+mn-lt"/>
                <a:cs typeface="+mn-lt"/>
              </a:rPr>
              <a:t>Jos läheisesi tai asiakkaasi on kohdannut lähisuhdeväkivaltaa, ota asia puheeksi. Lähisuhdeväkivallasta kysyminen on jo itsessään interventio, joka auttaa ikäihmistä irtaantumaan väkivallasta.</a:t>
            </a:r>
            <a:endParaRPr lang="fi-FI" sz="2400" dirty="0">
              <a:solidFill>
                <a:schemeClr val="bg1"/>
              </a:solidFill>
              <a:cs typeface="Calibri" panose="020F0502020204030204"/>
            </a:endParaRPr>
          </a:p>
          <a:p>
            <a:r>
              <a:rPr lang="fi-FI" sz="2400" dirty="0">
                <a:solidFill>
                  <a:schemeClr val="bg1"/>
                </a:solidFill>
                <a:ea typeface="+mn-lt"/>
                <a:cs typeface="+mn-lt"/>
              </a:rPr>
              <a:t>Asiallinen ja ikäihmistä kunnioittava keskustelunavaus on ensimmäinen askel. Kaltoinkohtelija voi olla ikäihmiselle läheinen ja rakas tuomittavista teoistaan huolimatta.</a:t>
            </a:r>
            <a:endParaRPr lang="fi-FI" sz="2400" dirty="0">
              <a:solidFill>
                <a:schemeClr val="bg1"/>
              </a:solidFill>
            </a:endParaRPr>
          </a:p>
          <a:p>
            <a:endParaRPr lang="fi-FI" sz="2100">
              <a:solidFill>
                <a:schemeClr val="bg1"/>
              </a:solidFill>
              <a:cs typeface="Calibri"/>
            </a:endParaRPr>
          </a:p>
          <a:p>
            <a:endParaRPr lang="fi-FI" sz="2100">
              <a:solidFill>
                <a:schemeClr val="bg1"/>
              </a:solidFill>
              <a:cs typeface="Calibri"/>
            </a:endParaRPr>
          </a:p>
        </p:txBody>
      </p:sp>
    </p:spTree>
    <p:extLst>
      <p:ext uri="{BB962C8B-B14F-4D97-AF65-F5344CB8AC3E}">
        <p14:creationId xmlns:p14="http://schemas.microsoft.com/office/powerpoint/2010/main" val="1677928203"/>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744A2-0FDF-45B2-8CCC-082E45FC6485}"/>
              </a:ext>
            </a:extLst>
          </p:cNvPr>
          <p:cNvSpPr>
            <a:spLocks noGrp="1"/>
          </p:cNvSpPr>
          <p:nvPr>
            <p:ph type="title"/>
          </p:nvPr>
        </p:nvSpPr>
        <p:spPr/>
        <p:txBody>
          <a:bodyPr/>
          <a:lstStyle/>
          <a:p>
            <a:r>
              <a:rPr lang="fi-FI">
                <a:cs typeface="Calibri Light"/>
              </a:rPr>
              <a:t>Lähteitä:</a:t>
            </a:r>
            <a:endParaRPr lang="fi-FI"/>
          </a:p>
        </p:txBody>
      </p:sp>
      <p:sp>
        <p:nvSpPr>
          <p:cNvPr id="3" name="Content Placeholder 2">
            <a:extLst>
              <a:ext uri="{FF2B5EF4-FFF2-40B4-BE49-F238E27FC236}">
                <a16:creationId xmlns:a16="http://schemas.microsoft.com/office/drawing/2014/main" id="{C4609857-397B-47D1-AF72-AA697CCF6B2F}"/>
              </a:ext>
            </a:extLst>
          </p:cNvPr>
          <p:cNvSpPr>
            <a:spLocks noGrp="1"/>
          </p:cNvSpPr>
          <p:nvPr>
            <p:ph idx="1"/>
          </p:nvPr>
        </p:nvSpPr>
        <p:spPr/>
        <p:txBody>
          <a:bodyPr vert="horz" lIns="91440" tIns="45720" rIns="91440" bIns="45720" rtlCol="0" anchor="t">
            <a:normAutofit/>
          </a:bodyPr>
          <a:lstStyle/>
          <a:p>
            <a:r>
              <a:rPr lang="fi-FI">
                <a:cs typeface="Calibri"/>
              </a:rPr>
              <a:t>Duodecim 2018: Kotona asuviin ikääntyneisiin kohdistuva kaltoinkohtelu ja väkivalta.</a:t>
            </a:r>
            <a:endParaRPr lang="fi-FI" dirty="0">
              <a:cs typeface="Calibri"/>
            </a:endParaRPr>
          </a:p>
          <a:p>
            <a:r>
              <a:rPr lang="fi-FI">
                <a:cs typeface="Calibri"/>
              </a:rPr>
              <a:t>Suvanto ry 2020: Ikäihmisten kaltoinkohtelu.</a:t>
            </a:r>
            <a:endParaRPr lang="fi-FI" dirty="0">
              <a:cs typeface="Calibri"/>
            </a:endParaRPr>
          </a:p>
          <a:p>
            <a:r>
              <a:rPr lang="fi-FI">
                <a:cs typeface="Calibri"/>
              </a:rPr>
              <a:t>THL 2020: Lähisuhdeväkivallan tunnistaminen.</a:t>
            </a:r>
            <a:endParaRPr lang="fi-FI"/>
          </a:p>
          <a:p>
            <a:r>
              <a:rPr lang="fi-FI">
                <a:cs typeface="Calibri"/>
              </a:rPr>
              <a:t>VALVIRA 2020: </a:t>
            </a:r>
            <a:r>
              <a:rPr lang="fi-FI"/>
              <a:t>Vanhusten kaltoinkohtelulla on monia muotoja – työyksikön avoin ilmapiiri helpottaa kaltoinkohteluun puuttumista.</a:t>
            </a:r>
            <a:endParaRPr lang="fi-FI" dirty="0">
              <a:cs typeface="Calibri"/>
            </a:endParaRPr>
          </a:p>
          <a:p>
            <a:endParaRPr lang="fi-FI" dirty="0">
              <a:cs typeface="Calibri"/>
            </a:endParaRPr>
          </a:p>
          <a:p>
            <a:endParaRPr lang="fi-FI" dirty="0">
              <a:cs typeface="Calibri"/>
            </a:endParaRPr>
          </a:p>
        </p:txBody>
      </p:sp>
    </p:spTree>
    <p:extLst>
      <p:ext uri="{BB962C8B-B14F-4D97-AF65-F5344CB8AC3E}">
        <p14:creationId xmlns:p14="http://schemas.microsoft.com/office/powerpoint/2010/main" val="3144813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7290C72-967F-482A-9E59-9A2D1B2B3D4B}"/>
              </a:ext>
            </a:extLst>
          </p:cNvPr>
          <p:cNvSpPr>
            <a:spLocks noGrp="1"/>
          </p:cNvSpPr>
          <p:nvPr>
            <p:ph type="title"/>
          </p:nvPr>
        </p:nvSpPr>
        <p:spPr>
          <a:xfrm>
            <a:off x="804671" y="640263"/>
            <a:ext cx="3284331" cy="5254510"/>
          </a:xfrm>
        </p:spPr>
        <p:txBody>
          <a:bodyPr>
            <a:normAutofit/>
          </a:bodyPr>
          <a:lstStyle/>
          <a:p>
            <a:r>
              <a:rPr lang="fi-FI" sz="3700">
                <a:cs typeface="Calibri Light"/>
              </a:rPr>
              <a:t>Mitä on kaltoinkohtelu?</a:t>
            </a:r>
            <a:endParaRPr lang="fi-FI" sz="3700"/>
          </a:p>
        </p:txBody>
      </p:sp>
      <p:sp>
        <p:nvSpPr>
          <p:cNvPr id="3" name="Content Placeholder 2">
            <a:extLst>
              <a:ext uri="{FF2B5EF4-FFF2-40B4-BE49-F238E27FC236}">
                <a16:creationId xmlns:a16="http://schemas.microsoft.com/office/drawing/2014/main" id="{381B50E3-E21C-4678-9D2A-6BD96F63B130}"/>
              </a:ext>
            </a:extLst>
          </p:cNvPr>
          <p:cNvSpPr>
            <a:spLocks noGrp="1"/>
          </p:cNvSpPr>
          <p:nvPr>
            <p:ph idx="1"/>
          </p:nvPr>
        </p:nvSpPr>
        <p:spPr>
          <a:xfrm>
            <a:off x="5358384" y="640263"/>
            <a:ext cx="6028944" cy="5254510"/>
          </a:xfrm>
        </p:spPr>
        <p:txBody>
          <a:bodyPr vert="horz" lIns="91440" tIns="45720" rIns="91440" bIns="45720" rtlCol="0" anchor="ctr">
            <a:normAutofit/>
          </a:bodyPr>
          <a:lstStyle/>
          <a:p>
            <a:r>
              <a:rPr lang="fi-FI" sz="1900">
                <a:solidFill>
                  <a:schemeClr val="bg1"/>
                </a:solidFill>
                <a:ea typeface="+mn-lt"/>
                <a:cs typeface="+mn-lt"/>
              </a:rPr>
              <a:t>Ikäihmisiin kohdistuvalla kaltoinkohtelulla tarkoitetaan luottamuksellisessa suhteessa tapahtuvaa tekoa tai tekemättä jättämistä, joka vaarantaa ikääntyneen hyvinvoinnin, turvallisuuden tai terveyden.</a:t>
            </a:r>
          </a:p>
          <a:p>
            <a:r>
              <a:rPr lang="fi-FI" sz="1900">
                <a:solidFill>
                  <a:schemeClr val="bg1"/>
                </a:solidFill>
              </a:rPr>
              <a:t>Yleensä kaltoinkohtelulla tarkoitetaan yli 65-vuotiaisiin kohdistuvaa fyysistä ja/tai psyykkistä väkivaltaa, seksuaalista hyväksikäyttöä, taloudellista hyväksikäyttöä, hoidon ja avun laiminlyömistä tai muuta oikeuksien rajoittamista, loukkaamista ja ikäihmisen ihmisarvoa alentavaa kohtelua.</a:t>
            </a:r>
            <a:endParaRPr lang="fi-FI" sz="1900">
              <a:solidFill>
                <a:schemeClr val="bg1"/>
              </a:solidFill>
              <a:cs typeface="Calibri"/>
            </a:endParaRPr>
          </a:p>
          <a:p>
            <a:r>
              <a:rPr lang="fi-FI" sz="1900">
                <a:solidFill>
                  <a:schemeClr val="bg1"/>
                </a:solidFill>
              </a:rPr>
              <a:t>Kaltoinkohtelu voi olla parisuhde-, perhe- tai lähisuhdeväkivaltaa, jolloin se tapahtuu läheisessä ihmissuhteessa. Se voi ilmetä myös hoitosuhteessa huonona ja epäeettisenä kohteluna.</a:t>
            </a:r>
            <a:endParaRPr lang="fi-FI" sz="1900">
              <a:solidFill>
                <a:schemeClr val="bg1"/>
              </a:solidFill>
              <a:cs typeface="Calibri"/>
            </a:endParaRPr>
          </a:p>
          <a:p>
            <a:r>
              <a:rPr lang="fi-FI" sz="1900">
                <a:solidFill>
                  <a:schemeClr val="bg1"/>
                </a:solidFill>
              </a:rPr>
              <a:t>Kaltoinkohtelu voi olla myös rakenteellista, jolloin ikääntynyt kohtaa yhteiskunnan ja palvelujärjestelmän taholta esimerkiksi ikäsyrjintää tai palveluiden epäämistä.</a:t>
            </a:r>
            <a:endParaRPr lang="fi-FI" sz="1900">
              <a:solidFill>
                <a:schemeClr val="bg1"/>
              </a:solidFill>
              <a:cs typeface="Calibri"/>
            </a:endParaRPr>
          </a:p>
          <a:p>
            <a:endParaRPr lang="fi-FI" sz="1900">
              <a:solidFill>
                <a:schemeClr val="bg1"/>
              </a:solidFill>
              <a:cs typeface="Calibri"/>
            </a:endParaRPr>
          </a:p>
        </p:txBody>
      </p:sp>
    </p:spTree>
    <p:extLst>
      <p:ext uri="{BB962C8B-B14F-4D97-AF65-F5344CB8AC3E}">
        <p14:creationId xmlns:p14="http://schemas.microsoft.com/office/powerpoint/2010/main" val="1042483489"/>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64F718-7FAC-4056-9FA9-A603EC682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0"/>
            <a:ext cx="1219047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AAD98D1C-F2EB-49D5-899B-086F7E26FC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59849" y="-479"/>
            <a:ext cx="9132151" cy="6858478"/>
          </a:xfrm>
          <a:custGeom>
            <a:avLst/>
            <a:gdLst>
              <a:gd name="connsiteX0" fmla="*/ 5955776 w 9132151"/>
              <a:gd name="connsiteY0" fmla="*/ 0 h 6858478"/>
              <a:gd name="connsiteX1" fmla="*/ 5950199 w 9132151"/>
              <a:gd name="connsiteY1" fmla="*/ 0 h 6858478"/>
              <a:gd name="connsiteX2" fmla="*/ 4883971 w 9132151"/>
              <a:gd name="connsiteY2" fmla="*/ 0 h 6858478"/>
              <a:gd name="connsiteX3" fmla="*/ 0 w 9132151"/>
              <a:gd name="connsiteY3" fmla="*/ 0 h 6858478"/>
              <a:gd name="connsiteX4" fmla="*/ 0 w 9132151"/>
              <a:gd name="connsiteY4" fmla="*/ 6857916 h 6858478"/>
              <a:gd name="connsiteX5" fmla="*/ 1707856 w 9132151"/>
              <a:gd name="connsiteY5" fmla="*/ 6857916 h 6858478"/>
              <a:gd name="connsiteX6" fmla="*/ 1707596 w 9132151"/>
              <a:gd name="connsiteY6" fmla="*/ 6858478 h 6858478"/>
              <a:gd name="connsiteX7" fmla="*/ 9132151 w 9132151"/>
              <a:gd name="connsiteY7" fmla="*/ 6858478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32151" h="6858478">
                <a:moveTo>
                  <a:pt x="5955776" y="0"/>
                </a:moveTo>
                <a:lnTo>
                  <a:pt x="5950199" y="0"/>
                </a:lnTo>
                <a:lnTo>
                  <a:pt x="4883971" y="0"/>
                </a:lnTo>
                <a:lnTo>
                  <a:pt x="0" y="0"/>
                </a:lnTo>
                <a:lnTo>
                  <a:pt x="0" y="6857916"/>
                </a:lnTo>
                <a:lnTo>
                  <a:pt x="1707856" y="6857916"/>
                </a:lnTo>
                <a:lnTo>
                  <a:pt x="1707596" y="6858478"/>
                </a:lnTo>
                <a:lnTo>
                  <a:pt x="9132151" y="6858478"/>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7B4CA2D6-8008-4CEE-8D65-E6BE5477FC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69312" y="-3325"/>
            <a:ext cx="8722688" cy="6861324"/>
          </a:xfrm>
          <a:custGeom>
            <a:avLst/>
            <a:gdLst>
              <a:gd name="connsiteX0" fmla="*/ 5560897 w 8722688"/>
              <a:gd name="connsiteY0" fmla="*/ 0 h 6861324"/>
              <a:gd name="connsiteX1" fmla="*/ 5555346 w 8722688"/>
              <a:gd name="connsiteY1" fmla="*/ 0 h 6861324"/>
              <a:gd name="connsiteX2" fmla="*/ 4494013 w 8722688"/>
              <a:gd name="connsiteY2" fmla="*/ 0 h 6861324"/>
              <a:gd name="connsiteX3" fmla="*/ 681726 w 8722688"/>
              <a:gd name="connsiteY3" fmla="*/ 0 h 6861324"/>
              <a:gd name="connsiteX4" fmla="*/ 681726 w 8722688"/>
              <a:gd name="connsiteY4" fmla="*/ 479 h 6861324"/>
              <a:gd name="connsiteX5" fmla="*/ 0 w 8722688"/>
              <a:gd name="connsiteY5" fmla="*/ 479 h 6861324"/>
              <a:gd name="connsiteX6" fmla="*/ 0 w 8722688"/>
              <a:gd name="connsiteY6" fmla="*/ 6861324 h 6861324"/>
              <a:gd name="connsiteX7" fmla="*/ 2429574 w 8722688"/>
              <a:gd name="connsiteY7" fmla="*/ 6861324 h 6861324"/>
              <a:gd name="connsiteX8" fmla="*/ 2429574 w 8722688"/>
              <a:gd name="connsiteY8" fmla="*/ 6861323 h 6861324"/>
              <a:gd name="connsiteX9" fmla="*/ 8368134 w 8722688"/>
              <a:gd name="connsiteY9" fmla="*/ 6861323 h 6861324"/>
              <a:gd name="connsiteX10" fmla="*/ 8366822 w 8722688"/>
              <a:gd name="connsiteY10" fmla="*/ 6858478 h 6861324"/>
              <a:gd name="connsiteX11" fmla="*/ 8722688 w 8722688"/>
              <a:gd name="connsiteY11" fmla="*/ 6858478 h 686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22688" h="6861324">
                <a:moveTo>
                  <a:pt x="5560897" y="0"/>
                </a:moveTo>
                <a:lnTo>
                  <a:pt x="5555346" y="0"/>
                </a:lnTo>
                <a:lnTo>
                  <a:pt x="4494013" y="0"/>
                </a:lnTo>
                <a:lnTo>
                  <a:pt x="681726" y="0"/>
                </a:lnTo>
                <a:lnTo>
                  <a:pt x="681726" y="479"/>
                </a:lnTo>
                <a:lnTo>
                  <a:pt x="0" y="479"/>
                </a:lnTo>
                <a:lnTo>
                  <a:pt x="0" y="6861324"/>
                </a:lnTo>
                <a:lnTo>
                  <a:pt x="2429574" y="6861324"/>
                </a:lnTo>
                <a:lnTo>
                  <a:pt x="2429574" y="6861323"/>
                </a:lnTo>
                <a:lnTo>
                  <a:pt x="8368134" y="6861323"/>
                </a:lnTo>
                <a:lnTo>
                  <a:pt x="8366822" y="6858478"/>
                </a:lnTo>
                <a:lnTo>
                  <a:pt x="8722688" y="6858478"/>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9D63244-E57B-468F-922E-8058CE75B3DF}"/>
              </a:ext>
            </a:extLst>
          </p:cNvPr>
          <p:cNvSpPr>
            <a:spLocks noGrp="1"/>
          </p:cNvSpPr>
          <p:nvPr>
            <p:ph type="title"/>
          </p:nvPr>
        </p:nvSpPr>
        <p:spPr>
          <a:xfrm>
            <a:off x="841248" y="704850"/>
            <a:ext cx="3751697" cy="2978150"/>
          </a:xfrm>
        </p:spPr>
        <p:txBody>
          <a:bodyPr anchor="b">
            <a:normAutofit/>
          </a:bodyPr>
          <a:lstStyle/>
          <a:p>
            <a:r>
              <a:rPr lang="fi-FI">
                <a:solidFill>
                  <a:schemeClr val="bg1"/>
                </a:solidFill>
                <a:cs typeface="Calibri Light"/>
              </a:rPr>
              <a:t>Esim.</a:t>
            </a:r>
            <a:endParaRPr lang="fi-FI">
              <a:solidFill>
                <a:schemeClr val="bg1"/>
              </a:solidFill>
            </a:endParaRPr>
          </a:p>
        </p:txBody>
      </p:sp>
      <p:sp>
        <p:nvSpPr>
          <p:cNvPr id="3" name="Content Placeholder 2">
            <a:extLst>
              <a:ext uri="{FF2B5EF4-FFF2-40B4-BE49-F238E27FC236}">
                <a16:creationId xmlns:a16="http://schemas.microsoft.com/office/drawing/2014/main" id="{8132F48E-35B1-4C6E-AB93-0D55B6606518}"/>
              </a:ext>
            </a:extLst>
          </p:cNvPr>
          <p:cNvSpPr>
            <a:spLocks noGrp="1"/>
          </p:cNvSpPr>
          <p:nvPr>
            <p:ph idx="1"/>
          </p:nvPr>
        </p:nvSpPr>
        <p:spPr>
          <a:xfrm>
            <a:off x="6121400" y="939800"/>
            <a:ext cx="5232400" cy="4845050"/>
          </a:xfrm>
        </p:spPr>
        <p:txBody>
          <a:bodyPr vert="horz" lIns="91440" tIns="45720" rIns="91440" bIns="45720" rtlCol="0" anchor="ctr">
            <a:normAutofit/>
          </a:bodyPr>
          <a:lstStyle/>
          <a:p>
            <a:r>
              <a:rPr lang="fi-FI" sz="2100" b="1"/>
              <a:t>Fyysinen väkivalta</a:t>
            </a:r>
            <a:r>
              <a:rPr lang="fi-FI" sz="2100"/>
              <a:t>, jolla tarkoitetaan kaikkea fyysisen kivun ja vahingon aiheuttamista esimerkiksi lyömällä, tönimällä, nipistämällä, tukistamalla tai puristamalla.</a:t>
            </a:r>
            <a:endParaRPr lang="fi-FI" sz="2100">
              <a:cs typeface="Calibri" panose="020F0502020204030204"/>
            </a:endParaRPr>
          </a:p>
          <a:p>
            <a:r>
              <a:rPr lang="fi-FI" sz="2100"/>
              <a:t>Fyysistä väkivaltaa voi tapahtua myös silloin, jos hoitotyön yhteydessä käytetään tilanteeseen nähden tarpeettoman rajuja otteita, joista aiheutuu ikääntyneelle ylimääräistä kipua tai muuta kärsimystä.</a:t>
            </a:r>
            <a:endParaRPr lang="fi-FI" sz="2100">
              <a:cs typeface="Calibri"/>
            </a:endParaRPr>
          </a:p>
          <a:p>
            <a:r>
              <a:rPr lang="fi-FI" sz="2100"/>
              <a:t>Myös yli- tai alilääkitseminen ja muunlainen hoidon tai avun laiminlyönti voi pahimmillaan olla fyysistä väkivaltaa.</a:t>
            </a:r>
            <a:endParaRPr lang="fi-FI" sz="2100">
              <a:cs typeface="Calibri"/>
            </a:endParaRPr>
          </a:p>
          <a:p>
            <a:endParaRPr lang="fi-FI" sz="2100">
              <a:cs typeface="Calibri"/>
            </a:endParaRPr>
          </a:p>
          <a:p>
            <a:endParaRPr lang="fi-FI" sz="2100">
              <a:cs typeface="Calibri"/>
            </a:endParaRPr>
          </a:p>
        </p:txBody>
      </p:sp>
    </p:spTree>
    <p:extLst>
      <p:ext uri="{BB962C8B-B14F-4D97-AF65-F5344CB8AC3E}">
        <p14:creationId xmlns:p14="http://schemas.microsoft.com/office/powerpoint/2010/main" val="578305236"/>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64F718-7FAC-4056-9FA9-A603EC682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0"/>
            <a:ext cx="1219047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74639F7-E3C7-4165-A83E-6386A86BA1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6356349"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B3AF0F1-707A-463E-B5EE-33C63A40CF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979591"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A8D4B75-C4B6-4A01-B5FD-BC7668A79D8D}"/>
              </a:ext>
            </a:extLst>
          </p:cNvPr>
          <p:cNvSpPr>
            <a:spLocks noGrp="1"/>
          </p:cNvSpPr>
          <p:nvPr>
            <p:ph type="title"/>
          </p:nvPr>
        </p:nvSpPr>
        <p:spPr>
          <a:xfrm>
            <a:off x="841248" y="704850"/>
            <a:ext cx="3785616" cy="2978150"/>
          </a:xfrm>
        </p:spPr>
        <p:txBody>
          <a:bodyPr anchor="b">
            <a:normAutofit/>
          </a:bodyPr>
          <a:lstStyle/>
          <a:p>
            <a:r>
              <a:rPr lang="fi-FI" dirty="0">
                <a:cs typeface="Calibri Light"/>
              </a:rPr>
              <a:t>...</a:t>
            </a:r>
            <a:endParaRPr lang="fi-FI" dirty="0"/>
          </a:p>
        </p:txBody>
      </p:sp>
      <p:sp>
        <p:nvSpPr>
          <p:cNvPr id="3" name="Content Placeholder 2">
            <a:extLst>
              <a:ext uri="{FF2B5EF4-FFF2-40B4-BE49-F238E27FC236}">
                <a16:creationId xmlns:a16="http://schemas.microsoft.com/office/drawing/2014/main" id="{360699FE-E7C5-429D-BD0D-CF7DE8069E5D}"/>
              </a:ext>
            </a:extLst>
          </p:cNvPr>
          <p:cNvSpPr>
            <a:spLocks noGrp="1"/>
          </p:cNvSpPr>
          <p:nvPr>
            <p:ph idx="1"/>
          </p:nvPr>
        </p:nvSpPr>
        <p:spPr>
          <a:xfrm>
            <a:off x="6038850" y="704850"/>
            <a:ext cx="5314950" cy="5251450"/>
          </a:xfrm>
        </p:spPr>
        <p:txBody>
          <a:bodyPr vert="horz" lIns="91440" tIns="45720" rIns="91440" bIns="45720" rtlCol="0" anchor="ctr">
            <a:normAutofit/>
          </a:bodyPr>
          <a:lstStyle/>
          <a:p>
            <a:r>
              <a:rPr lang="fi-FI" sz="2100" b="1">
                <a:solidFill>
                  <a:schemeClr val="bg1"/>
                </a:solidFill>
              </a:rPr>
              <a:t>Psyykkinen/henkinen väkivalta</a:t>
            </a:r>
            <a:r>
              <a:rPr lang="fi-FI" sz="2100">
                <a:solidFill>
                  <a:schemeClr val="bg1"/>
                </a:solidFill>
              </a:rPr>
              <a:t> on väkivaltaa, jossa ikäihmiselle tuotetaan tarkoituksellisesti henkistä pahoinvointia, ahdistusta ja pelkoa esimerkiksi nimittelemällä, huutamalla tai kohtelemalla häntä muutoin alentavasti ja loukkaavasti. Psyykkisen väkivallan erilaisia muotoja ovat mm. mitätöiminen, nöyryyttäminen, pelottelu, uhkaileminen, kiristäminen ja eristäminen.</a:t>
            </a:r>
            <a:endParaRPr lang="fi-FI" sz="2100">
              <a:solidFill>
                <a:schemeClr val="bg1"/>
              </a:solidFill>
              <a:cs typeface="Calibri" panose="020F0502020204030204"/>
            </a:endParaRPr>
          </a:p>
          <a:p>
            <a:r>
              <a:rPr lang="fi-FI" sz="2100" b="1">
                <a:solidFill>
                  <a:schemeClr val="bg1"/>
                </a:solidFill>
              </a:rPr>
              <a:t>Emotionaalisesta väkivallasta</a:t>
            </a:r>
            <a:r>
              <a:rPr lang="fi-FI" sz="2100">
                <a:solidFill>
                  <a:schemeClr val="bg1"/>
                </a:solidFill>
              </a:rPr>
              <a:t> puhutaan silloin, kun teon tai tekemättä jättämisen taustalla vaikuttaa voimakas tunneriippuvuus tekijän ja kokijan välillä.</a:t>
            </a:r>
            <a:endParaRPr lang="fi-FI" sz="2100">
              <a:solidFill>
                <a:schemeClr val="bg1"/>
              </a:solidFill>
              <a:cs typeface="Calibri"/>
            </a:endParaRPr>
          </a:p>
          <a:p>
            <a:endParaRPr lang="fi-FI" sz="2100">
              <a:solidFill>
                <a:schemeClr val="bg1"/>
              </a:solidFill>
              <a:cs typeface="Calibri"/>
            </a:endParaRPr>
          </a:p>
        </p:txBody>
      </p:sp>
    </p:spTree>
    <p:extLst>
      <p:ext uri="{BB962C8B-B14F-4D97-AF65-F5344CB8AC3E}">
        <p14:creationId xmlns:p14="http://schemas.microsoft.com/office/powerpoint/2010/main" val="3057141470"/>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64F718-7FAC-4056-9FA9-A603EC682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0"/>
            <a:ext cx="1219047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74639F7-E3C7-4165-A83E-6386A86BA1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6356349"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B3AF0F1-707A-463E-B5EE-33C63A40CF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979591"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90A4ABC-05C8-4FD4-8FA2-0BB274DE30F5}"/>
              </a:ext>
            </a:extLst>
          </p:cNvPr>
          <p:cNvSpPr>
            <a:spLocks noGrp="1"/>
          </p:cNvSpPr>
          <p:nvPr>
            <p:ph type="title"/>
          </p:nvPr>
        </p:nvSpPr>
        <p:spPr>
          <a:xfrm>
            <a:off x="841248" y="704850"/>
            <a:ext cx="3785616" cy="2978150"/>
          </a:xfrm>
        </p:spPr>
        <p:txBody>
          <a:bodyPr anchor="b">
            <a:normAutofit/>
          </a:bodyPr>
          <a:lstStyle/>
          <a:p>
            <a:r>
              <a:rPr lang="fi-FI" dirty="0">
                <a:cs typeface="Calibri Light"/>
              </a:rPr>
              <a:t>...</a:t>
            </a:r>
            <a:endParaRPr lang="fi-FI" dirty="0"/>
          </a:p>
        </p:txBody>
      </p:sp>
      <p:sp>
        <p:nvSpPr>
          <p:cNvPr id="3" name="Content Placeholder 2">
            <a:extLst>
              <a:ext uri="{FF2B5EF4-FFF2-40B4-BE49-F238E27FC236}">
                <a16:creationId xmlns:a16="http://schemas.microsoft.com/office/drawing/2014/main" id="{AF8F8E8A-011D-456E-A7DF-B9C0C68CF40C}"/>
              </a:ext>
            </a:extLst>
          </p:cNvPr>
          <p:cNvSpPr>
            <a:spLocks noGrp="1"/>
          </p:cNvSpPr>
          <p:nvPr>
            <p:ph idx="1"/>
          </p:nvPr>
        </p:nvSpPr>
        <p:spPr>
          <a:xfrm>
            <a:off x="6038850" y="704850"/>
            <a:ext cx="5314950" cy="5251450"/>
          </a:xfrm>
        </p:spPr>
        <p:txBody>
          <a:bodyPr vert="horz" lIns="91440" tIns="45720" rIns="91440" bIns="45720" rtlCol="0" anchor="ctr">
            <a:normAutofit/>
          </a:bodyPr>
          <a:lstStyle/>
          <a:p>
            <a:r>
              <a:rPr lang="fi-FI" sz="2100" b="1">
                <a:solidFill>
                  <a:schemeClr val="bg1"/>
                </a:solidFill>
              </a:rPr>
              <a:t>Hengellinen väkivalta</a:t>
            </a:r>
            <a:r>
              <a:rPr lang="fi-FI" sz="2100">
                <a:solidFill>
                  <a:schemeClr val="bg1"/>
                </a:solidFill>
              </a:rPr>
              <a:t> on ikääntyneen vakaumuksen ja uskonnon harjoittamisen kieltämistä, mitätöintiä tai halventamista. Hengellistä väkivaltaa on myös uskonnon tai vakaumuksen nimissä ikääntyneelle ihmiselle aiheutettu ahdistus, pelko ja kärsimys.</a:t>
            </a:r>
            <a:endParaRPr lang="fi-FI" sz="2100">
              <a:solidFill>
                <a:schemeClr val="bg1"/>
              </a:solidFill>
              <a:cs typeface="Calibri" panose="020F0502020204030204"/>
            </a:endParaRPr>
          </a:p>
          <a:p>
            <a:r>
              <a:rPr lang="fi-FI" sz="2100" b="1">
                <a:solidFill>
                  <a:schemeClr val="bg1"/>
                </a:solidFill>
              </a:rPr>
              <a:t>Seksuaalinen hyväksikäyttö </a:t>
            </a:r>
            <a:r>
              <a:rPr lang="fi-FI" sz="2100">
                <a:solidFill>
                  <a:schemeClr val="bg1"/>
                </a:solidFill>
              </a:rPr>
              <a:t>on seksuaalista identiteettiä loukkaavaa käyttäytymistä, sukupuolista häirintää, ahdistelua, alistamista tai sukupuoliyhteyteen pakottamista ja raiskausta.</a:t>
            </a:r>
            <a:endParaRPr lang="fi-FI" sz="2100">
              <a:solidFill>
                <a:schemeClr val="bg1"/>
              </a:solidFill>
              <a:cs typeface="Calibri"/>
            </a:endParaRPr>
          </a:p>
          <a:p>
            <a:endParaRPr lang="fi-FI" sz="2100">
              <a:solidFill>
                <a:schemeClr val="bg1"/>
              </a:solidFill>
              <a:cs typeface="Calibri"/>
            </a:endParaRPr>
          </a:p>
        </p:txBody>
      </p:sp>
    </p:spTree>
    <p:extLst>
      <p:ext uri="{BB962C8B-B14F-4D97-AF65-F5344CB8AC3E}">
        <p14:creationId xmlns:p14="http://schemas.microsoft.com/office/powerpoint/2010/main" val="133065220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64F718-7FAC-4056-9FA9-A603EC682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0"/>
            <a:ext cx="1219047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74639F7-E3C7-4165-A83E-6386A86BA1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6356349"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B3AF0F1-707A-463E-B5EE-33C63A40CF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979591"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9C14A48-3B2F-4439-BCA1-A753C44A755B}"/>
              </a:ext>
            </a:extLst>
          </p:cNvPr>
          <p:cNvSpPr>
            <a:spLocks noGrp="1"/>
          </p:cNvSpPr>
          <p:nvPr>
            <p:ph type="title"/>
          </p:nvPr>
        </p:nvSpPr>
        <p:spPr>
          <a:xfrm>
            <a:off x="841248" y="704850"/>
            <a:ext cx="3785616" cy="2978150"/>
          </a:xfrm>
        </p:spPr>
        <p:txBody>
          <a:bodyPr anchor="b">
            <a:normAutofit/>
          </a:bodyPr>
          <a:lstStyle/>
          <a:p>
            <a:r>
              <a:rPr lang="fi-FI" dirty="0">
                <a:cs typeface="Calibri Light"/>
              </a:rPr>
              <a:t>...</a:t>
            </a:r>
            <a:endParaRPr lang="fi-FI" dirty="0"/>
          </a:p>
        </p:txBody>
      </p:sp>
      <p:sp>
        <p:nvSpPr>
          <p:cNvPr id="3" name="Content Placeholder 2">
            <a:extLst>
              <a:ext uri="{FF2B5EF4-FFF2-40B4-BE49-F238E27FC236}">
                <a16:creationId xmlns:a16="http://schemas.microsoft.com/office/drawing/2014/main" id="{ACF5E03B-B964-46A5-B312-8FC971A5D7E6}"/>
              </a:ext>
            </a:extLst>
          </p:cNvPr>
          <p:cNvSpPr>
            <a:spLocks noGrp="1"/>
          </p:cNvSpPr>
          <p:nvPr>
            <p:ph idx="1"/>
          </p:nvPr>
        </p:nvSpPr>
        <p:spPr>
          <a:xfrm>
            <a:off x="6038850" y="704850"/>
            <a:ext cx="5314950" cy="5251450"/>
          </a:xfrm>
        </p:spPr>
        <p:txBody>
          <a:bodyPr vert="horz" lIns="91440" tIns="45720" rIns="91440" bIns="45720" rtlCol="0" anchor="ctr">
            <a:normAutofit/>
          </a:bodyPr>
          <a:lstStyle/>
          <a:p>
            <a:r>
              <a:rPr lang="fi-FI" sz="2100" b="1" dirty="0">
                <a:solidFill>
                  <a:schemeClr val="bg1"/>
                </a:solidFill>
              </a:rPr>
              <a:t>Taloudellinen hyväksikäyttö</a:t>
            </a:r>
            <a:r>
              <a:rPr lang="fi-FI" sz="2100" dirty="0">
                <a:solidFill>
                  <a:schemeClr val="bg1"/>
                </a:solidFill>
              </a:rPr>
              <a:t> on ikääntyneen ihmisen väärin kohtelua, jolla tarkoitetaan rahojen tai muun omaisuuden (kuten tavaroiden, osakkeiden, asunnon, lääkkeiden) käyttöä, myymistä tai hävittämistä ilman hänen lupaansa.</a:t>
            </a:r>
            <a:endParaRPr lang="fi-FI" sz="2100" dirty="0">
              <a:solidFill>
                <a:schemeClr val="bg1"/>
              </a:solidFill>
              <a:cs typeface="Calibri" panose="020F0502020204030204"/>
            </a:endParaRPr>
          </a:p>
          <a:p>
            <a:r>
              <a:rPr lang="fi-FI" sz="2100" dirty="0">
                <a:solidFill>
                  <a:schemeClr val="bg1"/>
                </a:solidFill>
              </a:rPr>
              <a:t>Taloudellista hyväksikäyttöä on ikäihmisen rahojen tai muun omaisuuden eriasteinen kiristäminen, kuten esimerkiksi väkivallanteolla, hoidotta jättämisellä tai hylkäämisellä uhkailemalla.</a:t>
            </a:r>
            <a:endParaRPr lang="fi-FI" sz="2100" dirty="0">
              <a:solidFill>
                <a:schemeClr val="bg1"/>
              </a:solidFill>
              <a:cs typeface="Calibri"/>
            </a:endParaRPr>
          </a:p>
          <a:p>
            <a:r>
              <a:rPr lang="fi-FI" sz="2100" dirty="0">
                <a:solidFill>
                  <a:schemeClr val="bg1"/>
                </a:solidFill>
              </a:rPr>
              <a:t>Taloudellisesta hyväksikäytöstä on kyse, mikäli ikääntyneen henkilön hyväntahtoisuutta, avun tarvetta, luottamusta tai sairauden takia alentunutta arviointikykyä käytetään hyväksi taloudellisen hyödyn tavoittelemiseksi.</a:t>
            </a:r>
            <a:endParaRPr lang="fi-FI" sz="2100" dirty="0">
              <a:solidFill>
                <a:schemeClr val="bg1"/>
              </a:solidFill>
              <a:cs typeface="Calibri"/>
            </a:endParaRPr>
          </a:p>
          <a:p>
            <a:endParaRPr lang="fi-FI" sz="2100">
              <a:solidFill>
                <a:schemeClr val="bg1"/>
              </a:solidFill>
              <a:cs typeface="Calibri"/>
            </a:endParaRPr>
          </a:p>
        </p:txBody>
      </p:sp>
    </p:spTree>
    <p:extLst>
      <p:ext uri="{BB962C8B-B14F-4D97-AF65-F5344CB8AC3E}">
        <p14:creationId xmlns:p14="http://schemas.microsoft.com/office/powerpoint/2010/main" val="1239707671"/>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64F718-7FAC-4056-9FA9-A603EC682F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5" y="0"/>
            <a:ext cx="1219047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74639F7-E3C7-4165-A83E-6386A86BA1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6356349"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8B3AF0F1-707A-463E-B5EE-33C63A40CF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979591"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728D889-B0F5-4F29-B6B4-97F965CBE190}"/>
              </a:ext>
            </a:extLst>
          </p:cNvPr>
          <p:cNvSpPr>
            <a:spLocks noGrp="1"/>
          </p:cNvSpPr>
          <p:nvPr>
            <p:ph type="title"/>
          </p:nvPr>
        </p:nvSpPr>
        <p:spPr>
          <a:xfrm>
            <a:off x="841248" y="704850"/>
            <a:ext cx="3785616" cy="2978150"/>
          </a:xfrm>
        </p:spPr>
        <p:txBody>
          <a:bodyPr anchor="b">
            <a:normAutofit/>
          </a:bodyPr>
          <a:lstStyle/>
          <a:p>
            <a:r>
              <a:rPr lang="fi-FI" dirty="0">
                <a:cs typeface="Calibri Light"/>
              </a:rPr>
              <a:t>...</a:t>
            </a:r>
            <a:endParaRPr lang="fi-FI" dirty="0"/>
          </a:p>
        </p:txBody>
      </p:sp>
      <p:sp>
        <p:nvSpPr>
          <p:cNvPr id="3" name="Content Placeholder 2">
            <a:extLst>
              <a:ext uri="{FF2B5EF4-FFF2-40B4-BE49-F238E27FC236}">
                <a16:creationId xmlns:a16="http://schemas.microsoft.com/office/drawing/2014/main" id="{F5108C0D-1AD9-4481-A41F-97C7AE80DD2D}"/>
              </a:ext>
            </a:extLst>
          </p:cNvPr>
          <p:cNvSpPr>
            <a:spLocks noGrp="1"/>
          </p:cNvSpPr>
          <p:nvPr>
            <p:ph idx="1"/>
          </p:nvPr>
        </p:nvSpPr>
        <p:spPr>
          <a:xfrm>
            <a:off x="6038850" y="704850"/>
            <a:ext cx="5314950" cy="5251450"/>
          </a:xfrm>
        </p:spPr>
        <p:txBody>
          <a:bodyPr vert="horz" lIns="91440" tIns="45720" rIns="91440" bIns="45720" rtlCol="0" anchor="ctr">
            <a:normAutofit/>
          </a:bodyPr>
          <a:lstStyle/>
          <a:p>
            <a:r>
              <a:rPr lang="fi-FI" sz="2100" b="1">
                <a:solidFill>
                  <a:schemeClr val="bg1"/>
                </a:solidFill>
              </a:rPr>
              <a:t>Hoidon ja avun laiminlyönti tarkoittavat</a:t>
            </a:r>
            <a:r>
              <a:rPr lang="fi-FI" sz="2100">
                <a:solidFill>
                  <a:schemeClr val="bg1"/>
                </a:solidFill>
              </a:rPr>
              <a:t> tarkoituksellista (aktiivista) hoitamatta jättämistä tai hoitovastuusta kieltäytymistä.</a:t>
            </a:r>
            <a:endParaRPr lang="fi-FI" sz="2100">
              <a:solidFill>
                <a:schemeClr val="bg1"/>
              </a:solidFill>
              <a:cs typeface="Calibri" panose="020F0502020204030204"/>
            </a:endParaRPr>
          </a:p>
          <a:p>
            <a:r>
              <a:rPr lang="fi-FI" sz="2100">
                <a:solidFill>
                  <a:schemeClr val="bg1"/>
                </a:solidFill>
              </a:rPr>
              <a:t>Hoidon ja avun laiminlyönti voi olla myös tarkoituksetonta (passiivista). Tällöin ikääntyneen ihmisen hoidon epäonnistuminen johtuu hoitajan tai muun hoidosta vastaavan henkilön osaamattomuudesta, tiedonpuutteesta, uupumuksesta tai välinpitämättömyydestä.</a:t>
            </a:r>
            <a:endParaRPr lang="fi-FI" sz="2100">
              <a:solidFill>
                <a:schemeClr val="bg1"/>
              </a:solidFill>
              <a:cs typeface="Calibri"/>
            </a:endParaRPr>
          </a:p>
          <a:p>
            <a:endParaRPr lang="fi-FI" sz="2100">
              <a:solidFill>
                <a:schemeClr val="bg1"/>
              </a:solidFill>
              <a:cs typeface="Calibri"/>
            </a:endParaRPr>
          </a:p>
        </p:txBody>
      </p:sp>
    </p:spTree>
    <p:extLst>
      <p:ext uri="{BB962C8B-B14F-4D97-AF65-F5344CB8AC3E}">
        <p14:creationId xmlns:p14="http://schemas.microsoft.com/office/powerpoint/2010/main" val="146694462"/>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A67B5B4-3A24-436E-B663-1B2EBFF8A0C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13">
            <a:extLst>
              <a:ext uri="{FF2B5EF4-FFF2-40B4-BE49-F238E27FC236}">
                <a16:creationId xmlns:a16="http://schemas.microsoft.com/office/drawing/2014/main" id="{987FDF89-C993-41F4-A1B8-DBAFF16008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64E585EA-75FD-4025-8270-F66A58A15C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rgbClr val="000000">
              <a:alpha val="2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2E3BA2E-BA03-462A-8697-9B0BD924531F}"/>
              </a:ext>
            </a:extLst>
          </p:cNvPr>
          <p:cNvSpPr>
            <a:spLocks noGrp="1"/>
          </p:cNvSpPr>
          <p:nvPr>
            <p:ph type="title"/>
          </p:nvPr>
        </p:nvSpPr>
        <p:spPr>
          <a:xfrm>
            <a:off x="833002" y="365125"/>
            <a:ext cx="10520702" cy="1325563"/>
          </a:xfrm>
        </p:spPr>
        <p:txBody>
          <a:bodyPr>
            <a:normAutofit/>
          </a:bodyPr>
          <a:lstStyle/>
          <a:p>
            <a:r>
              <a:rPr lang="fi-FI">
                <a:solidFill>
                  <a:srgbClr val="FFFFFF"/>
                </a:solidFill>
                <a:cs typeface="Calibri Light"/>
              </a:rPr>
              <a:t>Mikä lisää kaltoinkohtelua?</a:t>
            </a:r>
            <a:endParaRPr lang="fi-FI">
              <a:solidFill>
                <a:srgbClr val="FFFFFF"/>
              </a:solidFill>
            </a:endParaRPr>
          </a:p>
        </p:txBody>
      </p:sp>
      <p:sp>
        <p:nvSpPr>
          <p:cNvPr id="3" name="Content Placeholder 2">
            <a:extLst>
              <a:ext uri="{FF2B5EF4-FFF2-40B4-BE49-F238E27FC236}">
                <a16:creationId xmlns:a16="http://schemas.microsoft.com/office/drawing/2014/main" id="{088AC904-AE32-4418-B999-838EEE3353DC}"/>
              </a:ext>
            </a:extLst>
          </p:cNvPr>
          <p:cNvSpPr>
            <a:spLocks noGrp="1"/>
          </p:cNvSpPr>
          <p:nvPr>
            <p:ph idx="1"/>
          </p:nvPr>
        </p:nvSpPr>
        <p:spPr>
          <a:xfrm>
            <a:off x="838201" y="2022601"/>
            <a:ext cx="10515598" cy="4154361"/>
          </a:xfrm>
        </p:spPr>
        <p:txBody>
          <a:bodyPr vert="horz" lIns="91440" tIns="45720" rIns="91440" bIns="45720" rtlCol="0" anchor="t">
            <a:normAutofit fontScale="92500" lnSpcReduction="10000"/>
          </a:bodyPr>
          <a:lstStyle/>
          <a:p>
            <a:r>
              <a:rPr lang="fi-FI" dirty="0">
                <a:solidFill>
                  <a:srgbClr val="FFFFFF"/>
                </a:solidFill>
                <a:ea typeface="+mn-lt"/>
                <a:cs typeface="+mn-lt"/>
              </a:rPr>
              <a:t>Kaltoinkohtelun riskiä lisää henkilökunnan riittämättömyys ja vaihtuvuus. Vanhukset eivät pääse ulkoilemaan, heidän yksilöllisiin tarpeisiinsa ei pystytä vastaamaan, asukkaita joudutaan jättämään yksin eikä heille pystytä järjestämään virikkeellistä toimintaa.</a:t>
            </a:r>
          </a:p>
          <a:p>
            <a:endParaRPr lang="fi-FI" sz="2000">
              <a:solidFill>
                <a:srgbClr val="FFFFFF"/>
              </a:solidFill>
              <a:cs typeface="Calibri" panose="020F0502020204030204"/>
            </a:endParaRPr>
          </a:p>
          <a:p>
            <a:r>
              <a:rPr lang="fi-FI" dirty="0">
                <a:ea typeface="+mn-lt"/>
                <a:cs typeface="+mn-lt"/>
              </a:rPr>
              <a:t>Työntekijöiden </a:t>
            </a:r>
            <a:r>
              <a:rPr lang="fi-FI" b="1" dirty="0">
                <a:ea typeface="+mn-lt"/>
                <a:cs typeface="+mn-lt"/>
              </a:rPr>
              <a:t>eettiset periaatteet, arvot ja asennoituminen vanhuksiin</a:t>
            </a:r>
            <a:r>
              <a:rPr lang="fi-FI" dirty="0">
                <a:ea typeface="+mn-lt"/>
                <a:cs typeface="+mn-lt"/>
              </a:rPr>
              <a:t> vaikuttavat siihen, mitä he tulkitsevat kaltoinkohteluksi. On tärkeää, että toimintayksiköissä käydään läpi kaltoinkohtelun muotoja ja muodostetaan yhteinen linja kaltoinkohtelun tunnistamiseen. Yhteisen linjan luomiseksi yksiköissä tarvitaan säännöllisesti toistuvaa keskustelua, arvojen kirkastamista ja koulutusta.</a:t>
            </a:r>
            <a:endParaRPr lang="fi-FI" dirty="0">
              <a:cs typeface="Calibri" panose="020F0502020204030204"/>
            </a:endParaRPr>
          </a:p>
        </p:txBody>
      </p:sp>
    </p:spTree>
    <p:extLst>
      <p:ext uri="{BB962C8B-B14F-4D97-AF65-F5344CB8AC3E}">
        <p14:creationId xmlns:p14="http://schemas.microsoft.com/office/powerpoint/2010/main" val="32588126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7A57295-2710-4920-B99A-4D1FA03A62B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8067929-4D33-4306-9E2F-67C49CDDB5D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90C762-DC36-4EC2-BC8F-DBAC34ABB190}"/>
              </a:ext>
            </a:extLst>
          </p:cNvPr>
          <p:cNvSpPr>
            <a:spLocks noGrp="1"/>
          </p:cNvSpPr>
          <p:nvPr>
            <p:ph type="title"/>
          </p:nvPr>
        </p:nvSpPr>
        <p:spPr>
          <a:xfrm>
            <a:off x="838200" y="894027"/>
            <a:ext cx="3494362" cy="4782873"/>
          </a:xfrm>
        </p:spPr>
        <p:txBody>
          <a:bodyPr>
            <a:normAutofit/>
          </a:bodyPr>
          <a:lstStyle/>
          <a:p>
            <a:pPr algn="r"/>
            <a:r>
              <a:rPr lang="fi-FI">
                <a:solidFill>
                  <a:schemeClr val="bg1"/>
                </a:solidFill>
                <a:cs typeface="Calibri Light"/>
              </a:rPr>
              <a:t>Puuttuminen ja ehkäisy</a:t>
            </a:r>
            <a:endParaRPr lang="fi-FI">
              <a:solidFill>
                <a:schemeClr val="bg1"/>
              </a:solidFill>
            </a:endParaRP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C317C1A-6034-4C92-8467-24CF2C038E98}"/>
              </a:ext>
            </a:extLst>
          </p:cNvPr>
          <p:cNvSpPr>
            <a:spLocks noGrp="1"/>
          </p:cNvSpPr>
          <p:nvPr>
            <p:ph idx="1"/>
          </p:nvPr>
        </p:nvSpPr>
        <p:spPr>
          <a:xfrm>
            <a:off x="4976032" y="894027"/>
            <a:ext cx="6377768" cy="4782873"/>
          </a:xfrm>
        </p:spPr>
        <p:txBody>
          <a:bodyPr vert="horz" lIns="91440" tIns="45720" rIns="91440" bIns="45720" rtlCol="0" anchor="ctr">
            <a:normAutofit lnSpcReduction="10000"/>
          </a:bodyPr>
          <a:lstStyle/>
          <a:p>
            <a:r>
              <a:rPr lang="fi-FI" sz="2400" b="1" dirty="0">
                <a:solidFill>
                  <a:schemeClr val="bg1"/>
                </a:solidFill>
                <a:ea typeface="+mn-lt"/>
                <a:cs typeface="+mn-lt"/>
              </a:rPr>
              <a:t>Yhteiset, kaikkien tiedossa olevat pelisäännöt ja ohjeistus helpottavat puuttumista ja kaltoinkohtelun ehkäisemistä.</a:t>
            </a:r>
          </a:p>
          <a:p>
            <a:r>
              <a:rPr lang="fi-FI" sz="2400" b="1" dirty="0">
                <a:solidFill>
                  <a:schemeClr val="bg1"/>
                </a:solidFill>
                <a:cs typeface="Calibri"/>
              </a:rPr>
              <a:t>Hoitajien ja työyhteisön hyvinvoinnin parantaminen, henkilökunnan soveltuvuus.</a:t>
            </a:r>
          </a:p>
          <a:p>
            <a:r>
              <a:rPr lang="fi-FI" sz="2400" b="1" dirty="0">
                <a:solidFill>
                  <a:schemeClr val="bg1"/>
                </a:solidFill>
                <a:cs typeface="Calibri"/>
              </a:rPr>
              <a:t>Toimivat tilat.</a:t>
            </a:r>
          </a:p>
          <a:p>
            <a:r>
              <a:rPr lang="fi-FI" sz="2400" b="1" dirty="0">
                <a:solidFill>
                  <a:schemeClr val="bg1"/>
                </a:solidFill>
                <a:ea typeface="+mn-lt"/>
                <a:cs typeface="+mn-lt"/>
              </a:rPr>
              <a:t>Tuen tarjoaminen.</a:t>
            </a:r>
          </a:p>
          <a:p>
            <a:endParaRPr lang="fi-FI" sz="2400" b="1">
              <a:solidFill>
                <a:schemeClr val="bg1"/>
              </a:solidFill>
              <a:ea typeface="+mn-lt"/>
              <a:cs typeface="+mn-lt"/>
            </a:endParaRPr>
          </a:p>
          <a:p>
            <a:r>
              <a:rPr lang="fi-FI" sz="2400" dirty="0">
                <a:solidFill>
                  <a:schemeClr val="bg1"/>
                </a:solidFill>
                <a:ea typeface="+mn-lt"/>
                <a:cs typeface="+mn-lt"/>
              </a:rPr>
              <a:t>Ikääntyneisiin kohdistuvan väkivallan ja kaltoinkohtelun tunnistamisen ja sen estämiseksi toimimisen taitojen tulisi olla osana kaikkien sosiaali- ja terveysalan ammattilaisten osaamista.</a:t>
            </a:r>
            <a:endParaRPr lang="fi-FI" sz="2400" b="1" dirty="0">
              <a:solidFill>
                <a:schemeClr val="bg1"/>
              </a:solidFill>
              <a:cs typeface="Calibri"/>
            </a:endParaRPr>
          </a:p>
          <a:p>
            <a:endParaRPr lang="fi-FI" sz="2400" b="1">
              <a:solidFill>
                <a:schemeClr val="bg1"/>
              </a:solidFill>
              <a:cs typeface="Calibri"/>
            </a:endParaRPr>
          </a:p>
        </p:txBody>
      </p:sp>
    </p:spTree>
    <p:extLst>
      <p:ext uri="{BB962C8B-B14F-4D97-AF65-F5344CB8AC3E}">
        <p14:creationId xmlns:p14="http://schemas.microsoft.com/office/powerpoint/2010/main" val="234552347"/>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843</Words>
  <Application>Microsoft Office PowerPoint</Application>
  <PresentationFormat>Laajakuva</PresentationFormat>
  <Paragraphs>57</Paragraphs>
  <Slides>14</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14</vt:i4>
      </vt:variant>
    </vt:vector>
  </HeadingPairs>
  <TitlesOfParts>
    <vt:vector size="18" baseType="lpstr">
      <vt:lpstr>Arial</vt:lpstr>
      <vt:lpstr>Calibri</vt:lpstr>
      <vt:lpstr>Calibri Light</vt:lpstr>
      <vt:lpstr>Office-teema</vt:lpstr>
      <vt:lpstr>Ikääntyneiden kaltoinkohtelu</vt:lpstr>
      <vt:lpstr>Mitä on kaltoinkohtelu?</vt:lpstr>
      <vt:lpstr>Esim.</vt:lpstr>
      <vt:lpstr>...</vt:lpstr>
      <vt:lpstr>...</vt:lpstr>
      <vt:lpstr>...</vt:lpstr>
      <vt:lpstr>...</vt:lpstr>
      <vt:lpstr>Mikä lisää kaltoinkohtelua?</vt:lpstr>
      <vt:lpstr>Puuttuminen ja ehkäisy</vt:lpstr>
      <vt:lpstr>Lähisuhdeväkivalta</vt:lpstr>
      <vt:lpstr>...</vt:lpstr>
      <vt:lpstr>Riskitekijöitä</vt:lpstr>
      <vt:lpstr>Ota puheeksi!</vt:lpstr>
      <vt:lpstr>Lähteitä:</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Peltola Heidi</dc:creator>
  <cp:lastModifiedBy>Peltola Heidi</cp:lastModifiedBy>
  <cp:revision>129</cp:revision>
  <dcterms:created xsi:type="dcterms:W3CDTF">2020-11-17T06:14:36Z</dcterms:created>
  <dcterms:modified xsi:type="dcterms:W3CDTF">2021-08-05T19:54:30Z</dcterms:modified>
</cp:coreProperties>
</file>