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7"/>
  </p:notesMasterIdLst>
  <p:handoutMasterIdLst>
    <p:handoutMasterId r:id="rId8"/>
  </p:handoutMasterIdLst>
  <p:sldIdLst>
    <p:sldId id="274" r:id="rId2"/>
    <p:sldId id="275" r:id="rId3"/>
    <p:sldId id="276" r:id="rId4"/>
    <p:sldId id="277" r:id="rId5"/>
    <p:sldId id="279" r:id="rId6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69696"/>
    <a:srgbClr val="C0C0C0"/>
    <a:srgbClr val="FF0000"/>
    <a:srgbClr val="3D7FCF"/>
    <a:srgbClr val="204C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936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112" y="-7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7D63AC8-8B18-4902-9F4C-84F54386D3E9}" type="datetime1">
              <a:rPr lang="fi-FI" altLang="fi-FI"/>
              <a:pPr/>
              <a:t>21.12.14</a:t>
            </a:fld>
            <a:endParaRPr lang="fi-FI" altLang="fi-FI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E546938-914C-4BE8-9E4D-B0644A17779D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268435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8558BBC-16D7-409A-A5F6-BB0EE442CAB9}" type="datetime1">
              <a:rPr lang="en-US" altLang="fi-FI"/>
              <a:pPr/>
              <a:t>21.12.14</a:t>
            </a:fld>
            <a:endParaRPr lang="en-US" alt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  <a:endParaRPr lang="en-US" altLang="fi-FI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21868A-700B-4AC0-B5C5-3DE7BED33D14}" type="slidenum">
              <a:rPr lang="en-US" altLang="fi-FI"/>
              <a:pPr/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36156915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1868A-700B-4AC0-B5C5-3DE7BED33D14}" type="slidenum">
              <a:rPr lang="en-US" altLang="fi-FI" smtClean="0"/>
              <a:pPr/>
              <a:t>2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1682625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C:\Users\Elukka\Documents\eOppi\eOppi_logo_e.png"/>
          <p:cNvPicPr>
            <a:picLocks noChangeAspect="1" noChangeArrowheads="1"/>
          </p:cNvPicPr>
          <p:nvPr userDrawn="1"/>
        </p:nvPicPr>
        <p:blipFill>
          <a:blip r:embed="rId3" cstate="print">
            <a:lum bright="74000" contrast="-8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2879725"/>
            <a:ext cx="3241675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iruutu 7"/>
          <p:cNvSpPr txBox="1"/>
          <p:nvPr userDrawn="1"/>
        </p:nvSpPr>
        <p:spPr>
          <a:xfrm>
            <a:off x="9525" y="6327775"/>
            <a:ext cx="9144000" cy="3683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fi-FI" altLang="fi-FI" sz="1800" b="1">
                <a:solidFill>
                  <a:schemeClr val="bg1"/>
                </a:solidFill>
                <a:latin typeface="Calibri" panose="020F0502020204030204" pitchFamily="34" charset="0"/>
              </a:rPr>
              <a:t>Sähköisen oppimisen edelläkävijä | www.e-oppi.fi</a:t>
            </a:r>
          </a:p>
        </p:txBody>
      </p:sp>
      <p:pic>
        <p:nvPicPr>
          <p:cNvPr id="7" name="Picture 2" descr="C:\Users\Elukka\Documents\eOppi\eOppi_logo008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7188" y="168275"/>
            <a:ext cx="2328862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526927"/>
            <a:ext cx="7772400" cy="1470025"/>
          </a:xfrm>
        </p:spPr>
        <p:txBody>
          <a:bodyPr/>
          <a:lstStyle>
            <a:lvl1pPr>
              <a:defRPr b="1">
                <a:solidFill>
                  <a:srgbClr val="3D7FCF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419872" y="3476600"/>
            <a:ext cx="4824536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Muokkaa alaotsikon perustyyliä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9821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4B9F57-6A3B-47D3-8318-31B96808B146}" type="datetime1">
              <a:rPr lang="fi-FI" altLang="fi-FI"/>
              <a:pPr/>
              <a:t>21.12.14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646578-A4B0-4910-9755-2560AC01A206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78423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947FA8-C4EB-4A96-9F63-5AA077FCDC7B}" type="datetime1">
              <a:rPr lang="fi-FI" altLang="fi-FI"/>
              <a:pPr/>
              <a:t>21.12.14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0B1A55-C431-48BB-8CF1-204030490A85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49914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C:\Users\Johannes\e-Oppi\Videot\iPad-mainos\logo_HR_tp_2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50" y="260350"/>
            <a:ext cx="110172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 b="1">
                <a:solidFill>
                  <a:srgbClr val="3D7FCF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0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6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0FB885-637B-46A0-9133-79BA64082A3F}" type="datetime1">
              <a:rPr lang="fi-FI" altLang="fi-FI"/>
              <a:pPr/>
              <a:t>21.12.14</a:t>
            </a:fld>
            <a:endParaRPr lang="fi-FI" altLang="fi-FI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BC0A8B3-6542-4E3D-9C0C-215280FBA251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9406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C:\Users\Johannes\e-Oppi\Videot\iPad-mainos\logo_HR_tp_2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250" y="1706563"/>
            <a:ext cx="3140075" cy="316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tsikko 1"/>
          <p:cNvSpPr txBox="1">
            <a:spLocks/>
          </p:cNvSpPr>
          <p:nvPr userDrawn="1"/>
        </p:nvSpPr>
        <p:spPr>
          <a:xfrm>
            <a:off x="465138" y="4270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fi-FI" altLang="fi-FI" sz="4000" b="1">
                <a:solidFill>
                  <a:srgbClr val="3D7FCF"/>
                </a:solidFill>
                <a:latin typeface="Calibri" panose="020F0502020204030204" pitchFamily="34" charset="0"/>
              </a:rPr>
              <a:t>Sähköä oppimiseen!</a:t>
            </a:r>
          </a:p>
        </p:txBody>
      </p:sp>
      <p:sp>
        <p:nvSpPr>
          <p:cNvPr id="5" name="Otsikko 1"/>
          <p:cNvSpPr txBox="1">
            <a:spLocks/>
          </p:cNvSpPr>
          <p:nvPr userDrawn="1"/>
        </p:nvSpPr>
        <p:spPr>
          <a:xfrm>
            <a:off x="468313" y="5022850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fi-FI" altLang="fi-FI" sz="3400" b="1">
                <a:solidFill>
                  <a:srgbClr val="3D7FCF"/>
                </a:solidFill>
                <a:latin typeface="Calibri" panose="020F0502020204030204" pitchFamily="34" charset="0"/>
              </a:rPr>
              <a:t>www.oppi.fi</a:t>
            </a:r>
          </a:p>
        </p:txBody>
      </p:sp>
    </p:spTree>
    <p:extLst>
      <p:ext uri="{BB962C8B-B14F-4D97-AF65-F5344CB8AC3E}">
        <p14:creationId xmlns:p14="http://schemas.microsoft.com/office/powerpoint/2010/main" val="3768384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4BB9D9-98B4-44C6-8BAB-5198A176EF48}" type="datetime1">
              <a:rPr lang="fi-FI" altLang="fi-FI"/>
              <a:pPr/>
              <a:t>21.12.14</a:t>
            </a:fld>
            <a:endParaRPr lang="fi-FI" alt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F4310-9EEF-42AE-AC26-FDB86E9A158F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5598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A22218-4E5E-4400-B8E1-48C0A2D83F97}" type="datetime1">
              <a:rPr lang="fi-FI" altLang="fi-FI"/>
              <a:pPr/>
              <a:t>21.12.14</a:t>
            </a:fld>
            <a:endParaRPr lang="fi-FI" alt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F60C38-822B-4205-91C4-DA2B5EC0745C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85907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8D62FB-EC69-4F82-B6B8-4DEE9BC7DC3B}" type="datetime1">
              <a:rPr lang="fi-FI" altLang="fi-FI"/>
              <a:pPr/>
              <a:t>21.12.14</a:t>
            </a:fld>
            <a:endParaRPr lang="fi-FI" alt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53395-7A66-49A7-BD1D-0CE85B3EACF5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33196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B695D9-E71F-44EF-B9F5-F29F04FA7C36}" type="datetime1">
              <a:rPr lang="fi-FI" altLang="fi-FI"/>
              <a:pPr/>
              <a:t>21.12.14</a:t>
            </a:fld>
            <a:endParaRPr lang="fi-FI" alt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46495-1C2C-4194-BD3D-32DD590623F6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64113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11ABD7-B08D-46CC-BCDE-AC9EA9506F81}" type="datetime1">
              <a:rPr lang="fi-FI" altLang="fi-FI"/>
              <a:pPr/>
              <a:t>21.12.14</a:t>
            </a:fld>
            <a:endParaRPr lang="fi-FI" alt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10FDF9-BDEB-4958-A987-64F77C8358A0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1227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DF0099-D5DA-45C3-9871-635C4930335A}" type="datetime1">
              <a:rPr lang="fi-FI" altLang="fi-FI"/>
              <a:pPr/>
              <a:t>21.12.14</a:t>
            </a:fld>
            <a:endParaRPr lang="fi-FI" alt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0F9F93-6A1C-4622-998B-370046266115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72559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rgbClr val="FFFFFF"/>
            </a:gs>
            <a:gs pos="78000">
              <a:srgbClr val="FFFFFF"/>
            </a:gs>
            <a:gs pos="100000">
              <a:srgbClr val="C6D9F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AF019BAF-38CA-4781-A5EB-3CAF492D4F4E}" type="datetime1">
              <a:rPr lang="fi-FI" altLang="fi-FI"/>
              <a:pPr/>
              <a:t>21.12.14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431708F-E848-4C76-8FCE-8490BFC77BCB}" type="slidenum">
              <a:rPr lang="fi-FI" altLang="fi-FI"/>
              <a:pPr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hape 275"/>
          <p:cNvSpPr>
            <a:spLocks noGrp="1"/>
          </p:cNvSpPr>
          <p:nvPr>
            <p:ph type="ctrTitle"/>
          </p:nvPr>
        </p:nvSpPr>
        <p:spPr>
          <a:xfrm>
            <a:off x="386426" y="1974076"/>
            <a:ext cx="8229600" cy="861744"/>
          </a:xfrm>
        </p:spPr>
        <p:txBody>
          <a:bodyPr lIns="91425" tIns="91425" rIns="91425" bIns="91425" anchor="b">
            <a:spAutoFit/>
          </a:bodyPr>
          <a:lstStyle/>
          <a:p>
            <a:pPr eaLnBrk="1" hangingPunct="1"/>
            <a:r>
              <a:rPr lang="fi-FI" altLang="fi-FI" dirty="0" smtClean="0"/>
              <a:t>35. Generaattori</a:t>
            </a:r>
          </a:p>
        </p:txBody>
      </p:sp>
      <p:sp>
        <p:nvSpPr>
          <p:cNvPr id="30723" name="Rectangle 4"/>
          <p:cNvSpPr>
            <a:spLocks noGrp="1"/>
          </p:cNvSpPr>
          <p:nvPr>
            <p:ph type="subTitle" idx="1"/>
          </p:nvPr>
        </p:nvSpPr>
        <p:spPr>
          <a:xfrm>
            <a:off x="3275013" y="3116263"/>
            <a:ext cx="5611812" cy="295275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fi-FI" altLang="fi-FI" sz="2400" dirty="0">
                <a:solidFill>
                  <a:srgbClr val="898989"/>
                </a:solidFill>
              </a:rPr>
              <a:t>Tavoitteet ja sisältö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400" dirty="0" smtClean="0">
                <a:solidFill>
                  <a:srgbClr val="898989"/>
                </a:solidFill>
              </a:rPr>
              <a:t>- Oppia sähkömagneettinen induktio</a:t>
            </a:r>
          </a:p>
          <a:p>
            <a:pPr eaLnBrk="1" hangingPunct="1">
              <a:lnSpc>
                <a:spcPct val="80000"/>
              </a:lnSpc>
            </a:pPr>
            <a:r>
              <a:rPr lang="fi-FI" altLang="fi-FI" sz="2400" dirty="0" smtClean="0">
                <a:solidFill>
                  <a:srgbClr val="898989"/>
                </a:solidFill>
              </a:rPr>
              <a:t>- </a:t>
            </a:r>
            <a:r>
              <a:rPr lang="fi-FI" altLang="fi-FI" sz="2400" dirty="0">
                <a:solidFill>
                  <a:srgbClr val="898989"/>
                </a:solidFill>
              </a:rPr>
              <a:t>Oppia miten sähkövirtaa tuotetaan</a:t>
            </a:r>
          </a:p>
          <a:p>
            <a:pPr eaLnBrk="1" hangingPunct="1">
              <a:lnSpc>
                <a:spcPct val="80000"/>
              </a:lnSpc>
            </a:pPr>
            <a:endParaRPr lang="fi-FI" altLang="fi-FI" sz="2400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hape 275"/>
          <p:cNvSpPr>
            <a:spLocks noGrp="1"/>
          </p:cNvSpPr>
          <p:nvPr>
            <p:ph type="title"/>
          </p:nvPr>
        </p:nvSpPr>
        <p:spPr>
          <a:xfrm>
            <a:off x="457200" y="1896"/>
            <a:ext cx="7007290" cy="1415742"/>
          </a:xfrm>
        </p:spPr>
        <p:txBody>
          <a:bodyPr wrap="square" lIns="91425" tIns="91425" rIns="91425" bIns="91425" anchor="b">
            <a:spAutoFit/>
          </a:bodyPr>
          <a:lstStyle/>
          <a:p>
            <a:pPr eaLnBrk="1" hangingPunct="1"/>
            <a:r>
              <a:rPr lang="fi-FI" altLang="fi-FI" dirty="0" smtClean="0"/>
              <a:t>Muuttuva magneettikenttä indusoi </a:t>
            </a:r>
            <a:r>
              <a:rPr lang="fi-FI" altLang="fi-FI" dirty="0" smtClean="0"/>
              <a:t>jännitteen</a:t>
            </a:r>
            <a:endParaRPr lang="fi-FI" altLang="fi-FI" dirty="0" smtClean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457201" y="1600200"/>
            <a:ext cx="4845929" cy="4525963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Muuttuva magneettikenttä saadaan aikaan </a:t>
            </a:r>
          </a:p>
          <a:p>
            <a:pPr marL="457200" indent="-457200">
              <a:buAutoNum type="alphaLcParenR"/>
            </a:pPr>
            <a:r>
              <a:rPr lang="fi-FI" dirty="0" smtClean="0"/>
              <a:t>Liikuttamalla </a:t>
            </a:r>
            <a:r>
              <a:rPr lang="fi-FI" dirty="0"/>
              <a:t>kestomagneettia käämin sisällä tai sen lähellä</a:t>
            </a:r>
          </a:p>
          <a:p>
            <a:pPr marL="457200" indent="-457200">
              <a:buAutoNum type="alphaLcParenR"/>
            </a:pPr>
            <a:r>
              <a:rPr lang="fi-FI" dirty="0"/>
              <a:t>Liikuttamalla käämiä kestomagneetin läheisyydessä </a:t>
            </a:r>
          </a:p>
          <a:p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0298" y="1637564"/>
            <a:ext cx="3863702" cy="3024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34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hape 275"/>
          <p:cNvSpPr>
            <a:spLocks noGrp="1"/>
          </p:cNvSpPr>
          <p:nvPr>
            <p:ph type="title"/>
          </p:nvPr>
        </p:nvSpPr>
        <p:spPr/>
        <p:txBody>
          <a:bodyPr wrap="square" lIns="91425" tIns="91425" rIns="91425" bIns="91425" anchor="b">
            <a:spAutoFit/>
          </a:bodyPr>
          <a:lstStyle/>
          <a:p>
            <a:pPr eaLnBrk="1" hangingPunct="1"/>
            <a:r>
              <a:rPr lang="fi-FI" altLang="fi-FI" dirty="0" smtClean="0"/>
              <a:t>Generaattorin malli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9552" y="1574521"/>
            <a:ext cx="6148318" cy="4611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979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hape 275"/>
          <p:cNvSpPr>
            <a:spLocks noGrp="1"/>
          </p:cNvSpPr>
          <p:nvPr>
            <p:ph type="title"/>
          </p:nvPr>
        </p:nvSpPr>
        <p:spPr/>
        <p:txBody>
          <a:bodyPr wrap="square" lIns="91425" tIns="91425" rIns="91425" bIns="91425" anchor="b">
            <a:spAutoFit/>
          </a:bodyPr>
          <a:lstStyle/>
          <a:p>
            <a:pPr eaLnBrk="1" hangingPunct="1"/>
            <a:r>
              <a:rPr lang="fi-FI" altLang="fi-FI" dirty="0" smtClean="0"/>
              <a:t>Generaattori</a:t>
            </a:r>
          </a:p>
        </p:txBody>
      </p:sp>
      <p:sp>
        <p:nvSpPr>
          <p:cNvPr id="30723" name="Rectangle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eaLnBrk="1" hangingPunct="1">
              <a:lnSpc>
                <a:spcPct val="80000"/>
              </a:lnSpc>
              <a:buFontTx/>
              <a:buChar char="-"/>
            </a:pPr>
            <a:r>
              <a:rPr lang="fi-FI" altLang="fi-FI" sz="2400" dirty="0" smtClean="0">
                <a:solidFill>
                  <a:srgbClr val="898989"/>
                </a:solidFill>
              </a:rPr>
              <a:t>Kun </a:t>
            </a:r>
            <a:r>
              <a:rPr lang="fi-FI" altLang="fi-FI" sz="2400" dirty="0">
                <a:solidFill>
                  <a:srgbClr val="898989"/>
                </a:solidFill>
              </a:rPr>
              <a:t>johdinsilmukkaa pyöritetään tasaisella nopeudella voimakkaan U-magneetin sisällä, indusoituu silmukkaan jännite, joka vaihtaa koko ajan suuntaa sinikäyrän muotoisesti</a:t>
            </a:r>
          </a:p>
          <a:p>
            <a:pPr marL="342900" indent="-342900" eaLnBrk="1" hangingPunct="1">
              <a:lnSpc>
                <a:spcPct val="80000"/>
              </a:lnSpc>
              <a:buFontTx/>
              <a:buChar char="-"/>
            </a:pPr>
            <a:r>
              <a:rPr lang="fi-FI" altLang="fi-FI" sz="2400" dirty="0" smtClean="0">
                <a:solidFill>
                  <a:srgbClr val="898989"/>
                </a:solidFill>
              </a:rPr>
              <a:t>Käytännön generaattorissa silmukan tilalla on useita käämejä</a:t>
            </a:r>
          </a:p>
          <a:p>
            <a:pPr marL="342900" indent="-342900" eaLnBrk="1" hangingPunct="1">
              <a:lnSpc>
                <a:spcPct val="80000"/>
              </a:lnSpc>
              <a:buFontTx/>
              <a:buChar char="-"/>
            </a:pPr>
            <a:r>
              <a:rPr lang="fi-FI" altLang="fi-FI" sz="2400" dirty="0" smtClean="0">
                <a:solidFill>
                  <a:srgbClr val="898989"/>
                </a:solidFill>
              </a:rPr>
              <a:t>Pyörimisliike saadaan aikaiseksi tuulen, veden ja  höyryturbiinin avulla</a:t>
            </a:r>
          </a:p>
          <a:p>
            <a:pPr eaLnBrk="1" hangingPunct="1">
              <a:lnSpc>
                <a:spcPct val="80000"/>
              </a:lnSpc>
            </a:pPr>
            <a:endParaRPr lang="fi-FI" altLang="fi-FI" sz="2400" dirty="0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fi-FI" altLang="fi-FI" sz="2400" dirty="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439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4" y="371254"/>
            <a:ext cx="8068324" cy="6051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953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12285</TotalTime>
  <Words>76</Words>
  <Application>Microsoft Macintosh PowerPoint</Application>
  <PresentationFormat>Näytössä katseltava diaesitys (4:3)</PresentationFormat>
  <Paragraphs>14</Paragraphs>
  <Slides>5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Mukautettu suunnittelumalli</vt:lpstr>
      <vt:lpstr>35. Generaattori</vt:lpstr>
      <vt:lpstr>Muuttuva magneettikenttä indusoi jännitteen</vt:lpstr>
      <vt:lpstr>Generaattorin malli</vt:lpstr>
      <vt:lpstr>Generaattori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Elukka</dc:creator>
  <cp:lastModifiedBy>Olli Karkkulainen</cp:lastModifiedBy>
  <cp:revision>141</cp:revision>
  <dcterms:created xsi:type="dcterms:W3CDTF">2012-01-24T08:27:26Z</dcterms:created>
  <dcterms:modified xsi:type="dcterms:W3CDTF">2014-12-21T08:56:44Z</dcterms:modified>
</cp:coreProperties>
</file>