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9144000" cy="6858000"/>
  <p:notesSz cx="6858000" cy="9144000"/>
  <p:defaultTextStyle>
    <a:lvl1pPr>
      <a:defRPr sz="2400">
        <a:latin typeface="Calibri"/>
        <a:ea typeface="Calibri"/>
        <a:cs typeface="Calibri"/>
        <a:sym typeface="Calibri"/>
      </a:defRPr>
    </a:lvl1pPr>
    <a:lvl2pPr indent="457200">
      <a:defRPr sz="2400">
        <a:latin typeface="Calibri"/>
        <a:ea typeface="Calibri"/>
        <a:cs typeface="Calibri"/>
        <a:sym typeface="Calibri"/>
      </a:defRPr>
    </a:lvl2pPr>
    <a:lvl3pPr indent="914400">
      <a:defRPr sz="2400">
        <a:latin typeface="Calibri"/>
        <a:ea typeface="Calibri"/>
        <a:cs typeface="Calibri"/>
        <a:sym typeface="Calibri"/>
      </a:defRPr>
    </a:lvl3pPr>
    <a:lvl4pPr indent="1371600">
      <a:defRPr sz="2400">
        <a:latin typeface="Calibri"/>
        <a:ea typeface="Calibri"/>
        <a:cs typeface="Calibri"/>
        <a:sym typeface="Calibri"/>
      </a:defRPr>
    </a:lvl4pPr>
    <a:lvl5pPr indent="1828800">
      <a:defRPr sz="2400">
        <a:latin typeface="Calibri"/>
        <a:ea typeface="Calibri"/>
        <a:cs typeface="Calibri"/>
        <a:sym typeface="Calibri"/>
      </a:defRPr>
    </a:lvl5pPr>
    <a:lvl6pPr indent="2286000">
      <a:defRPr sz="2400">
        <a:latin typeface="Calibri"/>
        <a:ea typeface="Calibri"/>
        <a:cs typeface="Calibri"/>
        <a:sym typeface="Calibri"/>
      </a:defRPr>
    </a:lvl6pPr>
    <a:lvl7pPr indent="2743200">
      <a:defRPr sz="2400">
        <a:latin typeface="Calibri"/>
        <a:ea typeface="Calibri"/>
        <a:cs typeface="Calibri"/>
        <a:sym typeface="Calibri"/>
      </a:defRPr>
    </a:lvl7pPr>
    <a:lvl8pPr indent="3200400">
      <a:defRPr sz="2400">
        <a:latin typeface="Calibri"/>
        <a:ea typeface="Calibri"/>
        <a:cs typeface="Calibri"/>
        <a:sym typeface="Calibri"/>
      </a:defRPr>
    </a:lvl8pPr>
    <a:lvl9pPr indent="3657600">
      <a:defRPr sz="2400">
        <a:latin typeface="Calibri"/>
        <a:ea typeface="Calibri"/>
        <a:cs typeface="Calibri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3" name="Shape 5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1.png" descr="C:\Users\Johannes\Desktop\e-oppi_esitys_tausta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165850"/>
            <a:ext cx="9144000" cy="692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2.png" descr="C:\Users\Elukka\Documents\eOppi\eOppi_logo_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925" y="2879725"/>
            <a:ext cx="3241675" cy="3286125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0"/>
          <p:cNvSpPr/>
          <p:nvPr/>
        </p:nvSpPr>
        <p:spPr>
          <a:xfrm>
            <a:off x="9525" y="6327775"/>
            <a:ext cx="9144000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1800">
                <a:solidFill>
                  <a:srgbClr val="FFFFFF"/>
                </a:solidFill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FFFFFF"/>
                </a:solidFill>
              </a:rPr>
              <a:t>Sähköisen oppimisen edelläkävijä | www.e-oppi.fi</a:t>
            </a:r>
          </a:p>
        </p:txBody>
      </p:sp>
      <p:pic>
        <p:nvPicPr>
          <p:cNvPr id="11" name="image3.png" descr="C:\Users\Elukka\Documents\eOppi\eOppi_logo008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07188" y="168275"/>
            <a:ext cx="2328863" cy="1173163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hape 12"/>
          <p:cNvSpPr/>
          <p:nvPr>
            <p:ph type="title"/>
          </p:nvPr>
        </p:nvSpPr>
        <p:spPr>
          <a:xfrm>
            <a:off x="685800" y="1047279"/>
            <a:ext cx="7772400" cy="2429321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400"/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400">
                <a:solidFill>
                  <a:srgbClr val="3D7FCF"/>
                </a:solidFill>
              </a:rPr>
              <a:t>Muokkaa perustyyl. napsautt.</a:t>
            </a:r>
          </a:p>
        </p:txBody>
      </p:sp>
      <p:sp>
        <p:nvSpPr>
          <p:cNvPr id="13" name="Shape 13"/>
          <p:cNvSpPr/>
          <p:nvPr>
            <p:ph type="body" idx="1"/>
          </p:nvPr>
        </p:nvSpPr>
        <p:spPr>
          <a:xfrm>
            <a:off x="3419871" y="3476599"/>
            <a:ext cx="4824538" cy="3381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>
              <a:spcBef>
                <a:spcPts val="600"/>
              </a:spcBef>
              <a:buSzTx/>
              <a:buFontTx/>
              <a:buNone/>
              <a:defRPr sz="28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888888"/>
                </a:solidFill>
              </a:rPr>
              <a:t>Muokkaa alaotsikon perustyyliä napsautt.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algn="ctr">
              <a:defRPr b="0" sz="44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4400"/>
              <a:t>Muokkaa perustyyl. napsautt.</a:t>
            </a:r>
          </a:p>
        </p:txBody>
      </p:sp>
      <p:sp>
        <p:nvSpPr>
          <p:cNvPr id="46" name="Shape 4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83771" indent="-326571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 lvl="0">
              <a:defRPr sz="1800"/>
            </a:pPr>
            <a:r>
              <a:rPr sz="3200"/>
              <a:t>Muokkaa tekstin perustyylejä napsauttamalla</a:t>
            </a:r>
            <a:endParaRPr sz="3200"/>
          </a:p>
          <a:p>
            <a:pPr lvl="1">
              <a:defRPr sz="1800"/>
            </a:pPr>
            <a:r>
              <a:rPr sz="3200"/>
              <a:t>toinen taso</a:t>
            </a:r>
            <a:endParaRPr sz="3200"/>
          </a:p>
          <a:p>
            <a:pPr lvl="2">
              <a:defRPr sz="1800"/>
            </a:pPr>
            <a:r>
              <a:rPr sz="3200"/>
              <a:t>kolmas taso</a:t>
            </a:r>
            <a:endParaRPr sz="3200"/>
          </a:p>
          <a:p>
            <a:pPr lvl="3">
              <a:defRPr sz="1800"/>
            </a:pPr>
            <a:r>
              <a:rPr sz="3200"/>
              <a:t>neljäs taso</a:t>
            </a:r>
            <a:endParaRPr sz="3200"/>
          </a:p>
          <a:p>
            <a:pPr lvl="4">
              <a:defRPr sz="1800"/>
            </a:pPr>
            <a:r>
              <a:rPr sz="3200"/>
              <a:t>viides taso</a:t>
            </a:r>
          </a:p>
        </p:txBody>
      </p:sp>
      <p:sp>
        <p:nvSpPr>
          <p:cNvPr id="47" name="Shape 4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b="0" sz="44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4400"/>
              <a:t>Muokkaa perustyyl. napsautt.</a:t>
            </a:r>
          </a:p>
        </p:txBody>
      </p:sp>
      <p:sp>
        <p:nvSpPr>
          <p:cNvPr id="50" name="Shape 50"/>
          <p:cNvSpPr/>
          <p:nvPr>
            <p:ph type="body" idx="1"/>
          </p:nvPr>
        </p:nvSpPr>
        <p:spPr>
          <a:xfrm>
            <a:off x="457200" y="274638"/>
            <a:ext cx="6019800" cy="65833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83771" indent="-326571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 lvl="0">
              <a:defRPr sz="1800"/>
            </a:pPr>
            <a:r>
              <a:rPr sz="3200"/>
              <a:t>Muokkaa tekstin perustyylejä napsauttamalla</a:t>
            </a:r>
            <a:endParaRPr sz="3200"/>
          </a:p>
          <a:p>
            <a:pPr lvl="1">
              <a:defRPr sz="1800"/>
            </a:pPr>
            <a:r>
              <a:rPr sz="3200"/>
              <a:t>toinen taso</a:t>
            </a:r>
            <a:endParaRPr sz="3200"/>
          </a:p>
          <a:p>
            <a:pPr lvl="2">
              <a:defRPr sz="1800"/>
            </a:pPr>
            <a:r>
              <a:rPr sz="3200"/>
              <a:t>kolmas taso</a:t>
            </a:r>
            <a:endParaRPr sz="3200"/>
          </a:p>
          <a:p>
            <a:pPr lvl="3">
              <a:defRPr sz="1800"/>
            </a:pPr>
            <a:r>
              <a:rPr sz="3200"/>
              <a:t>neljäs taso</a:t>
            </a:r>
            <a:endParaRPr sz="3200"/>
          </a:p>
          <a:p>
            <a:pPr lvl="4">
              <a:defRPr sz="1800"/>
            </a:pPr>
            <a:r>
              <a:rPr sz="3200"/>
              <a:t>viides taso</a:t>
            </a:r>
          </a:p>
        </p:txBody>
      </p:sp>
      <p:sp>
        <p:nvSpPr>
          <p:cNvPr id="51" name="Shape 5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3D7FCF"/>
                </a:solidFill>
              </a:rPr>
              <a:t>Muokkaa perustyyl. napsautt.</a:t>
            </a:r>
          </a:p>
        </p:txBody>
      </p:sp>
      <p:sp>
        <p:nvSpPr>
          <p:cNvPr id="16" name="Shape 1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000"/>
              <a:t>Muokkaa tekstin perustyylejä napsauttamalla</a:t>
            </a:r>
            <a:endParaRPr sz="3000"/>
          </a:p>
          <a:p>
            <a:pPr lvl="1">
              <a:defRPr sz="1800"/>
            </a:pPr>
            <a:r>
              <a:rPr sz="3000"/>
              <a:t>toinen taso</a:t>
            </a:r>
            <a:endParaRPr sz="3000"/>
          </a:p>
          <a:p>
            <a:pPr lvl="2">
              <a:defRPr sz="1800"/>
            </a:pPr>
            <a:r>
              <a:rPr sz="3000"/>
              <a:t>kolmas taso</a:t>
            </a:r>
            <a:endParaRPr sz="3000"/>
          </a:p>
          <a:p>
            <a:pPr lvl="3">
              <a:defRPr sz="1800"/>
            </a:pPr>
            <a:r>
              <a:rPr sz="3000"/>
              <a:t>neljäs taso</a:t>
            </a:r>
            <a:endParaRPr sz="3000"/>
          </a:p>
          <a:p>
            <a:pPr lvl="4">
              <a:defRPr sz="1800"/>
            </a:pPr>
            <a:r>
              <a:rPr sz="3000"/>
              <a:t>viides taso</a:t>
            </a:r>
          </a:p>
        </p:txBody>
      </p:sp>
      <p:sp>
        <p:nvSpPr>
          <p:cNvPr id="17" name="Shape 1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1.png" descr="C:\Users\Johannes\Desktop\e-oppi_esitys_tausta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165850"/>
            <a:ext cx="9144000" cy="692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image5.png" descr="C:\Users\Johannes\e-Oppi\Videot\iPad-mainos\logo_HR_tp_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16250" y="1706563"/>
            <a:ext cx="3140075" cy="3162301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Shape 21"/>
          <p:cNvSpPr/>
          <p:nvPr/>
        </p:nvSpPr>
        <p:spPr>
          <a:xfrm>
            <a:off x="465137" y="427037"/>
            <a:ext cx="8229601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>
              <a:defRPr b="1" sz="4000">
                <a:solidFill>
                  <a:srgbClr val="3D7FCF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3D7FCF"/>
                </a:solidFill>
              </a:rPr>
              <a:t>Sähköä oppimiseen!</a:t>
            </a:r>
          </a:p>
        </p:txBody>
      </p:sp>
      <p:sp>
        <p:nvSpPr>
          <p:cNvPr id="22" name="Shape 22"/>
          <p:cNvSpPr/>
          <p:nvPr/>
        </p:nvSpPr>
        <p:spPr>
          <a:xfrm>
            <a:off x="468312" y="5022850"/>
            <a:ext cx="8229601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>
              <a:defRPr b="1" sz="3400">
                <a:solidFill>
                  <a:srgbClr val="3D7FCF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400">
                <a:solidFill>
                  <a:srgbClr val="3D7FCF"/>
                </a:solidFill>
              </a:rPr>
              <a:t>www.oppi.fi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algn="ctr">
              <a:defRPr b="0" sz="44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4400"/>
              <a:t>Muokkaa perustyyl. napsautt.</a:t>
            </a:r>
          </a:p>
        </p:txBody>
      </p:sp>
      <p:sp>
        <p:nvSpPr>
          <p:cNvPr id="25" name="Shape 25"/>
          <p:cNvSpPr/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Muokkaa tekstin perustyylejä napsauttamalla</a:t>
            </a:r>
            <a:endParaRPr sz="2800"/>
          </a:p>
          <a:p>
            <a:pPr lvl="1">
              <a:defRPr sz="1800"/>
            </a:pPr>
            <a:r>
              <a:rPr sz="2800"/>
              <a:t>toinen taso</a:t>
            </a:r>
            <a:endParaRPr sz="2800"/>
          </a:p>
          <a:p>
            <a:pPr lvl="2">
              <a:defRPr sz="1800"/>
            </a:pPr>
            <a:r>
              <a:rPr sz="2800"/>
              <a:t>kolmas taso</a:t>
            </a:r>
            <a:endParaRPr sz="2800"/>
          </a:p>
          <a:p>
            <a:pPr lvl="3">
              <a:defRPr sz="1800"/>
            </a:pPr>
            <a:r>
              <a:rPr sz="2800"/>
              <a:t>neljäs taso</a:t>
            </a:r>
            <a:endParaRPr sz="2800"/>
          </a:p>
          <a:p>
            <a:pPr lvl="4">
              <a:defRPr sz="1800"/>
            </a:pPr>
            <a:r>
              <a:rPr sz="2800"/>
              <a:t>viides taso</a:t>
            </a:r>
          </a:p>
        </p:txBody>
      </p:sp>
      <p:sp>
        <p:nvSpPr>
          <p:cNvPr id="26" name="Shape 2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b="0" sz="44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4400"/>
              <a:t>Muokkaa perustyyl. napsautt.</a:t>
            </a:r>
          </a:p>
        </p:txBody>
      </p:sp>
      <p:sp>
        <p:nvSpPr>
          <p:cNvPr id="29" name="Shape 29"/>
          <p:cNvSpPr/>
          <p:nvPr>
            <p:ph type="body" idx="1"/>
          </p:nvPr>
        </p:nvSpPr>
        <p:spPr>
          <a:xfrm>
            <a:off x="457200" y="1435465"/>
            <a:ext cx="4040188" cy="73941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</a:lstStyle>
          <a:p>
            <a:pPr lvl="0">
              <a:defRPr b="0" sz="1800"/>
            </a:pPr>
            <a:r>
              <a:rPr b="1" sz="2400"/>
              <a:t>Muokkaa tekstin perustyylejä napsauttamalla</a:t>
            </a:r>
          </a:p>
        </p:txBody>
      </p:sp>
      <p:sp>
        <p:nvSpPr>
          <p:cNvPr id="30" name="Shape 3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algn="ctr">
              <a:defRPr b="0" sz="44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4400"/>
              <a:t>Muokkaa perustyyl. napsautt.</a:t>
            </a:r>
          </a:p>
        </p:txBody>
      </p:sp>
      <p:sp>
        <p:nvSpPr>
          <p:cNvPr id="33" name="Shape 3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pPr lvl="0">
              <a:defRPr b="0" sz="1800"/>
            </a:pPr>
            <a:r>
              <a:rPr b="1" sz="2000"/>
              <a:t>Muokkaa perustyyl. napsautt.</a:t>
            </a:r>
          </a:p>
        </p:txBody>
      </p:sp>
      <p:sp>
        <p:nvSpPr>
          <p:cNvPr id="38" name="Shape 38"/>
          <p:cNvSpPr/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83771" indent="-326571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 lvl="0">
              <a:defRPr sz="1800"/>
            </a:pPr>
            <a:r>
              <a:rPr sz="3200"/>
              <a:t>Muokkaa tekstin perustyylejä napsauttamalla</a:t>
            </a:r>
            <a:endParaRPr sz="3200"/>
          </a:p>
          <a:p>
            <a:pPr lvl="1">
              <a:defRPr sz="1800"/>
            </a:pPr>
            <a:r>
              <a:rPr sz="3200"/>
              <a:t>toinen taso</a:t>
            </a:r>
            <a:endParaRPr sz="3200"/>
          </a:p>
          <a:p>
            <a:pPr lvl="2">
              <a:defRPr sz="1800"/>
            </a:pPr>
            <a:r>
              <a:rPr sz="3200"/>
              <a:t>kolmas taso</a:t>
            </a:r>
            <a:endParaRPr sz="3200"/>
          </a:p>
          <a:p>
            <a:pPr lvl="3">
              <a:defRPr sz="1800"/>
            </a:pPr>
            <a:r>
              <a:rPr sz="3200"/>
              <a:t>neljäs taso</a:t>
            </a:r>
            <a:endParaRPr sz="3200"/>
          </a:p>
          <a:p>
            <a:pPr lvl="4">
              <a:defRPr sz="1800"/>
            </a:pPr>
            <a:r>
              <a:rPr sz="3200"/>
              <a:t>viides taso</a:t>
            </a:r>
          </a:p>
        </p:txBody>
      </p:sp>
      <p:sp>
        <p:nvSpPr>
          <p:cNvPr id="39" name="Shape 3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pPr lvl="0">
              <a:defRPr b="0" sz="1800"/>
            </a:pPr>
            <a:r>
              <a:rPr b="1" sz="2000"/>
              <a:t>Muokkaa perustyyl. napsautt.</a:t>
            </a:r>
          </a:p>
        </p:txBody>
      </p:sp>
      <p:sp>
        <p:nvSpPr>
          <p:cNvPr id="42" name="Shape 42"/>
          <p:cNvSpPr/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</a:lstStyle>
          <a:p>
            <a:pPr lvl="0">
              <a:defRPr sz="1800"/>
            </a:pPr>
            <a:r>
              <a:rPr sz="1400"/>
              <a:t>Muokkaa tekstin perustyylejä napsauttamalla</a:t>
            </a:r>
          </a:p>
        </p:txBody>
      </p:sp>
      <p:sp>
        <p:nvSpPr>
          <p:cNvPr id="43" name="Shape 4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8000">
              <a:srgbClr val="FFFFFF"/>
            </a:gs>
            <a:gs pos="100000">
              <a:srgbClr val="C6D9F1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ng" descr="C:\Users\Johannes\Desktop\e-oppi_esitys_tausta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165850"/>
            <a:ext cx="9144000" cy="692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4.png" descr="C:\Users\Johannes\e-Oppi\Videot\iPad-mainos\logo_HR_tp_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91450" y="260350"/>
            <a:ext cx="1101725" cy="1108075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4"/>
          <p:cNvSpPr/>
          <p:nvPr>
            <p:ph type="title"/>
          </p:nvPr>
        </p:nvSpPr>
        <p:spPr>
          <a:xfrm>
            <a:off x="457200" y="92076"/>
            <a:ext cx="8229600" cy="1508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3D7FCF"/>
                </a:solidFill>
              </a:rPr>
              <a:t>Muokkaa perustyyl. napsautt.</a:t>
            </a:r>
          </a:p>
        </p:txBody>
      </p:sp>
      <p:sp>
        <p:nvSpPr>
          <p:cNvPr id="5" name="Shape 5"/>
          <p:cNvSpPr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 lvl="0">
              <a:defRPr sz="1800"/>
            </a:pPr>
            <a:r>
              <a:rPr sz="3000"/>
              <a:t>Muokkaa tekstin perustyylejä napsauttamalla</a:t>
            </a:r>
            <a:endParaRPr sz="3000"/>
          </a:p>
          <a:p>
            <a:pPr lvl="1">
              <a:defRPr sz="1800"/>
            </a:pPr>
            <a:r>
              <a:rPr sz="3000"/>
              <a:t>toinen taso</a:t>
            </a:r>
            <a:endParaRPr sz="3000"/>
          </a:p>
          <a:p>
            <a:pPr lvl="2">
              <a:defRPr sz="1800"/>
            </a:pPr>
            <a:r>
              <a:rPr sz="3000"/>
              <a:t>kolmas taso</a:t>
            </a:r>
            <a:endParaRPr sz="3000"/>
          </a:p>
          <a:p>
            <a:pPr lvl="3">
              <a:defRPr sz="1800"/>
            </a:pPr>
            <a:r>
              <a:rPr sz="3000"/>
              <a:t>neljäs taso</a:t>
            </a:r>
            <a:endParaRPr sz="3000"/>
          </a:p>
          <a:p>
            <a:pPr lvl="4">
              <a:defRPr sz="1800"/>
            </a:pPr>
            <a:r>
              <a:rPr sz="3000"/>
              <a:t>viides taso</a:t>
            </a:r>
          </a:p>
        </p:txBody>
      </p:sp>
      <p:sp>
        <p:nvSpPr>
          <p:cNvPr id="6" name="Shape 6"/>
          <p:cNvSpPr/>
          <p:nvPr>
            <p:ph type="sldNum" sz="quarter" idx="2"/>
          </p:nvPr>
        </p:nvSpPr>
        <p:spPr>
          <a:xfrm>
            <a:off x="6553200" y="6406785"/>
            <a:ext cx="2133600" cy="264255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ransition spd="med" advClick="1"/>
  <p:txStyles>
    <p:titleStyle>
      <a:lvl1pPr>
        <a:defRPr b="1" sz="4000">
          <a:solidFill>
            <a:srgbClr val="3D7FCF"/>
          </a:solidFill>
          <a:latin typeface="Calibri"/>
          <a:ea typeface="Calibri"/>
          <a:cs typeface="Calibri"/>
          <a:sym typeface="Calibri"/>
        </a:defRPr>
      </a:lvl1pPr>
      <a:lvl2pPr>
        <a:defRPr b="1" sz="4000">
          <a:solidFill>
            <a:srgbClr val="3D7FCF"/>
          </a:solidFill>
          <a:latin typeface="Calibri"/>
          <a:ea typeface="Calibri"/>
          <a:cs typeface="Calibri"/>
          <a:sym typeface="Calibri"/>
        </a:defRPr>
      </a:lvl2pPr>
      <a:lvl3pPr>
        <a:defRPr b="1" sz="4000">
          <a:solidFill>
            <a:srgbClr val="3D7FCF"/>
          </a:solidFill>
          <a:latin typeface="Calibri"/>
          <a:ea typeface="Calibri"/>
          <a:cs typeface="Calibri"/>
          <a:sym typeface="Calibri"/>
        </a:defRPr>
      </a:lvl3pPr>
      <a:lvl4pPr>
        <a:defRPr b="1" sz="4000">
          <a:solidFill>
            <a:srgbClr val="3D7FCF"/>
          </a:solidFill>
          <a:latin typeface="Calibri"/>
          <a:ea typeface="Calibri"/>
          <a:cs typeface="Calibri"/>
          <a:sym typeface="Calibri"/>
        </a:defRPr>
      </a:lvl4pPr>
      <a:lvl5pPr>
        <a:defRPr b="1" sz="4000">
          <a:solidFill>
            <a:srgbClr val="3D7FCF"/>
          </a:solidFill>
          <a:latin typeface="Calibri"/>
          <a:ea typeface="Calibri"/>
          <a:cs typeface="Calibri"/>
          <a:sym typeface="Calibri"/>
        </a:defRPr>
      </a:lvl5pPr>
      <a:lvl6pPr indent="457200">
        <a:defRPr b="1" sz="4000">
          <a:solidFill>
            <a:srgbClr val="3D7FCF"/>
          </a:solidFill>
          <a:latin typeface="Calibri"/>
          <a:ea typeface="Calibri"/>
          <a:cs typeface="Calibri"/>
          <a:sym typeface="Calibri"/>
        </a:defRPr>
      </a:lvl6pPr>
      <a:lvl7pPr indent="914400">
        <a:defRPr b="1" sz="4000">
          <a:solidFill>
            <a:srgbClr val="3D7FCF"/>
          </a:solidFill>
          <a:latin typeface="Calibri"/>
          <a:ea typeface="Calibri"/>
          <a:cs typeface="Calibri"/>
          <a:sym typeface="Calibri"/>
        </a:defRPr>
      </a:lvl7pPr>
      <a:lvl8pPr indent="1371600">
        <a:defRPr b="1" sz="4000">
          <a:solidFill>
            <a:srgbClr val="3D7FCF"/>
          </a:solidFill>
          <a:latin typeface="Calibri"/>
          <a:ea typeface="Calibri"/>
          <a:cs typeface="Calibri"/>
          <a:sym typeface="Calibri"/>
        </a:defRPr>
      </a:lvl8pPr>
      <a:lvl9pPr indent="1828800">
        <a:defRPr b="1" sz="4000">
          <a:solidFill>
            <a:srgbClr val="3D7FCF"/>
          </a:solidFill>
          <a:latin typeface="Calibri"/>
          <a:ea typeface="Calibri"/>
          <a:cs typeface="Calibri"/>
          <a:sym typeface="Calibri"/>
        </a:defRPr>
      </a:lvl9pPr>
    </p:titleStyle>
    <p:bodyStyle>
      <a:lvl1pPr marL="342900" indent="-342900">
        <a:spcBef>
          <a:spcPts val="700"/>
        </a:spcBef>
        <a:buSzPct val="100000"/>
        <a:buFont typeface="Arial"/>
        <a:buChar char="•"/>
        <a:defRPr sz="3000">
          <a:latin typeface="Calibri"/>
          <a:ea typeface="Calibri"/>
          <a:cs typeface="Calibri"/>
          <a:sym typeface="Calibri"/>
        </a:defRPr>
      </a:lvl1pPr>
      <a:lvl2pPr marL="763360" indent="-306160">
        <a:spcBef>
          <a:spcPts val="700"/>
        </a:spcBef>
        <a:buSzPct val="100000"/>
        <a:buFont typeface="Arial"/>
        <a:buChar char="–"/>
        <a:defRPr sz="3000">
          <a:latin typeface="Calibri"/>
          <a:ea typeface="Calibri"/>
          <a:cs typeface="Calibri"/>
          <a:sym typeface="Calibri"/>
        </a:defRPr>
      </a:lvl2pPr>
      <a:lvl3pPr marL="1200150" indent="-285750">
        <a:spcBef>
          <a:spcPts val="700"/>
        </a:spcBef>
        <a:buSzPct val="100000"/>
        <a:buFont typeface="Arial"/>
        <a:buChar char="•"/>
        <a:defRPr sz="3000">
          <a:latin typeface="Calibri"/>
          <a:ea typeface="Calibri"/>
          <a:cs typeface="Calibri"/>
          <a:sym typeface="Calibri"/>
        </a:defRPr>
      </a:lvl3pPr>
      <a:lvl4pPr marL="1714500" indent="-342900">
        <a:spcBef>
          <a:spcPts val="700"/>
        </a:spcBef>
        <a:buSzPct val="100000"/>
        <a:buFont typeface="Arial"/>
        <a:buChar char="–"/>
        <a:defRPr sz="3000">
          <a:latin typeface="Calibri"/>
          <a:ea typeface="Calibri"/>
          <a:cs typeface="Calibri"/>
          <a:sym typeface="Calibri"/>
        </a:defRPr>
      </a:lvl4pPr>
      <a:lvl5pPr marL="2171700" indent="-342900">
        <a:spcBef>
          <a:spcPts val="700"/>
        </a:spcBef>
        <a:buSzPct val="100000"/>
        <a:buFont typeface="Arial"/>
        <a:buChar char="»"/>
        <a:defRPr sz="3000">
          <a:latin typeface="Calibri"/>
          <a:ea typeface="Calibri"/>
          <a:cs typeface="Calibri"/>
          <a:sym typeface="Calibri"/>
        </a:defRPr>
      </a:lvl5pPr>
      <a:lvl6pPr marL="2628900" indent="-342900">
        <a:spcBef>
          <a:spcPts val="700"/>
        </a:spcBef>
        <a:buSzPct val="100000"/>
        <a:buFont typeface="Arial"/>
        <a:buChar char="•"/>
        <a:defRPr sz="3000">
          <a:latin typeface="Calibri"/>
          <a:ea typeface="Calibri"/>
          <a:cs typeface="Calibri"/>
          <a:sym typeface="Calibri"/>
        </a:defRPr>
      </a:lvl6pPr>
      <a:lvl7pPr marL="3086100" indent="-342900">
        <a:spcBef>
          <a:spcPts val="700"/>
        </a:spcBef>
        <a:buSzPct val="100000"/>
        <a:buFont typeface="Arial"/>
        <a:buChar char="•"/>
        <a:defRPr sz="3000">
          <a:latin typeface="Calibri"/>
          <a:ea typeface="Calibri"/>
          <a:cs typeface="Calibri"/>
          <a:sym typeface="Calibri"/>
        </a:defRPr>
      </a:lvl7pPr>
      <a:lvl8pPr marL="3543300" indent="-342900">
        <a:spcBef>
          <a:spcPts val="700"/>
        </a:spcBef>
        <a:buSzPct val="100000"/>
        <a:buFont typeface="Arial"/>
        <a:buChar char="•"/>
        <a:defRPr sz="3000">
          <a:latin typeface="Calibri"/>
          <a:ea typeface="Calibri"/>
          <a:cs typeface="Calibri"/>
          <a:sym typeface="Calibri"/>
        </a:defRPr>
      </a:lvl8pPr>
      <a:lvl9pPr marL="4000500" indent="-342900">
        <a:spcBef>
          <a:spcPts val="700"/>
        </a:spcBef>
        <a:buSzPct val="100000"/>
        <a:buFont typeface="Arial"/>
        <a:buChar char="•"/>
        <a:defRPr sz="30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indent="22860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indent="27432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indent="32004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indent="36576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type="title"/>
          </p:nvPr>
        </p:nvSpPr>
        <p:spPr>
          <a:xfrm>
            <a:off x="386426" y="1296966"/>
            <a:ext cx="8229601" cy="1538854"/>
          </a:xfrm>
          <a:prstGeom prst="rect">
            <a:avLst/>
          </a:prstGeom>
        </p:spPr>
        <p:txBody>
          <a:bodyPr lIns="91424" tIns="91424" rIns="91424" bIns="91424" anchor="b">
            <a:normAutofit fontScale="100000" lnSpcReduction="0"/>
          </a:bodyPr>
          <a:lstStyle>
            <a:lvl1pPr defTabSz="905255">
              <a:defRPr sz="4356"/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356">
                <a:solidFill>
                  <a:srgbClr val="3D7FCF"/>
                </a:solidFill>
              </a:rPr>
              <a:t>34. Virtajohtimen magneetti-kentästä sähkömagneettiin</a:t>
            </a:r>
          </a:p>
        </p:txBody>
      </p:sp>
      <p:sp>
        <p:nvSpPr>
          <p:cNvPr id="56" name="Shape 56"/>
          <p:cNvSpPr/>
          <p:nvPr>
            <p:ph type="body" idx="1"/>
          </p:nvPr>
        </p:nvSpPr>
        <p:spPr>
          <a:xfrm>
            <a:off x="3275012" y="3116263"/>
            <a:ext cx="5611813" cy="2952751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80000"/>
              </a:lnSpc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98989"/>
                </a:solidFill>
              </a:rPr>
              <a:t>Tavoitteet ja sisältö</a:t>
            </a:r>
            <a:endParaRPr sz="2400">
              <a:solidFill>
                <a:srgbClr val="898989"/>
              </a:solidFill>
            </a:endParaRPr>
          </a:p>
          <a:p>
            <a:pPr lvl="0">
              <a:lnSpc>
                <a:spcPct val="80000"/>
              </a:lnSpc>
              <a:spcBef>
                <a:spcPts val="500"/>
              </a:spcBef>
              <a:buClr>
                <a:srgbClr val="898989"/>
              </a:buClr>
              <a:buSzPct val="100000"/>
              <a:buChar char="-"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98989"/>
                </a:solidFill>
              </a:rPr>
              <a:t> Oppia, että sähkövirta johtimessa synnyttää johtimen ympärille magneettikentän</a:t>
            </a:r>
            <a:endParaRPr sz="2400">
              <a:solidFill>
                <a:srgbClr val="898989"/>
              </a:solidFill>
            </a:endParaRPr>
          </a:p>
          <a:p>
            <a:pPr lvl="0">
              <a:lnSpc>
                <a:spcPct val="80000"/>
              </a:lnSpc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98989"/>
                </a:solidFill>
              </a:rPr>
              <a:t>- Kun sähkövirta johdetaan käämiin, syntyy sähkömagneetti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type="title"/>
          </p:nvPr>
        </p:nvSpPr>
        <p:spPr>
          <a:xfrm>
            <a:off x="457200" y="92076"/>
            <a:ext cx="8229600" cy="1508125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3D7FCF"/>
                </a:solidFill>
              </a:rPr>
              <a:t>Sähkömagneetin käyttökohteita</a:t>
            </a:r>
            <a:endParaRPr b="1" sz="4000">
              <a:solidFill>
                <a:srgbClr val="3D7FCF"/>
              </a:solidFill>
            </a:endParaRPr>
          </a:p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/>
              <a:t>Kaiutin</a:t>
            </a:r>
          </a:p>
        </p:txBody>
      </p:sp>
      <p:sp>
        <p:nvSpPr>
          <p:cNvPr id="95" name="Shape 95"/>
          <p:cNvSpPr/>
          <p:nvPr>
            <p:ph type="body" idx="1"/>
          </p:nvPr>
        </p:nvSpPr>
        <p:spPr>
          <a:xfrm>
            <a:off x="457200" y="1497162"/>
            <a:ext cx="4167971" cy="5360839"/>
          </a:xfrm>
          <a:prstGeom prst="rect">
            <a:avLst/>
          </a:prstGeom>
        </p:spPr>
        <p:txBody>
          <a:bodyPr lIns="0" tIns="0" rIns="0" bIns="0"/>
          <a:lstStyle/>
          <a:p>
            <a:pPr lvl="0" marL="342899" indent="-342899">
              <a:defRPr sz="1800"/>
            </a:pPr>
            <a:r>
              <a:rPr sz="2600"/>
              <a:t>Muutokset kaiuttimen kautta kulkevassa sähkövirrassa vastaavat äänen voimakkuuden ja taajuuden vaihteluita</a:t>
            </a:r>
            <a:endParaRPr sz="2600"/>
          </a:p>
          <a:p>
            <a:pPr lvl="0" marL="342899" indent="-342899">
              <a:defRPr sz="1800"/>
            </a:pPr>
            <a:r>
              <a:rPr sz="2600"/>
              <a:t>Virran muutokset vaikuttavat sähkömagneetin toimintaan, jolloin kaiutinkalvo värähtelee</a:t>
            </a:r>
          </a:p>
        </p:txBody>
      </p:sp>
      <p:sp>
        <p:nvSpPr>
          <p:cNvPr id="96" name="Shape 9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FFFFFF"/>
                </a:solidFill>
              </a:rPr>
            </a:fld>
          </a:p>
        </p:txBody>
      </p:sp>
      <p:pic>
        <p:nvPicPr>
          <p:cNvPr id="97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69976" y="1801924"/>
            <a:ext cx="4338870" cy="32541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type="title"/>
          </p:nvPr>
        </p:nvSpPr>
        <p:spPr>
          <a:xfrm>
            <a:off x="457200" y="92076"/>
            <a:ext cx="8229600" cy="1508125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3D7FCF"/>
                </a:solidFill>
              </a:rPr>
              <a:t>Sähkömagneetin käyttökohteita</a:t>
            </a:r>
            <a:endParaRPr b="1" sz="4000">
              <a:solidFill>
                <a:srgbClr val="3D7FCF"/>
              </a:solidFill>
            </a:endParaRPr>
          </a:p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/>
              <a:t>Sähkömoottori</a:t>
            </a:r>
          </a:p>
        </p:txBody>
      </p:sp>
      <p:sp>
        <p:nvSpPr>
          <p:cNvPr id="100" name="Shape 100"/>
          <p:cNvSpPr/>
          <p:nvPr>
            <p:ph type="body" idx="1"/>
          </p:nvPr>
        </p:nvSpPr>
        <p:spPr>
          <a:xfrm>
            <a:off x="457200" y="1497162"/>
            <a:ext cx="4167971" cy="5360838"/>
          </a:xfrm>
          <a:prstGeom prst="rect">
            <a:avLst/>
          </a:prstGeom>
        </p:spPr>
        <p:txBody>
          <a:bodyPr lIns="0" tIns="0" rIns="0" bIns="0"/>
          <a:lstStyle>
            <a:lvl1pPr marL="342899" indent="-342899">
              <a:defRPr sz="2600"/>
            </a:lvl1pPr>
          </a:lstStyle>
          <a:p>
            <a:pPr lvl="0">
              <a:defRPr sz="1800"/>
            </a:pPr>
            <a:r>
              <a:rPr sz="2600"/>
              <a:t>Silmukassa oleva sähkövirta aiheuttaa silmukan ympärille magneettikentän (sähkömagneetin), joka aiheuttaa silmukkaan liikkeen</a:t>
            </a:r>
          </a:p>
        </p:txBody>
      </p:sp>
      <p:sp>
        <p:nvSpPr>
          <p:cNvPr id="101" name="Shape 10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FFFFFF"/>
                </a:solidFill>
              </a:rPr>
            </a:fld>
          </a:p>
        </p:txBody>
      </p:sp>
      <p:pic>
        <p:nvPicPr>
          <p:cNvPr id="102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17991" y="1831192"/>
            <a:ext cx="4260820" cy="31956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3D7FCF"/>
                </a:solidFill>
              </a:rPr>
              <a:t>Virtajohtimen magneettikenttä</a:t>
            </a:r>
          </a:p>
        </p:txBody>
      </p:sp>
      <p:sp>
        <p:nvSpPr>
          <p:cNvPr id="59" name="Shape 5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FFFFFF"/>
                </a:solidFill>
              </a:rPr>
            </a:fld>
          </a:p>
        </p:txBody>
      </p:sp>
      <p:pic>
        <p:nvPicPr>
          <p:cNvPr id="60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9305" y="1324324"/>
            <a:ext cx="7185390" cy="42093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type="title"/>
          </p:nvPr>
        </p:nvSpPr>
        <p:spPr>
          <a:xfrm>
            <a:off x="457200" y="92076"/>
            <a:ext cx="8229600" cy="1508125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3D7FCF"/>
                </a:solidFill>
              </a:rPr>
              <a:t>Virtajohtimen magneettikenttä</a:t>
            </a:r>
          </a:p>
        </p:txBody>
      </p:sp>
      <p:sp>
        <p:nvSpPr>
          <p:cNvPr id="63" name="Shape 6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FFFFFF"/>
                </a:solidFill>
              </a:rPr>
            </a:fld>
          </a:p>
        </p:txBody>
      </p:sp>
      <p:pic>
        <p:nvPicPr>
          <p:cNvPr id="64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8511" y="1293966"/>
            <a:ext cx="7046978" cy="42700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type="title"/>
          </p:nvPr>
        </p:nvSpPr>
        <p:spPr>
          <a:xfrm>
            <a:off x="457200" y="92075"/>
            <a:ext cx="7294661" cy="1508126"/>
          </a:xfrm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3D7FCF"/>
                </a:solidFill>
              </a:rPr>
              <a:t>Oikean käden sääntö virtajohtimessa</a:t>
            </a:r>
          </a:p>
        </p:txBody>
      </p:sp>
      <p:sp>
        <p:nvSpPr>
          <p:cNvPr id="67" name="Shape 67"/>
          <p:cNvSpPr/>
          <p:nvPr>
            <p:ph type="body" idx="1"/>
          </p:nvPr>
        </p:nvSpPr>
        <p:spPr>
          <a:xfrm>
            <a:off x="457200" y="1600200"/>
            <a:ext cx="4610795" cy="5257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2400"/>
              <a:t>Kun virtajohtimeen kytketään sähkövirta, sen ympärille muodostuu magneettikenttä kuvan mukaisesti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FFFFFF"/>
                </a:solidFill>
              </a:rPr>
            </a:fld>
          </a:p>
        </p:txBody>
      </p:sp>
      <p:pic>
        <p:nvPicPr>
          <p:cNvPr id="69" name="image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65432" y="1389697"/>
            <a:ext cx="3566161" cy="47548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3D7FCF"/>
                </a:solidFill>
              </a:rPr>
              <a:t>Oikean käden sääntö käämissä</a:t>
            </a:r>
          </a:p>
        </p:txBody>
      </p:sp>
      <p:sp>
        <p:nvSpPr>
          <p:cNvPr id="72" name="Shape 72"/>
          <p:cNvSpPr/>
          <p:nvPr>
            <p:ph type="body" idx="1"/>
          </p:nvPr>
        </p:nvSpPr>
        <p:spPr>
          <a:xfrm>
            <a:off x="457200" y="1600200"/>
            <a:ext cx="3587949" cy="5257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000"/>
              <a:t>Kun johtimia laitetaan rullalle käämiksi, havaitaan sama ilmiö moninkertaisena</a:t>
            </a:r>
            <a:endParaRPr sz="3000"/>
          </a:p>
          <a:p>
            <a:pPr lvl="0">
              <a:defRPr sz="1800"/>
            </a:pPr>
            <a:r>
              <a:rPr sz="3000"/>
              <a:t>Johdinsilmukoiden magneettikentät vahvistavat toisiaan  </a:t>
            </a:r>
          </a:p>
        </p:txBody>
      </p:sp>
      <p:sp>
        <p:nvSpPr>
          <p:cNvPr id="73" name="Shape 7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FFFFFF"/>
                </a:solidFill>
              </a:rPr>
            </a:fld>
          </a:p>
        </p:txBody>
      </p:sp>
      <p:pic>
        <p:nvPicPr>
          <p:cNvPr id="74" name="image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74692" y="1891357"/>
            <a:ext cx="5121049" cy="38407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3D7FCF"/>
                </a:solidFill>
              </a:rPr>
              <a:t>Sähkömagneetti</a:t>
            </a:r>
          </a:p>
        </p:txBody>
      </p:sp>
      <p:sp>
        <p:nvSpPr>
          <p:cNvPr id="77" name="Shape 7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000"/>
              <a:t>Kun käämiin johdetaan sähkövirta, syntyy sähkömagneetti.</a:t>
            </a:r>
            <a:endParaRPr sz="3000"/>
          </a:p>
          <a:p>
            <a:pPr lvl="0">
              <a:defRPr sz="1800"/>
            </a:pPr>
            <a:r>
              <a:rPr sz="3000"/>
              <a:t>Sähkömagneettia voidaan vahvistaa </a:t>
            </a:r>
            <a:endParaRPr sz="3000"/>
          </a:p>
          <a:p>
            <a:pPr lvl="1" marL="800100" indent="-342900">
              <a:buChar char="•"/>
              <a:defRPr sz="1800"/>
            </a:pPr>
            <a:r>
              <a:rPr sz="3000"/>
              <a:t>lisäämällä johdinkierrosten määrää </a:t>
            </a:r>
            <a:endParaRPr sz="3000"/>
          </a:p>
          <a:p>
            <a:pPr lvl="1" marL="800100" indent="-342900">
              <a:buChar char="•"/>
              <a:defRPr sz="1800"/>
            </a:pPr>
            <a:r>
              <a:rPr sz="3000"/>
              <a:t>kasvattamalla sähkövirran suuruutta</a:t>
            </a:r>
            <a:endParaRPr sz="3000"/>
          </a:p>
          <a:p>
            <a:pPr lvl="1" marL="800100" indent="-342900">
              <a:buChar char="•"/>
              <a:defRPr sz="1800"/>
            </a:pPr>
            <a:r>
              <a:rPr sz="3000"/>
              <a:t>käyttämällä rautasydäntä</a:t>
            </a:r>
          </a:p>
        </p:txBody>
      </p:sp>
      <p:sp>
        <p:nvSpPr>
          <p:cNvPr id="78" name="Shape 7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FFFFFF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3D7FCF"/>
                </a:solidFill>
              </a:rPr>
              <a:t>Sähkömagneetin käyttökohteita</a:t>
            </a:r>
            <a:endParaRPr b="1" sz="4000">
              <a:solidFill>
                <a:srgbClr val="3D7FCF"/>
              </a:solidFill>
            </a:endParaRPr>
          </a:p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/>
              <a:t>Romuraudan siirtely</a:t>
            </a:r>
          </a:p>
        </p:txBody>
      </p:sp>
      <p:sp>
        <p:nvSpPr>
          <p:cNvPr id="81" name="Shape 8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609600" indent="-228600">
              <a:buFontTx/>
              <a:buChar char="➡"/>
            </a:lvl2pPr>
          </a:lstStyle>
          <a:p>
            <a:pPr lvl="0">
              <a:defRPr sz="1800"/>
            </a:pPr>
            <a:r>
              <a:rPr sz="3000"/>
              <a:t>Sähkömagneetti voidaan helposti kytkeä päälle tai pois</a:t>
            </a:r>
            <a:endParaRPr sz="3000"/>
          </a:p>
          <a:p>
            <a:pPr lvl="1">
              <a:defRPr sz="1800"/>
            </a:pPr>
            <a:r>
              <a:rPr sz="3000"/>
              <a:t> Esineisiin on helppo tarttua ja irroittaa ote</a:t>
            </a:r>
          </a:p>
        </p:txBody>
      </p:sp>
      <p:sp>
        <p:nvSpPr>
          <p:cNvPr id="82" name="Shape 8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FFFFFF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type="title"/>
          </p:nvPr>
        </p:nvSpPr>
        <p:spPr>
          <a:xfrm>
            <a:off x="457200" y="92076"/>
            <a:ext cx="8229600" cy="1508125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3D7FCF"/>
                </a:solidFill>
              </a:rPr>
              <a:t>Sähkömagneetin käyttökohteita</a:t>
            </a:r>
            <a:endParaRPr b="1" sz="4000">
              <a:solidFill>
                <a:srgbClr val="3D7FCF"/>
              </a:solidFill>
            </a:endParaRPr>
          </a:p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/>
              <a:t>Soittokello</a:t>
            </a:r>
          </a:p>
        </p:txBody>
      </p:sp>
      <p:sp>
        <p:nvSpPr>
          <p:cNvPr id="85" name="Shape 85"/>
          <p:cNvSpPr/>
          <p:nvPr>
            <p:ph type="body" idx="1"/>
          </p:nvPr>
        </p:nvSpPr>
        <p:spPr>
          <a:xfrm>
            <a:off x="457200" y="1600200"/>
            <a:ext cx="3539976" cy="5257800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/>
            </a:pPr>
            <a:r>
              <a:rPr sz="3000"/>
              <a:t>Kun virtapiiri suljetaan, sähkömagneetti vetää vasaran kelloon</a:t>
            </a:r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FFFFFF"/>
                </a:solidFill>
              </a:rPr>
            </a:fld>
          </a:p>
        </p:txBody>
      </p:sp>
      <p:pic>
        <p:nvPicPr>
          <p:cNvPr id="87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77859" y="1425957"/>
            <a:ext cx="4044754" cy="53930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type="title"/>
          </p:nvPr>
        </p:nvSpPr>
        <p:spPr>
          <a:xfrm>
            <a:off x="457200" y="92076"/>
            <a:ext cx="8229600" cy="1508125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3D7FCF"/>
                </a:solidFill>
              </a:rPr>
              <a:t>Sähkömagneetin käyttökohteita</a:t>
            </a:r>
            <a:endParaRPr b="1" sz="4000">
              <a:solidFill>
                <a:srgbClr val="3D7FCF"/>
              </a:solidFill>
            </a:endParaRPr>
          </a:p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/>
              <a:t>Rele</a:t>
            </a:r>
          </a:p>
        </p:txBody>
      </p:sp>
      <p:sp>
        <p:nvSpPr>
          <p:cNvPr id="90" name="Shape 90"/>
          <p:cNvSpPr/>
          <p:nvPr>
            <p:ph type="body" idx="1"/>
          </p:nvPr>
        </p:nvSpPr>
        <p:spPr>
          <a:xfrm>
            <a:off x="457200" y="1600200"/>
            <a:ext cx="3833750" cy="5257800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/>
            </a:pPr>
            <a:r>
              <a:rPr sz="3000"/>
              <a:t>Rele on kytkin, jolla isompaa sähkövirtaa vaativa laite voidaan kytkeä pienellä kytkimellä turvallisesti</a:t>
            </a:r>
          </a:p>
        </p:txBody>
      </p:sp>
      <p:sp>
        <p:nvSpPr>
          <p:cNvPr id="91" name="Shape 9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FFFFFF"/>
                </a:solidFill>
              </a:rPr>
            </a:fld>
          </a:p>
        </p:txBody>
      </p:sp>
      <p:pic>
        <p:nvPicPr>
          <p:cNvPr id="92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95498" y="1678389"/>
            <a:ext cx="4668296" cy="35012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