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808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87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653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203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37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777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0744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21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79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22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57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C3F7E-1CBF-4475-9633-2B61DFE661BC}" type="datetimeFigureOut">
              <a:rPr lang="fi-FI" smtClean="0"/>
              <a:t>31.10.2019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5D9D7-1CFC-47E2-A759-168961D7C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67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29.10. tapaamisen antia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8684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Mahdollisuus </a:t>
            </a:r>
            <a:r>
              <a:rPr lang="fi-FI" dirty="0" err="1" smtClean="0"/>
              <a:t>EduFuturan</a:t>
            </a:r>
            <a:r>
              <a:rPr lang="fi-FI" dirty="0" smtClean="0"/>
              <a:t> yhteistyölle?</a:t>
            </a:r>
          </a:p>
          <a:p>
            <a:pPr lvl="1"/>
            <a:r>
              <a:rPr lang="fi-FI" dirty="0" smtClean="0"/>
              <a:t>2. &amp; 3. korin yhdeksi sisällöksi (taideintegraatio) </a:t>
            </a:r>
          </a:p>
          <a:p>
            <a:pPr lvl="1"/>
            <a:r>
              <a:rPr lang="fi-FI" dirty="0" err="1" smtClean="0"/>
              <a:t>Gradia</a:t>
            </a:r>
            <a:r>
              <a:rPr lang="fi-FI" dirty="0" smtClean="0"/>
              <a:t> ja AMK yhteistyön velvoite? </a:t>
            </a:r>
          </a:p>
          <a:p>
            <a:r>
              <a:rPr lang="fi-FI" dirty="0" smtClean="0"/>
              <a:t>Kurssit lyhyemmälle aikavälille? </a:t>
            </a:r>
          </a:p>
          <a:p>
            <a:pPr lvl="1"/>
            <a:r>
              <a:rPr lang="fi-FI" dirty="0" smtClean="0"/>
              <a:t>Kytkeminen koulun vuosikelloon ongelma lyhyessä kurssissa – koulun suunnitelmat aloitetaan jo edellisenä vuonna </a:t>
            </a:r>
          </a:p>
          <a:p>
            <a:pPr lvl="1"/>
            <a:r>
              <a:rPr lang="fi-FI" dirty="0"/>
              <a:t>Toteutus ja arviointi kiinteästi yhteydessä – samaan kurssiin? </a:t>
            </a:r>
            <a:endParaRPr lang="fi-FI" dirty="0" smtClean="0"/>
          </a:p>
          <a:p>
            <a:pPr lvl="1"/>
            <a:r>
              <a:rPr lang="fi-FI" dirty="0" smtClean="0"/>
              <a:t>Koko suunnitelmaprosessin näkeminen koulun näkökulmasta </a:t>
            </a:r>
          </a:p>
          <a:p>
            <a:r>
              <a:rPr lang="fi-FI" dirty="0" smtClean="0"/>
              <a:t>Opintopistemäärä – miten saadaan työmäärä vastaamaan? </a:t>
            </a:r>
          </a:p>
          <a:p>
            <a:pPr lvl="1"/>
            <a:r>
              <a:rPr lang="fi-FI" dirty="0" smtClean="0"/>
              <a:t>Riittääkö suunnitelma 5 op kattamiseksi </a:t>
            </a:r>
          </a:p>
          <a:p>
            <a:r>
              <a:rPr lang="fi-FI" dirty="0"/>
              <a:t>S</a:t>
            </a:r>
            <a:r>
              <a:rPr lang="fi-FI" dirty="0" smtClean="0"/>
              <a:t>uunnitelman kokeilu muuten kuin koulussa – vastaus kouluyhteistyön haasteisiin</a:t>
            </a:r>
          </a:p>
          <a:p>
            <a:pPr lvl="1"/>
            <a:r>
              <a:rPr lang="fi-FI" dirty="0" err="1" smtClean="0"/>
              <a:t>Demoaminen</a:t>
            </a:r>
            <a:r>
              <a:rPr lang="fi-FI" dirty="0" smtClean="0"/>
              <a:t> opiskelijaryhmille</a:t>
            </a:r>
          </a:p>
          <a:p>
            <a:pPr lvl="1"/>
            <a:r>
              <a:rPr lang="fi-FI" dirty="0" smtClean="0"/>
              <a:t>Kuinka paljon pois koulukontekstista? </a:t>
            </a:r>
            <a:r>
              <a:rPr lang="fi-FI" dirty="0" smtClean="0">
                <a:sym typeface="Wingdings" panose="05000000000000000000" pitchFamily="2" charset="2"/>
              </a:rPr>
              <a:t> edes lapset ja nuoret mukaan? 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Erilaiset järjestöt ja yhteiskunnan mahdollisuudet – pohjaa aktiiviselle toimijuudelle? 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2. korin suunnitelman pilotointi ja jatkaminen 3. korissa  </a:t>
            </a:r>
          </a:p>
          <a:p>
            <a:r>
              <a:rPr lang="fi-FI" dirty="0" smtClean="0"/>
              <a:t>2. koriin monipuolisuutta </a:t>
            </a:r>
          </a:p>
          <a:p>
            <a:pPr lvl="1"/>
            <a:r>
              <a:rPr lang="fi-FI" dirty="0" smtClean="0"/>
              <a:t>Vertaus tämän hetkiseen – soveltavilla tehdään paljon yhteistyötä eri tahojen ja oppiaineiden kanssa </a:t>
            </a:r>
          </a:p>
          <a:p>
            <a:pPr lvl="1"/>
            <a:r>
              <a:rPr lang="fi-FI" dirty="0" smtClean="0"/>
              <a:t>Yhteistyökoulun </a:t>
            </a:r>
            <a:r>
              <a:rPr lang="fi-FI" dirty="0" err="1" smtClean="0"/>
              <a:t>pom</a:t>
            </a:r>
            <a:r>
              <a:rPr lang="fi-FI" dirty="0" smtClean="0"/>
              <a:t>-aineiden seuraaminen pidemmällä aikavälillä 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41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29.10. tapaamisen antia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Kuka päättää, millä oppiaineilla vastataan ilmiöihin? </a:t>
            </a:r>
          </a:p>
          <a:p>
            <a:r>
              <a:rPr lang="fi-FI" dirty="0" smtClean="0"/>
              <a:t>Vanhojen hyvien käytäntöjen jatkaminen – esimerkki mediakasvatuksen kokonaisuudesta </a:t>
            </a:r>
          </a:p>
          <a:p>
            <a:r>
              <a:rPr lang="fi-FI" b="1" dirty="0" smtClean="0"/>
              <a:t>Mahdollisuus tehdä 2. &amp; 3. korit ”erillisinä” tai vaihtoehtoisesti yksi isompi kokonaisuus? </a:t>
            </a:r>
            <a:endParaRPr lang="fi-FI" b="1" dirty="0"/>
          </a:p>
          <a:p>
            <a:r>
              <a:rPr lang="fi-FI" dirty="0" smtClean="0"/>
              <a:t>Ryhmän löytäminen kaikille opiskelijoille </a:t>
            </a:r>
          </a:p>
          <a:p>
            <a:r>
              <a:rPr lang="fi-FI" dirty="0" smtClean="0"/>
              <a:t>Kuinka työmäärä jakaantuu opettajien ja oppiaineiden kesken? </a:t>
            </a:r>
          </a:p>
          <a:p>
            <a:pPr lvl="1"/>
            <a:r>
              <a:rPr lang="fi-FI" dirty="0" smtClean="0"/>
              <a:t>Ohjausklinikoilla yhteistyö </a:t>
            </a:r>
            <a:r>
              <a:rPr lang="fi-FI" dirty="0" err="1" smtClean="0"/>
              <a:t>pom</a:t>
            </a:r>
            <a:r>
              <a:rPr lang="fi-FI" dirty="0" smtClean="0"/>
              <a:t>-opettajien kesken </a:t>
            </a:r>
          </a:p>
          <a:p>
            <a:r>
              <a:rPr lang="fi-FI" dirty="0" smtClean="0"/>
              <a:t>Opiskelijoiden erilaiset tavat toimia yhteistyössä – yhteistyön toimivuuden varmistaminen? </a:t>
            </a:r>
          </a:p>
          <a:p>
            <a:pPr lvl="1"/>
            <a:r>
              <a:rPr lang="fi-FI" dirty="0" smtClean="0"/>
              <a:t>Pitkä aikaväli sitouttaa? </a:t>
            </a:r>
          </a:p>
          <a:p>
            <a:r>
              <a:rPr lang="fi-FI" b="1" dirty="0" smtClean="0"/>
              <a:t>Pedagogisesta toimikunnasta terveiset: kirjoittakaa </a:t>
            </a:r>
            <a:r>
              <a:rPr lang="fi-FI" b="1" dirty="0" err="1" smtClean="0"/>
              <a:t>pom</a:t>
            </a:r>
            <a:r>
              <a:rPr lang="fi-FI" b="1" dirty="0" smtClean="0"/>
              <a:t>-kuvaukset ja miettikää, miten nimeätte ”ydinkurssit”</a:t>
            </a:r>
          </a:p>
        </p:txBody>
      </p:sp>
    </p:spTree>
    <p:extLst>
      <p:ext uri="{BB962C8B-B14F-4D97-AF65-F5344CB8AC3E}">
        <p14:creationId xmlns:p14="http://schemas.microsoft.com/office/powerpoint/2010/main" val="938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214</Words>
  <Application>Microsoft Office PowerPoint</Application>
  <PresentationFormat>Laajakuva</PresentationFormat>
  <Paragraphs>28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29.10. tapaamisen antia </vt:lpstr>
      <vt:lpstr>29.10. tapaamisen antia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Tarnanen, Mirja</dc:creator>
  <cp:lastModifiedBy>Valleala, Ulla Maija</cp:lastModifiedBy>
  <cp:revision>23</cp:revision>
  <dcterms:created xsi:type="dcterms:W3CDTF">2019-10-21T05:46:42Z</dcterms:created>
  <dcterms:modified xsi:type="dcterms:W3CDTF">2019-10-31T07:43:08Z</dcterms:modified>
</cp:coreProperties>
</file>