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DFC93-E27A-414C-92B7-3E14AF3FFF32}" v="28" dt="2025-02-07T12:49:16.2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75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ttu Silver" userId="8bc9574a3a4fecd2" providerId="LiveId" clId="{FECDFC93-E27A-414C-92B7-3E14AF3FFF32}"/>
    <pc:docChg chg="undo custSel addSld modSld">
      <pc:chgData name="Perttu Silver" userId="8bc9574a3a4fecd2" providerId="LiveId" clId="{FECDFC93-E27A-414C-92B7-3E14AF3FFF32}" dt="2025-02-07T12:49:17.723" v="638" actId="962"/>
      <pc:docMkLst>
        <pc:docMk/>
      </pc:docMkLst>
      <pc:sldChg chg="modSp mod modAnim">
        <pc:chgData name="Perttu Silver" userId="8bc9574a3a4fecd2" providerId="LiveId" clId="{FECDFC93-E27A-414C-92B7-3E14AF3FFF32}" dt="2025-02-07T12:43:54.685" v="631" actId="113"/>
        <pc:sldMkLst>
          <pc:docMk/>
          <pc:sldMk cId="3359615782" sldId="257"/>
        </pc:sldMkLst>
        <pc:spChg chg="mod">
          <ac:chgData name="Perttu Silver" userId="8bc9574a3a4fecd2" providerId="LiveId" clId="{FECDFC93-E27A-414C-92B7-3E14AF3FFF32}" dt="2025-02-07T12:43:54.685" v="631" actId="113"/>
          <ac:spMkLst>
            <pc:docMk/>
            <pc:sldMk cId="3359615782" sldId="257"/>
            <ac:spMk id="3" creationId="{8901AF84-144F-423B-68E6-9151600FDD0E}"/>
          </ac:spMkLst>
        </pc:spChg>
      </pc:sldChg>
      <pc:sldChg chg="addSp modSp mod setBg modAnim">
        <pc:chgData name="Perttu Silver" userId="8bc9574a3a4fecd2" providerId="LiveId" clId="{FECDFC93-E27A-414C-92B7-3E14AF3FFF32}" dt="2025-02-07T12:37:37.900" v="517"/>
        <pc:sldMkLst>
          <pc:docMk/>
          <pc:sldMk cId="2817076099" sldId="258"/>
        </pc:sldMkLst>
        <pc:spChg chg="mod">
          <ac:chgData name="Perttu Silver" userId="8bc9574a3a4fecd2" providerId="LiveId" clId="{FECDFC93-E27A-414C-92B7-3E14AF3FFF32}" dt="2025-02-07T12:30:45.341" v="428" actId="1076"/>
          <ac:spMkLst>
            <pc:docMk/>
            <pc:sldMk cId="2817076099" sldId="258"/>
            <ac:spMk id="2" creationId="{0BBEB48B-DC80-6840-39C3-B74F066A9AD5}"/>
          </ac:spMkLst>
        </pc:spChg>
        <pc:spChg chg="mod ord">
          <ac:chgData name="Perttu Silver" userId="8bc9574a3a4fecd2" providerId="LiveId" clId="{FECDFC93-E27A-414C-92B7-3E14AF3FFF32}" dt="2025-02-07T12:31:07.766" v="432" actId="20577"/>
          <ac:spMkLst>
            <pc:docMk/>
            <pc:sldMk cId="2817076099" sldId="258"/>
            <ac:spMk id="3" creationId="{0C46D678-DF3A-459F-303A-5E7990B2A790}"/>
          </ac:spMkLst>
        </pc:spChg>
        <pc:spChg chg="add">
          <ac:chgData name="Perttu Silver" userId="8bc9574a3a4fecd2" providerId="LiveId" clId="{FECDFC93-E27A-414C-92B7-3E14AF3FFF32}" dt="2025-02-07T12:29:36.769" v="395" actId="26606"/>
          <ac:spMkLst>
            <pc:docMk/>
            <pc:sldMk cId="2817076099" sldId="258"/>
            <ac:spMk id="10" creationId="{D1D34770-47A8-402C-AF23-2B653F2D88C1}"/>
          </ac:spMkLst>
        </pc:spChg>
        <pc:picChg chg="add mod">
          <ac:chgData name="Perttu Silver" userId="8bc9574a3a4fecd2" providerId="LiveId" clId="{FECDFC93-E27A-414C-92B7-3E14AF3FFF32}" dt="2025-02-07T12:29:36.769" v="395" actId="26606"/>
          <ac:picMkLst>
            <pc:docMk/>
            <pc:sldMk cId="2817076099" sldId="258"/>
            <ac:picMk id="5" creationId="{C6DD91C1-8D0B-AFB3-710E-C2BE8EA34931}"/>
          </ac:picMkLst>
        </pc:picChg>
      </pc:sldChg>
      <pc:sldChg chg="addSp delSp modSp new mod setBg modAnim">
        <pc:chgData name="Perttu Silver" userId="8bc9574a3a4fecd2" providerId="LiveId" clId="{FECDFC93-E27A-414C-92B7-3E14AF3FFF32}" dt="2025-02-07T12:45:58.751" v="632" actId="1076"/>
        <pc:sldMkLst>
          <pc:docMk/>
          <pc:sldMk cId="1654680626" sldId="259"/>
        </pc:sldMkLst>
        <pc:spChg chg="add del mod">
          <ac:chgData name="Perttu Silver" userId="8bc9574a3a4fecd2" providerId="LiveId" clId="{FECDFC93-E27A-414C-92B7-3E14AF3FFF32}" dt="2025-02-07T12:32:57.134" v="471" actId="1076"/>
          <ac:spMkLst>
            <pc:docMk/>
            <pc:sldMk cId="1654680626" sldId="259"/>
            <ac:spMk id="2" creationId="{B932B304-4843-4521-395A-57C55607B9AD}"/>
          </ac:spMkLst>
        </pc:spChg>
        <pc:spChg chg="mod">
          <ac:chgData name="Perttu Silver" userId="8bc9574a3a4fecd2" providerId="LiveId" clId="{FECDFC93-E27A-414C-92B7-3E14AF3FFF32}" dt="2025-02-07T12:32:46.971" v="470" actId="14100"/>
          <ac:spMkLst>
            <pc:docMk/>
            <pc:sldMk cId="1654680626" sldId="259"/>
            <ac:spMk id="3" creationId="{509D7F15-B4C8-6547-AC1C-86F2800A8629}"/>
          </ac:spMkLst>
        </pc:spChg>
        <pc:spChg chg="add mod">
          <ac:chgData name="Perttu Silver" userId="8bc9574a3a4fecd2" providerId="LiveId" clId="{FECDFC93-E27A-414C-92B7-3E14AF3FFF32}" dt="2025-02-07T12:45:58.751" v="632" actId="1076"/>
          <ac:spMkLst>
            <pc:docMk/>
            <pc:sldMk cId="1654680626" sldId="259"/>
            <ac:spMk id="6" creationId="{2CE25BBD-44DE-E3E3-F23D-9569B1CA251E}"/>
          </ac:spMkLst>
        </pc:spChg>
        <pc:spChg chg="add">
          <ac:chgData name="Perttu Silver" userId="8bc9574a3a4fecd2" providerId="LiveId" clId="{FECDFC93-E27A-414C-92B7-3E14AF3FFF32}" dt="2025-02-07T12:32:23.997" v="463" actId="26606"/>
          <ac:spMkLst>
            <pc:docMk/>
            <pc:sldMk cId="1654680626" sldId="259"/>
            <ac:spMk id="10" creationId="{D1D34770-47A8-402C-AF23-2B653F2D88C1}"/>
          </ac:spMkLst>
        </pc:spChg>
        <pc:picChg chg="add mod">
          <ac:chgData name="Perttu Silver" userId="8bc9574a3a4fecd2" providerId="LiveId" clId="{FECDFC93-E27A-414C-92B7-3E14AF3FFF32}" dt="2025-02-07T12:32:23.997" v="463" actId="26606"/>
          <ac:picMkLst>
            <pc:docMk/>
            <pc:sldMk cId="1654680626" sldId="259"/>
            <ac:picMk id="5" creationId="{D32566AD-E9A8-29A5-B7B5-893FB8F39F2A}"/>
          </ac:picMkLst>
        </pc:picChg>
      </pc:sldChg>
      <pc:sldChg chg="addSp modSp new mod setBg modAnim">
        <pc:chgData name="Perttu Silver" userId="8bc9574a3a4fecd2" providerId="LiveId" clId="{FECDFC93-E27A-414C-92B7-3E14AF3FFF32}" dt="2025-02-07T12:42:40.077" v="627" actId="1076"/>
        <pc:sldMkLst>
          <pc:docMk/>
          <pc:sldMk cId="1403822604" sldId="260"/>
        </pc:sldMkLst>
        <pc:spChg chg="mod">
          <ac:chgData name="Perttu Silver" userId="8bc9574a3a4fecd2" providerId="LiveId" clId="{FECDFC93-E27A-414C-92B7-3E14AF3FFF32}" dt="2025-02-07T12:34:36.532" v="504" actId="1076"/>
          <ac:spMkLst>
            <pc:docMk/>
            <pc:sldMk cId="1403822604" sldId="260"/>
            <ac:spMk id="2" creationId="{CFFE1C8A-F93D-789E-4093-5A7699CA93CD}"/>
          </ac:spMkLst>
        </pc:spChg>
        <pc:spChg chg="mod">
          <ac:chgData name="Perttu Silver" userId="8bc9574a3a4fecd2" providerId="LiveId" clId="{FECDFC93-E27A-414C-92B7-3E14AF3FFF32}" dt="2025-02-07T12:34:44.510" v="506" actId="255"/>
          <ac:spMkLst>
            <pc:docMk/>
            <pc:sldMk cId="1403822604" sldId="260"/>
            <ac:spMk id="3" creationId="{F4C40929-05B1-EDA6-48DD-6227025520E9}"/>
          </ac:spMkLst>
        </pc:spChg>
        <pc:spChg chg="add mod">
          <ac:chgData name="Perttu Silver" userId="8bc9574a3a4fecd2" providerId="LiveId" clId="{FECDFC93-E27A-414C-92B7-3E14AF3FFF32}" dt="2025-02-07T12:42:40.077" v="627" actId="1076"/>
          <ac:spMkLst>
            <pc:docMk/>
            <pc:sldMk cId="1403822604" sldId="260"/>
            <ac:spMk id="6" creationId="{EC97FC13-3F2F-CD4D-0EFE-FB372489E714}"/>
          </ac:spMkLst>
        </pc:spChg>
        <pc:spChg chg="add">
          <ac:chgData name="Perttu Silver" userId="8bc9574a3a4fecd2" providerId="LiveId" clId="{FECDFC93-E27A-414C-92B7-3E14AF3FFF32}" dt="2025-02-07T12:34:05.221" v="493" actId="26606"/>
          <ac:spMkLst>
            <pc:docMk/>
            <pc:sldMk cId="1403822604" sldId="260"/>
            <ac:spMk id="10" creationId="{04812C46-200A-4DEB-A05E-3ED6C68C2387}"/>
          </ac:spMkLst>
        </pc:spChg>
        <pc:spChg chg="add">
          <ac:chgData name="Perttu Silver" userId="8bc9574a3a4fecd2" providerId="LiveId" clId="{FECDFC93-E27A-414C-92B7-3E14AF3FFF32}" dt="2025-02-07T12:34:05.221" v="493" actId="26606"/>
          <ac:spMkLst>
            <pc:docMk/>
            <pc:sldMk cId="1403822604" sldId="260"/>
            <ac:spMk id="12" creationId="{D1EA859B-E555-4109-94F3-6700E046E008}"/>
          </ac:spMkLst>
        </pc:spChg>
        <pc:picChg chg="add mod ord">
          <ac:chgData name="Perttu Silver" userId="8bc9574a3a4fecd2" providerId="LiveId" clId="{FECDFC93-E27A-414C-92B7-3E14AF3FFF32}" dt="2025-02-07T12:34:05.221" v="493" actId="26606"/>
          <ac:picMkLst>
            <pc:docMk/>
            <pc:sldMk cId="1403822604" sldId="260"/>
            <ac:picMk id="5" creationId="{6A334C0C-22C1-915C-BA73-A11329FC05F8}"/>
          </ac:picMkLst>
        </pc:picChg>
      </pc:sldChg>
      <pc:sldChg chg="addSp delSp modSp new mod">
        <pc:chgData name="Perttu Silver" userId="8bc9574a3a4fecd2" providerId="LiveId" clId="{FECDFC93-E27A-414C-92B7-3E14AF3FFF32}" dt="2025-02-07T12:49:17.723" v="638" actId="962"/>
        <pc:sldMkLst>
          <pc:docMk/>
          <pc:sldMk cId="3962488707" sldId="261"/>
        </pc:sldMkLst>
        <pc:spChg chg="del">
          <ac:chgData name="Perttu Silver" userId="8bc9574a3a4fecd2" providerId="LiveId" clId="{FECDFC93-E27A-414C-92B7-3E14AF3FFF32}" dt="2025-02-07T12:48:42.595" v="634" actId="21"/>
          <ac:spMkLst>
            <pc:docMk/>
            <pc:sldMk cId="3962488707" sldId="261"/>
            <ac:spMk id="2" creationId="{8227B3AB-2224-B696-3650-0E6886DC0F9F}"/>
          </ac:spMkLst>
        </pc:spChg>
        <pc:spChg chg="del">
          <ac:chgData name="Perttu Silver" userId="8bc9574a3a4fecd2" providerId="LiveId" clId="{FECDFC93-E27A-414C-92B7-3E14AF3FFF32}" dt="2025-02-07T12:48:44.835" v="635" actId="21"/>
          <ac:spMkLst>
            <pc:docMk/>
            <pc:sldMk cId="3962488707" sldId="261"/>
            <ac:spMk id="3" creationId="{A596BD26-F47D-D8D1-677C-F7F3FF9AC642}"/>
          </ac:spMkLst>
        </pc:spChg>
        <pc:picChg chg="add mod">
          <ac:chgData name="Perttu Silver" userId="8bc9574a3a4fecd2" providerId="LiveId" clId="{FECDFC93-E27A-414C-92B7-3E14AF3FFF32}" dt="2025-02-07T12:49:17.723" v="638" actId="962"/>
          <ac:picMkLst>
            <pc:docMk/>
            <pc:sldMk cId="3962488707" sldId="261"/>
            <ac:picMk id="5" creationId="{228882FC-B388-F4EB-DAA5-D8BBF1373EC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AA3742-65FF-18B3-8D6F-EF3FF6ACE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30CE0E-F44B-03C6-5214-23B6BDEF5D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32F892F-9F15-C893-3469-3F79C8532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810A-C481-4167-9B1B-84D8CB163C2E}" type="datetimeFigureOut">
              <a:rPr lang="fi-FI" smtClean="0"/>
              <a:t>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9FBC660-52D7-EE1C-2DEA-1760E2FC3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58343F6-B602-0059-B8BD-3CA262365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1820-A8FC-4D87-8BD7-5775D2EF810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86244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8A1843-9EEC-2B8F-575D-6917C8331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2E63ADC-A45F-62C5-26F7-D21AC87065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09A23A-C441-5A8F-BF88-A5B665582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810A-C481-4167-9B1B-84D8CB163C2E}" type="datetimeFigureOut">
              <a:rPr lang="fi-FI" smtClean="0"/>
              <a:t>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3B5303E-5DF6-5915-BA84-D0ADA91D8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76A400F-127C-56D2-E2D1-B10FE65A2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1820-A8FC-4D87-8BD7-5775D2EF810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2227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598228A-2569-1D8E-6336-1FAE4A92A2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49E804B-FD9D-C7A2-19E2-E512C82176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EB8C1FF-1081-6427-3E75-8E9562FB6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810A-C481-4167-9B1B-84D8CB163C2E}" type="datetimeFigureOut">
              <a:rPr lang="fi-FI" smtClean="0"/>
              <a:t>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8E34691-9C6F-EE0B-B17D-3A40A7EF3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D6F0EFD-8343-22AC-0E86-132359E2F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1820-A8FC-4D87-8BD7-5775D2EF810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9532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381FB0-7754-02AF-8F15-F4F830134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CBF66FF-0872-0CA9-8F44-2B60EB8E6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4B839C7-A087-2FF8-0FDA-540CCF504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810A-C481-4167-9B1B-84D8CB163C2E}" type="datetimeFigureOut">
              <a:rPr lang="fi-FI" smtClean="0"/>
              <a:t>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988C1AC-D5BB-B6D4-155B-CEF71316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E22CCC7-64C2-F874-137A-B545C061E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1820-A8FC-4D87-8BD7-5775D2EF810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4709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9CA052-139B-0059-4795-7A2F75C73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F07B8E8-9807-7D81-CC78-4FB39555C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DBAEE58-786D-3312-97F2-5A7C2D1DA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810A-C481-4167-9B1B-84D8CB163C2E}" type="datetimeFigureOut">
              <a:rPr lang="fi-FI" smtClean="0"/>
              <a:t>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813DADF-7806-B2F3-D0F2-94B14D8EE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1C61E17-FF2F-6053-2E20-5931461EB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1820-A8FC-4D87-8BD7-5775D2EF810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1575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4FD5A-0E4E-4709-8679-45471CFE9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6C8CAA-6E09-4463-C9C0-94519E1B91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1A91B8D-4438-A943-4B60-140FE38F4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D44CA6D-9E17-0B80-992F-EB456108B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810A-C481-4167-9B1B-84D8CB163C2E}" type="datetimeFigureOut">
              <a:rPr lang="fi-FI" smtClean="0"/>
              <a:t>7.2.2025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2B432B4-F10F-4949-6217-AB4F1ABD5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21CBE05-7F88-862A-091E-A76327D2C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1820-A8FC-4D87-8BD7-5775D2EF810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0949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6043A27-E3B5-F9C0-199C-22138B47C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2CBFA28-B384-2974-46CD-60A9E585F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1580A6F-F404-9A75-65E3-2F3C0F9286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227A0B8-0653-95A8-0E71-0C228FD334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E8F5ED2-32D5-0C3F-526F-A75CFE0E5C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B6B109D-6AFD-E422-45D3-FE4E2D28F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810A-C481-4167-9B1B-84D8CB163C2E}" type="datetimeFigureOut">
              <a:rPr lang="fi-FI" smtClean="0"/>
              <a:t>7.2.2025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77ED810-ADB0-31BD-7A7D-A9C6FADF3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4BC22FB-FF0E-32FA-23F5-5E396AB36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1820-A8FC-4D87-8BD7-5775D2EF810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7210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52C363-5F2F-D687-1D65-93D4EF649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4CCC4AC-F228-BF97-38D1-ADA8442E2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810A-C481-4167-9B1B-84D8CB163C2E}" type="datetimeFigureOut">
              <a:rPr lang="fi-FI" smtClean="0"/>
              <a:t>7.2.2025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74C333E-60D2-AE28-9DDA-480068B36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72CA2C1-CA68-B341-6A90-51A7BFCBA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1820-A8FC-4D87-8BD7-5775D2EF810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765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F4781B5-EAB7-A020-25F2-1DB6CEAE2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810A-C481-4167-9B1B-84D8CB163C2E}" type="datetimeFigureOut">
              <a:rPr lang="fi-FI" smtClean="0"/>
              <a:t>7.2.2025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61ACBC8-D0E9-AB9A-885B-CE695B093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27E53C4-E9AE-4BBD-7C45-33F4C42E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1820-A8FC-4D87-8BD7-5775D2EF810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681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EC5787-D4C2-6280-2F08-DC904397D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FB4B5F5-7B97-12C4-A707-7B67C496E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B9D6D33-6EF6-BED9-CEDC-9BB10392F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5D39294-855D-6BB2-BEC9-86C85B48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810A-C481-4167-9B1B-84D8CB163C2E}" type="datetimeFigureOut">
              <a:rPr lang="fi-FI" smtClean="0"/>
              <a:t>7.2.2025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B2377A2-546D-4B09-F83B-7B38763B2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8736AEE-BBE7-FFA7-8E5F-E1BBDD1A1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1820-A8FC-4D87-8BD7-5775D2EF810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93990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B77519-9998-6B2F-EDE1-0FB2D6F9C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32D821E-1DE8-C82B-8EF6-392DD937B8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D80048B-1014-E027-C671-EA40E2C97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9D19493-C4DF-7B35-B347-32E50A6DF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F810A-C481-4167-9B1B-84D8CB163C2E}" type="datetimeFigureOut">
              <a:rPr lang="fi-FI" smtClean="0"/>
              <a:t>7.2.2025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531C2A-5B99-CDFC-8B91-95D548619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123DF5E-DD64-704C-C2F1-1B0AD4018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1820-A8FC-4D87-8BD7-5775D2EF810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96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CC9788F-671D-3C1E-6191-6DB16F3DE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F8E682C-DAFA-6BDE-7D86-A9954BC82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75A8F26-6780-0B15-20EA-C053651BC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5F810A-C481-4167-9B1B-84D8CB163C2E}" type="datetimeFigureOut">
              <a:rPr lang="fi-FI" smtClean="0"/>
              <a:t>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30C064F-A1E2-3716-1BC4-1F5206538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DC44800-1122-4BE9-773A-600723EB58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B21820-A8FC-4D87-8BD7-5775D2EF810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3977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441C45-5C5D-D80B-6384-635141607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1863" y="1617785"/>
            <a:ext cx="3683837" cy="2405574"/>
          </a:xfrm>
        </p:spPr>
        <p:txBody>
          <a:bodyPr anchor="t">
            <a:normAutofit/>
          </a:bodyPr>
          <a:lstStyle/>
          <a:p>
            <a:r>
              <a:rPr lang="fi-FI" sz="3600"/>
              <a:t>Ensimmäinen maailmansota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31DEF6C-F2BB-7342-D5B1-6942473224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3204" y="4675562"/>
            <a:ext cx="3569133" cy="1201139"/>
          </a:xfrm>
        </p:spPr>
        <p:txBody>
          <a:bodyPr>
            <a:normAutofit/>
          </a:bodyPr>
          <a:lstStyle/>
          <a:p>
            <a:r>
              <a:rPr lang="fi-FI" sz="2000"/>
              <a:t>Lyhyt kertaus</a:t>
            </a:r>
          </a:p>
        </p:txBody>
      </p:sp>
      <p:pic>
        <p:nvPicPr>
          <p:cNvPr id="5" name="Kuva 4" descr="Kuva, joka sisältää kohteen piha-, taivas, ajoneuvo, mustavalkoinen&#10;&#10;Tekoälyn generoima sisältö voi olla virheellistä.">
            <a:extLst>
              <a:ext uri="{FF2B5EF4-FFF2-40B4-BE49-F238E27FC236}">
                <a16:creationId xmlns:a16="http://schemas.microsoft.com/office/drawing/2014/main" id="{392184AA-7514-7FB9-5A6C-16135682D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" r="2" b="2"/>
          <a:stretch/>
        </p:blipFill>
        <p:spPr>
          <a:xfrm>
            <a:off x="20" y="10"/>
            <a:ext cx="6709729" cy="6857990"/>
          </a:xfrm>
          <a:prstGeom prst="rect">
            <a:avLst/>
          </a:prstGeom>
        </p:spPr>
      </p:pic>
      <p:grpSp>
        <p:nvGrpSpPr>
          <p:cNvPr id="20" name="Group 9">
            <a:extLst>
              <a:ext uri="{FF2B5EF4-FFF2-40B4-BE49-F238E27FC236}">
                <a16:creationId xmlns:a16="http://schemas.microsoft.com/office/drawing/2014/main" id="{780C4553-5AA5-ABAD-A86E-A9DB53A55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648068" y="0"/>
            <a:ext cx="123362" cy="6858000"/>
            <a:chOff x="12068638" y="0"/>
            <a:chExt cx="123362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4314F52-50BF-91A2-1CE5-F6BA35C945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11">
              <a:extLst>
                <a:ext uri="{FF2B5EF4-FFF2-40B4-BE49-F238E27FC236}">
                  <a16:creationId xmlns:a16="http://schemas.microsoft.com/office/drawing/2014/main" id="{F5C556E2-7688-DAC5-DDA8-DE5C3BE8E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2715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6B7996B-3C6B-2777-4786-A92B4720F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3" y="-370113"/>
            <a:ext cx="5334197" cy="1708242"/>
          </a:xfrm>
        </p:spPr>
        <p:txBody>
          <a:bodyPr anchor="ctr">
            <a:normAutofit/>
          </a:bodyPr>
          <a:lstStyle/>
          <a:p>
            <a:r>
              <a:rPr lang="fi-FI" sz="4000" dirty="0"/>
              <a:t>Mitä, missä, milloin?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901AF84-144F-423B-68E6-9151600FD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43" y="1893301"/>
            <a:ext cx="6574971" cy="3769835"/>
          </a:xfrm>
        </p:spPr>
        <p:txBody>
          <a:bodyPr anchor="ctr">
            <a:noAutofit/>
          </a:bodyPr>
          <a:lstStyle/>
          <a:p>
            <a:r>
              <a:rPr lang="fi-FI" sz="1800" i="1" dirty="0"/>
              <a:t>Heinäkuu 1914 – marraskuu 1918</a:t>
            </a:r>
          </a:p>
          <a:p>
            <a:r>
              <a:rPr lang="fi-FI" sz="1800" b="1" u="sng" dirty="0"/>
              <a:t>Keskeiset osapuolet</a:t>
            </a:r>
          </a:p>
          <a:p>
            <a:pPr marL="0" indent="0">
              <a:buNone/>
            </a:pPr>
            <a:r>
              <a:rPr lang="fi-FI" sz="1800" b="1" dirty="0"/>
              <a:t>- </a:t>
            </a:r>
            <a:r>
              <a:rPr lang="fi-FI" sz="1800" b="1" i="1" dirty="0"/>
              <a:t>Keskusvallat</a:t>
            </a:r>
            <a:r>
              <a:rPr lang="fi-FI" sz="1800" dirty="0"/>
              <a:t>: Saksa, Itävalta-Unkari, Osmanien valtakunta (Turkki)</a:t>
            </a:r>
          </a:p>
          <a:p>
            <a:pPr marL="0" indent="0">
              <a:buNone/>
            </a:pPr>
            <a:r>
              <a:rPr lang="fi-FI" sz="1800" b="1" i="1" dirty="0"/>
              <a:t>- Ympärysvallat:</a:t>
            </a:r>
            <a:r>
              <a:rPr lang="fi-FI" sz="1800" dirty="0"/>
              <a:t> Iso-Britannia, Ranska, Venäjä, Yhdysvallat (vuodesta 1917)</a:t>
            </a:r>
          </a:p>
          <a:p>
            <a:r>
              <a:rPr lang="fi-FI" sz="1800" b="1" u="sng" dirty="0"/>
              <a:t>Suuret taistelut</a:t>
            </a:r>
          </a:p>
          <a:p>
            <a:pPr>
              <a:buFontTx/>
              <a:buChar char="-"/>
            </a:pPr>
            <a:r>
              <a:rPr lang="fi-FI" sz="1800" b="1" i="1" dirty="0"/>
              <a:t>Länsirintama:</a:t>
            </a:r>
            <a:r>
              <a:rPr lang="fi-FI" sz="1800" dirty="0"/>
              <a:t> (Ranskan-Belgian alueella): </a:t>
            </a:r>
            <a:r>
              <a:rPr lang="fi-FI" sz="1800" dirty="0" err="1"/>
              <a:t>Ypres</a:t>
            </a:r>
            <a:r>
              <a:rPr lang="fi-FI" sz="1800" dirty="0"/>
              <a:t>, </a:t>
            </a:r>
            <a:r>
              <a:rPr lang="fi-FI" sz="1800" dirty="0" err="1"/>
              <a:t>Verdun</a:t>
            </a:r>
            <a:r>
              <a:rPr lang="fi-FI" sz="1800" dirty="0"/>
              <a:t>, Somme</a:t>
            </a:r>
          </a:p>
          <a:p>
            <a:pPr>
              <a:buFontTx/>
              <a:buChar char="-"/>
            </a:pPr>
            <a:r>
              <a:rPr lang="fi-FI" sz="1800" b="1" i="1" dirty="0"/>
              <a:t>Itärintama:</a:t>
            </a:r>
            <a:r>
              <a:rPr lang="fi-FI" sz="1800" dirty="0"/>
              <a:t> </a:t>
            </a:r>
            <a:r>
              <a:rPr lang="fi-FI" sz="1800" dirty="0" err="1"/>
              <a:t>Tannenberg</a:t>
            </a:r>
            <a:endParaRPr lang="fi-FI" sz="1800" dirty="0"/>
          </a:p>
          <a:p>
            <a:pPr>
              <a:buFontTx/>
              <a:buChar char="-"/>
            </a:pPr>
            <a:r>
              <a:rPr lang="fi-FI" sz="1800" dirty="0"/>
              <a:t>Keskeistä asemasota ja näännytyssota, kun hyökkäykset eivät edenneet. Rintamat pitkään paikallaan. Itärintamalla Venäjä irtautui sodasta bolsevikkien vallankumouksen jälkeen, rauha Saksan kanssa keväällä 1918.</a:t>
            </a:r>
          </a:p>
          <a:p>
            <a:r>
              <a:rPr lang="fi-FI" sz="1800" b="1" u="sng" dirty="0"/>
              <a:t>Sodan ratkaisu</a:t>
            </a:r>
          </a:p>
          <a:p>
            <a:pPr>
              <a:buFontTx/>
              <a:buChar char="-"/>
            </a:pPr>
            <a:r>
              <a:rPr lang="fi-FI" sz="1800" dirty="0"/>
              <a:t>Yhdysvaltain mukaantulo tappio keskusvalloille. Sota ratkesi Yhdysvaltojen materiaaliseen ylivoimaan. Saksassa tappiollinen sota johti kapinoihin ja lopulta keisari luopui vallasta ja keisarikunta romahti </a:t>
            </a:r>
            <a:r>
              <a:rPr lang="fi-FI" sz="1800" dirty="0" err="1"/>
              <a:t>syksylla</a:t>
            </a:r>
            <a:r>
              <a:rPr lang="fi-FI" sz="1800" dirty="0"/>
              <a:t>̈ 1918. Sota päättyi aselepoon marraskuussa 1918.</a:t>
            </a:r>
          </a:p>
        </p:txBody>
      </p:sp>
      <p:pic>
        <p:nvPicPr>
          <p:cNvPr id="7" name="Kuva 6" descr="Kuva, joka sisältää kohteen piha-, taivas, kypärä, mustavalkoinen&#10;&#10;Tekoälyn generoima sisältö voi olla virheellistä.">
            <a:extLst>
              <a:ext uri="{FF2B5EF4-FFF2-40B4-BE49-F238E27FC236}">
                <a16:creationId xmlns:a16="http://schemas.microsoft.com/office/drawing/2014/main" id="{A4B9870B-0AC6-55C4-8A9A-001D54FF3A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r="19655" b="2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961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BBEB48B-DC80-6840-39C3-B74F066A9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228" y="-261257"/>
            <a:ext cx="6002110" cy="1495425"/>
          </a:xfrm>
        </p:spPr>
        <p:txBody>
          <a:bodyPr>
            <a:normAutofit/>
          </a:bodyPr>
          <a:lstStyle/>
          <a:p>
            <a:r>
              <a:rPr lang="fi-FI" sz="4000" dirty="0"/>
              <a:t>Sodan luonne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46D678-DF3A-459F-303A-5E7990B2A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277" y="972911"/>
            <a:ext cx="6868885" cy="5231946"/>
          </a:xfrm>
        </p:spPr>
        <p:txBody>
          <a:bodyPr>
            <a:normAutofit fontScale="92500" lnSpcReduction="10000"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6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Totaalinen sota </a:t>
            </a:r>
          </a:p>
          <a:p>
            <a:pPr marR="0" lvl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sz="2600" dirty="0">
                <a:latin typeface="Aptos" panose="02110004020202020204"/>
              </a:rPr>
              <a:t>Tarkoittaa sotaa, joka koskee kaikkia ihmisiä, niin sotilaita kuin siviileitäkin ja sodan vaikutukset koskevat koko yhteiskuntaa.</a:t>
            </a:r>
          </a:p>
          <a:p>
            <a:pPr marR="0" lvl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sz="2600" dirty="0">
                <a:latin typeface="Aptos" panose="02110004020202020204"/>
              </a:rPr>
              <a:t>Ensimmäinen maailmansota ensimmäinen totaalinen sota.</a:t>
            </a:r>
          </a:p>
          <a:p>
            <a:pPr marR="0" lvl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sz="2600" dirty="0">
                <a:latin typeface="Aptos" panose="02110004020202020204"/>
              </a:rPr>
              <a:t>Naiset toimivat rintamilla esim. sairaanhoitajina ja kotirintamilla niin asetehtaissa kuin peltotöissä.</a:t>
            </a:r>
          </a:p>
          <a:p>
            <a:pPr marR="0" lvl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Uudet aseet: konekiväärit, tykit, sukellusveneet, panssarivaunut, lentokoneet.</a:t>
            </a:r>
          </a:p>
          <a:p>
            <a:pPr marR="0" lvl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i-FI" sz="2600" b="1" u="sng" dirty="0">
                <a:latin typeface="Aptos" panose="02110004020202020204"/>
              </a:rPr>
              <a:t>Sodan uhrit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i-FI" sz="260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Ainakin 8,5 miljoonaa sotilasta ja miljoonia siviilejä.</a:t>
            </a:r>
          </a:p>
          <a:p>
            <a:endParaRPr lang="fi-FI" sz="1700" dirty="0"/>
          </a:p>
        </p:txBody>
      </p:sp>
      <p:pic>
        <p:nvPicPr>
          <p:cNvPr id="5" name="Kuva 4" descr="Kuva, joka sisältää kohteen tehdas, rakennus, sisä-, Tehotuotanto&#10;&#10;Tekoälyn generoima sisältö voi olla virheellistä.">
            <a:extLst>
              <a:ext uri="{FF2B5EF4-FFF2-40B4-BE49-F238E27FC236}">
                <a16:creationId xmlns:a16="http://schemas.microsoft.com/office/drawing/2014/main" id="{C6DD91C1-8D0B-AFB3-710E-C2BE8EA34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69" r="21445" b="-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1707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932B304-4843-4521-395A-57C55607B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608" y="-146446"/>
            <a:ext cx="6002110" cy="1495425"/>
          </a:xfrm>
        </p:spPr>
        <p:txBody>
          <a:bodyPr>
            <a:normAutofit/>
          </a:bodyPr>
          <a:lstStyle/>
          <a:p>
            <a:r>
              <a:rPr lang="fi-FI" sz="4000" dirty="0"/>
              <a:t>Sodan seuraukset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09D7F15-B4C8-6547-AC1C-86F2800A8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202533"/>
            <a:ext cx="6425133" cy="5405096"/>
          </a:xfrm>
        </p:spPr>
        <p:txBody>
          <a:bodyPr>
            <a:norm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Versaillesin rauha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 Saksa yksin syyllinen sotaan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- Saksa menetti alueitaan Euroopassa ja siirtomaansa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- armeijan ja laivaston supistaminen ja rajoitukset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 Saksassa katkeruutta rauhanehtoihin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  <a:sym typeface="Wingdings" panose="05000000000000000000" pitchFamily="2" charset="2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Yhdysvaltojen tavoitteena oli oikeudenmukainen rauha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  Ei toteutunut, Yhdysvallat palasi isolationismiin eli eristäytymispolitiikkaan, solmi Saksan kanssa erillisrauhan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  <a:sym typeface="Wingdings" panose="05000000000000000000" pitchFamily="2" charset="2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Kansainliiton perustaminen 1919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 tavoitteena rauhan säilyttäminen</a:t>
            </a:r>
          </a:p>
          <a:p>
            <a:endParaRPr lang="fi-FI" sz="1600" dirty="0"/>
          </a:p>
        </p:txBody>
      </p:sp>
      <p:pic>
        <p:nvPicPr>
          <p:cNvPr id="5" name="Kuva 4" descr="Kuva, joka sisältää kohteen teksti, kirja, paperi&#10;&#10;Tekoälyn generoima sisältö voi olla virheellistä.">
            <a:extLst>
              <a:ext uri="{FF2B5EF4-FFF2-40B4-BE49-F238E27FC236}">
                <a16:creationId xmlns:a16="http://schemas.microsoft.com/office/drawing/2014/main" id="{D32566AD-E9A8-29A5-B7B5-893FB8F39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" r="-1" b="9100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2CE25BBD-44DE-E3E3-F23D-9569B1CA251E}"/>
              </a:ext>
            </a:extLst>
          </p:cNvPr>
          <p:cNvSpPr txBox="1"/>
          <p:nvPr/>
        </p:nvSpPr>
        <p:spPr>
          <a:xfrm>
            <a:off x="2016420" y="6548149"/>
            <a:ext cx="5236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Versaillesin rauhan englanninkielisen version kansi</a:t>
            </a:r>
          </a:p>
        </p:txBody>
      </p:sp>
    </p:spTree>
    <p:extLst>
      <p:ext uri="{BB962C8B-B14F-4D97-AF65-F5344CB8AC3E}">
        <p14:creationId xmlns:p14="http://schemas.microsoft.com/office/powerpoint/2010/main" val="165468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piha-, väkijoukko, rakennus, vaate&#10;&#10;Tekoälyn generoima sisältö voi olla virheellistä.">
            <a:extLst>
              <a:ext uri="{FF2B5EF4-FFF2-40B4-BE49-F238E27FC236}">
                <a16:creationId xmlns:a16="http://schemas.microsoft.com/office/drawing/2014/main" id="{6A334C0C-22C1-915C-BA73-A11329FC0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5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FFE1C8A-F93D-789E-4093-5A7699CA9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2" y="-147312"/>
            <a:ext cx="3822189" cy="1899912"/>
          </a:xfrm>
        </p:spPr>
        <p:txBody>
          <a:bodyPr>
            <a:normAutofit/>
          </a:bodyPr>
          <a:lstStyle/>
          <a:p>
            <a:r>
              <a:rPr lang="fi-FI" sz="4000" dirty="0"/>
              <a:t>Sodan seuraukset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C40929-05B1-EDA6-48DD-622702552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2" y="1447800"/>
            <a:ext cx="4486218" cy="5268686"/>
          </a:xfrm>
        </p:spPr>
        <p:txBody>
          <a:bodyPr>
            <a:normAutofit fontScale="85000" lnSpcReduction="20000"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Suurvaltojen hajoaminen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- Saksan keisarikunta  Weimarin tasavalta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- Itävalta-Unkari  Itävalta, Unkari, </a:t>
            </a:r>
            <a:r>
              <a:rPr kumimoji="0" lang="fi-FI" sz="2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Tsekkoslovakia</a:t>
            </a: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 ja Jugoslavia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- Venäjän keisarikunta  vallankumoukset  Neuvostoliitto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Osmanien valtakunta eli Turkki menetti myös alueitaan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Monissa maissa sisäpoliittisesti epävakaita aikoja, mikä edesauttoi diktatuurien nousua Euroopassa (esim. Saksa, Neuvostoliitto)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  <a:sym typeface="Wingdings" panose="05000000000000000000" pitchFamily="2" charset="2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Inhimilliset ja taloudelliset tuhot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8,5 miljoonaa sotilasta ja miljoonia siviilejä kuoli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Sodan taloudelliset kustannukset valtavat</a:t>
            </a:r>
          </a:p>
          <a:p>
            <a:endParaRPr lang="fi-FI" sz="110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EC97FC13-3F2F-CD4D-0EFE-FB372489E714}"/>
              </a:ext>
            </a:extLst>
          </p:cNvPr>
          <p:cNvSpPr txBox="1"/>
          <p:nvPr/>
        </p:nvSpPr>
        <p:spPr>
          <a:xfrm>
            <a:off x="5486400" y="6531820"/>
            <a:ext cx="7061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Mielenosoitus Pietarissa 1917 helmikuun vallankumouksen jälkeen</a:t>
            </a:r>
          </a:p>
        </p:txBody>
      </p:sp>
    </p:spTree>
    <p:extLst>
      <p:ext uri="{BB962C8B-B14F-4D97-AF65-F5344CB8AC3E}">
        <p14:creationId xmlns:p14="http://schemas.microsoft.com/office/powerpoint/2010/main" val="140382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teksti, kartta, atlas, diagrammi&#10;&#10;Tekoälyn generoima sisältö voi olla virheellistä.">
            <a:extLst>
              <a:ext uri="{FF2B5EF4-FFF2-40B4-BE49-F238E27FC236}">
                <a16:creationId xmlns:a16="http://schemas.microsoft.com/office/drawing/2014/main" id="{228882FC-B388-F4EB-DAA5-D8BBF1373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179" y="80495"/>
            <a:ext cx="7287642" cy="669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488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321</Words>
  <Application>Microsoft Office PowerPoint</Application>
  <PresentationFormat>Laajakuva</PresentationFormat>
  <Paragraphs>45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Wingdings</vt:lpstr>
      <vt:lpstr>Office-teema</vt:lpstr>
      <vt:lpstr>Ensimmäinen maailmansota</vt:lpstr>
      <vt:lpstr>Mitä, missä, milloin?</vt:lpstr>
      <vt:lpstr>Sodan luonne</vt:lpstr>
      <vt:lpstr>Sodan seuraukset</vt:lpstr>
      <vt:lpstr>Sodan seuraukset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Perttu Silver</dc:creator>
  <cp:lastModifiedBy>Perttu Silver</cp:lastModifiedBy>
  <cp:revision>1</cp:revision>
  <dcterms:created xsi:type="dcterms:W3CDTF">2025-02-07T11:45:39Z</dcterms:created>
  <dcterms:modified xsi:type="dcterms:W3CDTF">2025-02-07T12:49:24Z</dcterms:modified>
</cp:coreProperties>
</file>