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60" r:id="rId6"/>
    <p:sldId id="275" r:id="rId7"/>
    <p:sldId id="261" r:id="rId8"/>
    <p:sldId id="279" r:id="rId9"/>
    <p:sldId id="262" r:id="rId10"/>
    <p:sldId id="263" r:id="rId11"/>
    <p:sldId id="264" r:id="rId12"/>
    <p:sldId id="265" r:id="rId13"/>
    <p:sldId id="268" r:id="rId14"/>
    <p:sldId id="267" r:id="rId15"/>
    <p:sldId id="266" r:id="rId16"/>
    <p:sldId id="269" r:id="rId17"/>
    <p:sldId id="270" r:id="rId18"/>
    <p:sldId id="272" r:id="rId19"/>
    <p:sldId id="271" r:id="rId20"/>
    <p:sldId id="273" r:id="rId21"/>
    <p:sldId id="274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6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86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39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87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4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3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03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78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89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8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4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4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80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16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8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C796-DB71-4681-8989-EB2152BDAACE}" type="datetimeFigureOut">
              <a:rPr lang="fi-FI" smtClean="0"/>
              <a:t>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87EB-CC26-438E-8A02-DA49C49AB9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26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9901680" TargetMode="External"/><Relationship Id="rId2" Type="http://schemas.openxmlformats.org/officeDocument/2006/relationships/hyperlink" Target="https://yle.fi/uutiset/3-68727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le.fi/aihe/artikkeli/2016/10/11/facebook-sailoo-jopa-puhelutietoja-nain-meista-rakennetaan-profiilej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Digitaalinen jalanjälki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Kotkan kaupunginkirjasto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2281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3297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5953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34743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54581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52371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2659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9842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99201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81972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digitaalinen jalanjälki?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2696171"/>
            <a:ext cx="4024313" cy="3018234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Kaikesta jää jälki</a:t>
            </a:r>
            <a:r>
              <a:rPr lang="fi-FI" dirty="0"/>
              <a:t> </a:t>
            </a:r>
            <a:r>
              <a:rPr lang="fi-FI" dirty="0" smtClean="0"/>
              <a:t>– joskus fyysinen, joskus psyykkinen, joskus digitaalinen</a:t>
            </a:r>
          </a:p>
          <a:p>
            <a:r>
              <a:rPr lang="fi-FI" dirty="0" smtClean="0"/>
              <a:t>Monet palvelut helpottavat elämäämme, mutta samalla niihin tallentuu meistä erilaisia tietoja</a:t>
            </a:r>
          </a:p>
          <a:p>
            <a:r>
              <a:rPr lang="fi-FI" dirty="0" smtClean="0"/>
              <a:t>Oletko koskaan pohtinut, kuinka suuri oma digitaalinen jalanjälkesi on?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68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3050" y="2697758"/>
            <a:ext cx="4024313" cy="3018234"/>
          </a:xfrm>
        </p:spPr>
      </p:pic>
    </p:spTree>
    <p:extLst>
      <p:ext uri="{BB962C8B-B14F-4D97-AF65-F5344CB8AC3E}">
        <p14:creationId xmlns:p14="http://schemas.microsoft.com/office/powerpoint/2010/main" val="200781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435952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Jalanjäljen pienentäminen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Selaimen historian poistaminen</a:t>
            </a:r>
            <a:endParaRPr lang="fi-FI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40" y="3132138"/>
            <a:ext cx="3337894" cy="3086100"/>
          </a:xfrm>
        </p:spPr>
      </p:pic>
      <p:sp>
        <p:nvSpPr>
          <p:cNvPr id="9" name="Tekstin paikkamerkki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 smtClean="0"/>
              <a:t>Incognito</a:t>
            </a:r>
            <a:r>
              <a:rPr lang="fi-FI" dirty="0" smtClean="0"/>
              <a:t>-tila</a:t>
            </a:r>
            <a:endParaRPr lang="fi-FI" dirty="0"/>
          </a:p>
        </p:txBody>
      </p:sp>
      <p:pic>
        <p:nvPicPr>
          <p:cNvPr id="12" name="Sisällön paikkamerkki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74" y="3132138"/>
            <a:ext cx="3300052" cy="3086100"/>
          </a:xfrm>
        </p:spPr>
      </p:pic>
    </p:spTree>
    <p:extLst>
      <p:ext uri="{BB962C8B-B14F-4D97-AF65-F5344CB8AC3E}">
        <p14:creationId xmlns:p14="http://schemas.microsoft.com/office/powerpoint/2010/main" val="232559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linkkejä digitaalista jalanjälkeä käsitteleviin uutisiin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Yle: Elämä on dataa ja rekistereitä – näin digitaalinen jalanjälki tallentuu</a:t>
            </a:r>
          </a:p>
          <a:p>
            <a:pPr lvl="1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yle.fi/uutiset/3-6872787</a:t>
            </a:r>
            <a:endParaRPr lang="fi-FI" dirty="0" smtClean="0"/>
          </a:p>
          <a:p>
            <a:r>
              <a:rPr lang="fi-FI" dirty="0" smtClean="0"/>
              <a:t>Yle: Sinun </a:t>
            </a:r>
            <a:r>
              <a:rPr lang="fi-FI" dirty="0"/>
              <a:t>tietosi eivät ole sinun – Näin mainostajat keräävät ja hyödyntävät dataasi, kun muutat, ostat kilon pekonia tai haaveilet lomareissusta</a:t>
            </a:r>
          </a:p>
          <a:p>
            <a:pPr lvl="1"/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yle.fi/uutiset/3-9901680</a:t>
            </a:r>
            <a:endParaRPr lang="fi-FI" dirty="0" smtClean="0"/>
          </a:p>
          <a:p>
            <a:r>
              <a:rPr lang="fi-FI" dirty="0" smtClean="0"/>
              <a:t>Yle: </a:t>
            </a:r>
            <a:r>
              <a:rPr lang="fi-FI" dirty="0"/>
              <a:t>Facebook säilöö jopa puhelutietoja – näin meistä rakennetaan profiileja </a:t>
            </a:r>
            <a:r>
              <a:rPr lang="fi-FI" dirty="0" smtClean="0"/>
              <a:t>mainostajille</a:t>
            </a:r>
          </a:p>
          <a:p>
            <a:pPr lvl="1"/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yle.fi/aihe/artikkeli/2016/10/11/facebook-sailoo-jopa-puhelutietoja-nain-meista-rakennetaan-profiileja</a:t>
            </a:r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1048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kaikesta jää jälki?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Seuraavaksi näet kuvasarjan kuvitteellisen ihmisen päivästä aamusta iltapäivään</a:t>
            </a:r>
          </a:p>
          <a:p>
            <a:r>
              <a:rPr lang="fi-FI" dirty="0" smtClean="0"/>
              <a:t>Pohdi kuvasarjan aikana:</a:t>
            </a:r>
          </a:p>
          <a:p>
            <a:pPr lvl="1"/>
            <a:r>
              <a:rPr lang="fi-FI" dirty="0" smtClean="0"/>
              <a:t>Mistä kaikesta toiminnasta jää jälki?</a:t>
            </a:r>
          </a:p>
          <a:p>
            <a:pPr lvl="1"/>
            <a:r>
              <a:rPr lang="fi-FI" dirty="0" smtClean="0"/>
              <a:t>Millaisia jälkiä jää?</a:t>
            </a:r>
          </a:p>
          <a:p>
            <a:pPr lvl="1"/>
            <a:r>
              <a:rPr lang="fi-FI" dirty="0" smtClean="0"/>
              <a:t>Mihin jäljet jäävät? Kuka ylläpitää niitä rekisterejä tai tietokantoja, joihin jäljet tallentuvat?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9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3050" y="2697758"/>
            <a:ext cx="4024313" cy="3018234"/>
          </a:xfrm>
        </p:spPr>
      </p:pic>
    </p:spTree>
    <p:extLst>
      <p:ext uri="{BB962C8B-B14F-4D97-AF65-F5344CB8AC3E}">
        <p14:creationId xmlns:p14="http://schemas.microsoft.com/office/powerpoint/2010/main" val="112949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324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3035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394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3050" y="2697758"/>
            <a:ext cx="4024313" cy="3018234"/>
          </a:xfrm>
        </p:spPr>
      </p:pic>
    </p:spTree>
    <p:extLst>
      <p:ext uri="{BB962C8B-B14F-4D97-AF65-F5344CB8AC3E}">
        <p14:creationId xmlns:p14="http://schemas.microsoft.com/office/powerpoint/2010/main" val="37306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0516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213</TotalTime>
  <Words>154</Words>
  <Application>Microsoft Office PowerPoint</Application>
  <PresentationFormat>Laajakuva</PresentationFormat>
  <Paragraphs>22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Tiivistymisjuova</vt:lpstr>
      <vt:lpstr>Digitaalinen jalanjälki</vt:lpstr>
      <vt:lpstr>Mikä digitaalinen jalanjälki?</vt:lpstr>
      <vt:lpstr>Mistä kaikesta jää jälki?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Jalanjäljen pienentäminen</vt:lpstr>
      <vt:lpstr>linkkejä digitaalista jalanjälkeä käsitteleviin uutisiin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Digitaalinen jalanjälki</dc:title>
  <dc:creator>Hahkala Rosa</dc:creator>
  <cp:lastModifiedBy>Hahkala Rosa</cp:lastModifiedBy>
  <cp:revision>12</cp:revision>
  <dcterms:created xsi:type="dcterms:W3CDTF">2018-04-03T10:02:21Z</dcterms:created>
  <dcterms:modified xsi:type="dcterms:W3CDTF">2018-05-04T04:58:32Z</dcterms:modified>
</cp:coreProperties>
</file>