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6"/>
  </p:notesMasterIdLst>
  <p:sldIdLst>
    <p:sldId id="256" r:id="rId2"/>
    <p:sldId id="258" r:id="rId3"/>
    <p:sldId id="263" r:id="rId4"/>
    <p:sldId id="264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0101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65491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3. Maailmantalous ja sen pelisäännöt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Virittely: Kansainvälisiä järjestöjä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Mitä yhteistä?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fi-FI" dirty="0"/>
              <a:t>Mitä yhteistä seuraavilla on? Miten ne liittyvät luvun otsikkoon?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fi-FI" dirty="0"/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Maailman kauppajärjestö (WTO)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Kansainvälinen valuuttarahasto (IMF)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Maailmanpankki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OECD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G20-ryhmä ja G7-ryhmä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3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Kansainvälisiä järjestöjä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</a:pPr>
            <a:r>
              <a:rPr lang="fi-FI" dirty="0"/>
              <a:t>Listalla on kansainvälisiä järjestöjä ja yhteistyöfoorumeja, jotka pyrkivät kansainvälisen kaupan ja vapaan talouden edistämiseen, kansainvälisen talouden sääntöjen luomiseen sekä vaikeuksissa olevien maiden auttamiseen.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</a:pPr>
            <a:endParaRPr lang="fi-FI" dirty="0"/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Maailman kauppajärjestö (WTO)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Kansainvälinen valuuttarahasto (IMF)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Maailmanpankki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OECD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G20-ryhmä ja G7-ryhmä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6682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Ryhmätehtävä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</a:pPr>
            <a:r>
              <a:rPr lang="fi-FI" dirty="0"/>
              <a:t>Jakautukaa viiden hengen ryhmiin ja jakakaa järjestöt ryhmän jäsenten kesken. Selvittäkää ja esitelkää omista järjestöistänne seuraavat asiat muille ryhmäläisille:</a:t>
            </a:r>
          </a:p>
          <a:p>
            <a:pPr marL="1143000" lvl="0" indent="-1143000">
              <a:spcBef>
                <a:spcPts val="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fi-FI" dirty="0"/>
              <a:t>Mitä organisaatio tekee?</a:t>
            </a:r>
          </a:p>
          <a:p>
            <a:pPr marL="1143000" lvl="0" indent="-1143000">
              <a:spcBef>
                <a:spcPts val="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fi-FI" dirty="0"/>
              <a:t>Etsi uutinen, jossa ko. organisaatio esiintyy. Mistä uutinen kertoo?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799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147</Words>
  <Application>Microsoft Office PowerPoint</Application>
  <PresentationFormat>Mukautettu</PresentationFormat>
  <Paragraphs>29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3. Maailmantalous ja sen pelisäännöt  Virittely: Kansainvälisiä järjestöjä</vt:lpstr>
      <vt:lpstr>Mitä yhteistä?</vt:lpstr>
      <vt:lpstr>Kansainvälisiä järjestöjä</vt:lpstr>
      <vt:lpstr>Ryhmätehtävä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Virittely</dc:title>
  <dc:creator>Mika Kortelainen</dc:creator>
  <cp:lastModifiedBy>Kaartinen Minna</cp:lastModifiedBy>
  <cp:revision>8</cp:revision>
  <dcterms:modified xsi:type="dcterms:W3CDTF">2025-09-23T17:30:20Z</dcterms:modified>
</cp:coreProperties>
</file>