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media/image17.jpg" ContentType="image/jpeg"/>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7.xml" ContentType="application/vnd.openxmlformats-officedocument.theme+xml"/>
  <Override PartName="/ppt/slideLayouts/slideLayout232.xml" ContentType="application/vnd.openxmlformats-officedocument.presentationml.slideLayout+xml"/>
  <Override PartName="/ppt/theme/theme18.xml" ContentType="application/vnd.openxmlformats-officedocument.theme+xml"/>
  <Override PartName="/ppt/media/image33.jpg" ContentType="image/jpeg"/>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media/image34.jpg" ContentType="image/jpeg"/>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0.xml" ContentType="application/vnd.openxmlformats-officedocument.theme+xml"/>
  <Override PartName="/ppt/media/image35.jpg" ContentType="image/jpeg"/>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1.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 id="2147483685" r:id="rId3"/>
    <p:sldMasterId id="2147483824" r:id="rId4"/>
    <p:sldMasterId id="2147483843" r:id="rId5"/>
    <p:sldMasterId id="2147483881" r:id="rId6"/>
    <p:sldMasterId id="2147483887" r:id="rId7"/>
    <p:sldMasterId id="2147483906" r:id="rId8"/>
    <p:sldMasterId id="2147483918" r:id="rId9"/>
    <p:sldMasterId id="2147483980" r:id="rId10"/>
    <p:sldMasterId id="2147483999" r:id="rId11"/>
    <p:sldMasterId id="2147484017" r:id="rId12"/>
    <p:sldMasterId id="2147484036" r:id="rId13"/>
    <p:sldMasterId id="2147484043" r:id="rId14"/>
    <p:sldMasterId id="2147484049" r:id="rId15"/>
    <p:sldMasterId id="2147484068" r:id="rId16"/>
    <p:sldMasterId id="2147484090" r:id="rId17"/>
    <p:sldMasterId id="2147484109" r:id="rId18"/>
    <p:sldMasterId id="2147484111" r:id="rId19"/>
    <p:sldMasterId id="2147484125" r:id="rId20"/>
    <p:sldMasterId id="2147484139" r:id="rId21"/>
    <p:sldMasterId id="2147484159" r:id="rId22"/>
  </p:sldMasterIdLst>
  <p:notesMasterIdLst>
    <p:notesMasterId r:id="rId108"/>
  </p:notesMasterIdLst>
  <p:handoutMasterIdLst>
    <p:handoutMasterId r:id="rId109"/>
  </p:handoutMasterIdLst>
  <p:sldIdLst>
    <p:sldId id="256" r:id="rId23"/>
    <p:sldId id="257" r:id="rId24"/>
    <p:sldId id="400" r:id="rId25"/>
    <p:sldId id="409" r:id="rId26"/>
    <p:sldId id="401" r:id="rId27"/>
    <p:sldId id="411" r:id="rId28"/>
    <p:sldId id="407" r:id="rId29"/>
    <p:sldId id="403" r:id="rId30"/>
    <p:sldId id="412" r:id="rId31"/>
    <p:sldId id="402" r:id="rId32"/>
    <p:sldId id="258" r:id="rId33"/>
    <p:sldId id="333" r:id="rId34"/>
    <p:sldId id="413" r:id="rId35"/>
    <p:sldId id="414" r:id="rId36"/>
    <p:sldId id="416" r:id="rId37"/>
    <p:sldId id="417" r:id="rId38"/>
    <p:sldId id="418" r:id="rId39"/>
    <p:sldId id="419" r:id="rId40"/>
    <p:sldId id="422" r:id="rId41"/>
    <p:sldId id="423" r:id="rId42"/>
    <p:sldId id="424" r:id="rId43"/>
    <p:sldId id="425" r:id="rId44"/>
    <p:sldId id="347" r:id="rId45"/>
    <p:sldId id="427" r:id="rId46"/>
    <p:sldId id="428" r:id="rId47"/>
    <p:sldId id="429" r:id="rId48"/>
    <p:sldId id="434" r:id="rId49"/>
    <p:sldId id="432" r:id="rId50"/>
    <p:sldId id="433" r:id="rId51"/>
    <p:sldId id="430" r:id="rId52"/>
    <p:sldId id="435" r:id="rId53"/>
    <p:sldId id="436" r:id="rId54"/>
    <p:sldId id="437" r:id="rId55"/>
    <p:sldId id="439" r:id="rId56"/>
    <p:sldId id="394" r:id="rId57"/>
    <p:sldId id="468" r:id="rId58"/>
    <p:sldId id="438" r:id="rId59"/>
    <p:sldId id="395" r:id="rId60"/>
    <p:sldId id="398" r:id="rId61"/>
    <p:sldId id="441" r:id="rId62"/>
    <p:sldId id="268" r:id="rId63"/>
    <p:sldId id="270" r:id="rId64"/>
    <p:sldId id="444" r:id="rId65"/>
    <p:sldId id="274" r:id="rId66"/>
    <p:sldId id="275" r:id="rId67"/>
    <p:sldId id="276" r:id="rId68"/>
    <p:sldId id="440" r:id="rId69"/>
    <p:sldId id="445" r:id="rId70"/>
    <p:sldId id="446" r:id="rId71"/>
    <p:sldId id="447" r:id="rId72"/>
    <p:sldId id="448" r:id="rId73"/>
    <p:sldId id="449" r:id="rId74"/>
    <p:sldId id="451" r:id="rId75"/>
    <p:sldId id="453" r:id="rId76"/>
    <p:sldId id="454" r:id="rId77"/>
    <p:sldId id="455" r:id="rId78"/>
    <p:sldId id="456" r:id="rId79"/>
    <p:sldId id="457" r:id="rId80"/>
    <p:sldId id="356" r:id="rId81"/>
    <p:sldId id="357" r:id="rId82"/>
    <p:sldId id="359" r:id="rId83"/>
    <p:sldId id="360" r:id="rId84"/>
    <p:sldId id="361" r:id="rId85"/>
    <p:sldId id="363" r:id="rId86"/>
    <p:sldId id="364" r:id="rId87"/>
    <p:sldId id="365" r:id="rId88"/>
    <p:sldId id="443" r:id="rId89"/>
    <p:sldId id="459" r:id="rId90"/>
    <p:sldId id="460" r:id="rId91"/>
    <p:sldId id="461" r:id="rId92"/>
    <p:sldId id="462" r:id="rId93"/>
    <p:sldId id="463" r:id="rId94"/>
    <p:sldId id="464" r:id="rId95"/>
    <p:sldId id="465" r:id="rId96"/>
    <p:sldId id="466" r:id="rId97"/>
    <p:sldId id="467" r:id="rId98"/>
    <p:sldId id="307" r:id="rId99"/>
    <p:sldId id="376" r:id="rId100"/>
    <p:sldId id="377" r:id="rId101"/>
    <p:sldId id="469" r:id="rId102"/>
    <p:sldId id="380" r:id="rId103"/>
    <p:sldId id="311" r:id="rId104"/>
    <p:sldId id="442" r:id="rId105"/>
    <p:sldId id="331" r:id="rId106"/>
    <p:sldId id="332" r:id="rId107"/>
  </p:sldIdLst>
  <p:sldSz cx="9144000" cy="6858000" type="screen4x3"/>
  <p:notesSz cx="9866313" cy="673576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p:cViewPr varScale="1">
        <p:scale>
          <a:sx n="70" d="100"/>
          <a:sy n="70" d="100"/>
        </p:scale>
        <p:origin x="1530"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tableStyles" Target="tableStyles.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notesMaster" Target="notesMasters/notesMaster1.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handoutMaster" Target="handoutMasters/handoutMaster1.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presProps" Target="presProp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PaivaTe\Desktop\Kopio%20Kopio%20Ennuste2012-2040nuoretik&#228;luokat.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file:///\\kl-file4\home\VaisaPa\Rahoitus%20ja%20talous\TA\2017\Yll&#228;pit&#228;m&#228;malli%20rahoitusosuus%20TAE2017.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kl-file4\home\VaisaPa\Rahoitus%20ja%20talous\TA\2017\Lukio%20km%20yh%20trendi.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16-18-vuotiaiden</a:t>
            </a:r>
            <a:r>
              <a:rPr lang="en-US" sz="1100" baseline="0"/>
              <a:t> keskimääräinen ikäluokka 2012-2030</a:t>
            </a:r>
            <a:endParaRPr lang="en-US" sz="1100"/>
          </a:p>
        </c:rich>
      </c:tx>
      <c:overlay val="0"/>
    </c:title>
    <c:autoTitleDeleted val="0"/>
    <c:plotArea>
      <c:layout>
        <c:manualLayout>
          <c:layoutTarget val="inner"/>
          <c:xMode val="edge"/>
          <c:yMode val="edge"/>
          <c:x val="0.11701162354705662"/>
          <c:y val="0.11735958005249345"/>
          <c:w val="0.85917885264341953"/>
          <c:h val="0.68343721508495647"/>
        </c:manualLayout>
      </c:layout>
      <c:lineChart>
        <c:grouping val="standard"/>
        <c:varyColors val="0"/>
        <c:ser>
          <c:idx val="0"/>
          <c:order val="0"/>
          <c:tx>
            <c:strRef>
              <c:f>Ikäluokkatiedot!$A$6</c:f>
              <c:strCache>
                <c:ptCount val="1"/>
                <c:pt idx="0">
                  <c:v>16-18-vuotiaat ka.</c:v>
                </c:pt>
              </c:strCache>
            </c:strRef>
          </c:tx>
          <c:marker>
            <c:symbol val="none"/>
          </c:marker>
          <c:cat>
            <c:strRef>
              <c:f>Ikäluokkatiedot!$B$2:$T$2</c:f>
              <c:strCache>
                <c:ptCount val="1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strCache>
            </c:strRef>
          </c:cat>
          <c:val>
            <c:numRef>
              <c:f>Ikäluokkatiedot!$B$6:$T$6</c:f>
              <c:numCache>
                <c:formatCode>0</c:formatCode>
                <c:ptCount val="19"/>
                <c:pt idx="0">
                  <c:v>64470.666666666664</c:v>
                </c:pt>
                <c:pt idx="1">
                  <c:v>62661.333333333336</c:v>
                </c:pt>
                <c:pt idx="2">
                  <c:v>60762.666666666664</c:v>
                </c:pt>
                <c:pt idx="3">
                  <c:v>59874.333333333336</c:v>
                </c:pt>
                <c:pt idx="4">
                  <c:v>59229</c:v>
                </c:pt>
                <c:pt idx="5">
                  <c:v>59114.333333333336</c:v>
                </c:pt>
                <c:pt idx="6">
                  <c:v>58679.333333333336</c:v>
                </c:pt>
                <c:pt idx="7">
                  <c:v>58829</c:v>
                </c:pt>
                <c:pt idx="8">
                  <c:v>59563.333333333336</c:v>
                </c:pt>
                <c:pt idx="9">
                  <c:v>60366.666666666664</c:v>
                </c:pt>
                <c:pt idx="10">
                  <c:v>61298</c:v>
                </c:pt>
                <c:pt idx="11">
                  <c:v>61742.333333333336</c:v>
                </c:pt>
                <c:pt idx="12">
                  <c:v>62491.333333333336</c:v>
                </c:pt>
                <c:pt idx="13">
                  <c:v>63019.666666666664</c:v>
                </c:pt>
                <c:pt idx="14">
                  <c:v>63829.333333333336</c:v>
                </c:pt>
                <c:pt idx="15">
                  <c:v>63970.666666666664</c:v>
                </c:pt>
                <c:pt idx="16">
                  <c:v>63874</c:v>
                </c:pt>
                <c:pt idx="17">
                  <c:v>63657.333333333336</c:v>
                </c:pt>
                <c:pt idx="18">
                  <c:v>63880.333333333336</c:v>
                </c:pt>
              </c:numCache>
            </c:numRef>
          </c:val>
          <c:smooth val="0"/>
          <c:extLst xmlns:c16r2="http://schemas.microsoft.com/office/drawing/2015/06/chart">
            <c:ext xmlns:c16="http://schemas.microsoft.com/office/drawing/2014/chart" uri="{C3380CC4-5D6E-409C-BE32-E72D297353CC}">
              <c16:uniqueId val="{00000000-2FC8-4153-AFFC-8977CC39C6FE}"/>
            </c:ext>
          </c:extLst>
        </c:ser>
        <c:dLbls>
          <c:showLegendKey val="0"/>
          <c:showVal val="0"/>
          <c:showCatName val="0"/>
          <c:showSerName val="0"/>
          <c:showPercent val="0"/>
          <c:showBubbleSize val="0"/>
        </c:dLbls>
        <c:smooth val="0"/>
        <c:axId val="-820843088"/>
        <c:axId val="-820838192"/>
      </c:lineChart>
      <c:catAx>
        <c:axId val="-820843088"/>
        <c:scaling>
          <c:orientation val="minMax"/>
        </c:scaling>
        <c:delete val="0"/>
        <c:axPos val="b"/>
        <c:numFmt formatCode="General" sourceLinked="0"/>
        <c:majorTickMark val="out"/>
        <c:minorTickMark val="none"/>
        <c:tickLblPos val="nextTo"/>
        <c:crossAx val="-820838192"/>
        <c:crosses val="autoZero"/>
        <c:auto val="1"/>
        <c:lblAlgn val="ctr"/>
        <c:lblOffset val="100"/>
        <c:noMultiLvlLbl val="0"/>
      </c:catAx>
      <c:valAx>
        <c:axId val="-820838192"/>
        <c:scaling>
          <c:orientation val="minMax"/>
        </c:scaling>
        <c:delete val="0"/>
        <c:axPos val="l"/>
        <c:majorGridlines/>
        <c:numFmt formatCode="0" sourceLinked="1"/>
        <c:majorTickMark val="out"/>
        <c:minorTickMark val="none"/>
        <c:tickLblPos val="nextTo"/>
        <c:crossAx val="-820843088"/>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619203856150419E-2"/>
          <c:y val="2.3194204623608636E-2"/>
          <c:w val="0.80985867791893285"/>
          <c:h val="0.92447054221523883"/>
        </c:manualLayout>
      </c:layout>
      <c:barChart>
        <c:barDir val="col"/>
        <c:grouping val="clustered"/>
        <c:varyColors val="0"/>
        <c:ser>
          <c:idx val="0"/>
          <c:order val="0"/>
          <c:tx>
            <c:strRef>
              <c:f>'koulutuksen järjestäjät'!$A$4</c:f>
              <c:strCache>
                <c:ptCount val="1"/>
                <c:pt idx="0">
                  <c:v>Yksityinen</c:v>
                </c:pt>
              </c:strCache>
            </c:strRef>
          </c:tx>
          <c:invertIfNegative val="0"/>
          <c:cat>
            <c:numRef>
              <c:f>'koulutuksen järjestäjät'!$B$3:$I$3</c:f>
              <c:numCache>
                <c:formatCode>General</c:formatCode>
                <c:ptCount val="8"/>
                <c:pt idx="0">
                  <c:v>2008</c:v>
                </c:pt>
                <c:pt idx="1">
                  <c:v>2009</c:v>
                </c:pt>
                <c:pt idx="2">
                  <c:v>2010</c:v>
                </c:pt>
                <c:pt idx="3">
                  <c:v>2011</c:v>
                </c:pt>
                <c:pt idx="4">
                  <c:v>2012</c:v>
                </c:pt>
                <c:pt idx="5">
                  <c:v>2013</c:v>
                </c:pt>
                <c:pt idx="6">
                  <c:v>2014</c:v>
                </c:pt>
                <c:pt idx="7">
                  <c:v>2015</c:v>
                </c:pt>
              </c:numCache>
            </c:numRef>
          </c:cat>
          <c:val>
            <c:numRef>
              <c:f>'koulutuksen järjestäjät'!$B$4:$I$4</c:f>
              <c:numCache>
                <c:formatCode>General</c:formatCode>
                <c:ptCount val="8"/>
                <c:pt idx="0">
                  <c:v>36</c:v>
                </c:pt>
                <c:pt idx="1">
                  <c:v>36</c:v>
                </c:pt>
                <c:pt idx="2">
                  <c:v>36</c:v>
                </c:pt>
                <c:pt idx="3">
                  <c:v>36</c:v>
                </c:pt>
                <c:pt idx="4">
                  <c:v>36</c:v>
                </c:pt>
                <c:pt idx="5">
                  <c:v>36</c:v>
                </c:pt>
                <c:pt idx="6">
                  <c:v>36</c:v>
                </c:pt>
                <c:pt idx="7">
                  <c:v>36</c:v>
                </c:pt>
              </c:numCache>
            </c:numRef>
          </c:val>
          <c:extLst xmlns:c16r2="http://schemas.microsoft.com/office/drawing/2015/06/chart">
            <c:ext xmlns:c16="http://schemas.microsoft.com/office/drawing/2014/chart" uri="{C3380CC4-5D6E-409C-BE32-E72D297353CC}">
              <c16:uniqueId val="{00000000-F4F1-4B52-939E-35851D496DAD}"/>
            </c:ext>
          </c:extLst>
        </c:ser>
        <c:ser>
          <c:idx val="1"/>
          <c:order val="1"/>
          <c:tx>
            <c:strRef>
              <c:f>'koulutuksen järjestäjät'!$A$5</c:f>
              <c:strCache>
                <c:ptCount val="1"/>
                <c:pt idx="0">
                  <c:v>Valtio</c:v>
                </c:pt>
              </c:strCache>
            </c:strRef>
          </c:tx>
          <c:invertIfNegative val="0"/>
          <c:cat>
            <c:numRef>
              <c:f>'koulutuksen järjestäjät'!$B$3:$I$3</c:f>
              <c:numCache>
                <c:formatCode>General</c:formatCode>
                <c:ptCount val="8"/>
                <c:pt idx="0">
                  <c:v>2008</c:v>
                </c:pt>
                <c:pt idx="1">
                  <c:v>2009</c:v>
                </c:pt>
                <c:pt idx="2">
                  <c:v>2010</c:v>
                </c:pt>
                <c:pt idx="3">
                  <c:v>2011</c:v>
                </c:pt>
                <c:pt idx="4">
                  <c:v>2012</c:v>
                </c:pt>
                <c:pt idx="5">
                  <c:v>2013</c:v>
                </c:pt>
                <c:pt idx="6">
                  <c:v>2014</c:v>
                </c:pt>
                <c:pt idx="7">
                  <c:v>2015</c:v>
                </c:pt>
              </c:numCache>
            </c:numRef>
          </c:cat>
          <c:val>
            <c:numRef>
              <c:f>'koulutuksen järjestäjät'!$B$5:$I$5</c:f>
              <c:numCache>
                <c:formatCode>General</c:formatCode>
                <c:ptCount val="8"/>
                <c:pt idx="0">
                  <c:v>11</c:v>
                </c:pt>
                <c:pt idx="1">
                  <c:v>11</c:v>
                </c:pt>
                <c:pt idx="2">
                  <c:v>3</c:v>
                </c:pt>
                <c:pt idx="3">
                  <c:v>3</c:v>
                </c:pt>
                <c:pt idx="4">
                  <c:v>3</c:v>
                </c:pt>
                <c:pt idx="5">
                  <c:v>3</c:v>
                </c:pt>
                <c:pt idx="6">
                  <c:v>3</c:v>
                </c:pt>
                <c:pt idx="7">
                  <c:v>3</c:v>
                </c:pt>
              </c:numCache>
            </c:numRef>
          </c:val>
          <c:extLst xmlns:c16r2="http://schemas.microsoft.com/office/drawing/2015/06/chart">
            <c:ext xmlns:c16="http://schemas.microsoft.com/office/drawing/2014/chart" uri="{C3380CC4-5D6E-409C-BE32-E72D297353CC}">
              <c16:uniqueId val="{00000001-F4F1-4B52-939E-35851D496DAD}"/>
            </c:ext>
          </c:extLst>
        </c:ser>
        <c:ser>
          <c:idx val="2"/>
          <c:order val="2"/>
          <c:tx>
            <c:strRef>
              <c:f>'koulutuksen järjestäjät'!$A$6</c:f>
              <c:strCache>
                <c:ptCount val="1"/>
                <c:pt idx="0">
                  <c:v>Yliopistot</c:v>
                </c:pt>
              </c:strCache>
            </c:strRef>
          </c:tx>
          <c:invertIfNegative val="0"/>
          <c:cat>
            <c:numRef>
              <c:f>'koulutuksen järjestäjät'!$B$3:$I$3</c:f>
              <c:numCache>
                <c:formatCode>General</c:formatCode>
                <c:ptCount val="8"/>
                <c:pt idx="0">
                  <c:v>2008</c:v>
                </c:pt>
                <c:pt idx="1">
                  <c:v>2009</c:v>
                </c:pt>
                <c:pt idx="2">
                  <c:v>2010</c:v>
                </c:pt>
                <c:pt idx="3">
                  <c:v>2011</c:v>
                </c:pt>
                <c:pt idx="4">
                  <c:v>2012</c:v>
                </c:pt>
                <c:pt idx="5">
                  <c:v>2013</c:v>
                </c:pt>
                <c:pt idx="6">
                  <c:v>2014</c:v>
                </c:pt>
                <c:pt idx="7">
                  <c:v>2015</c:v>
                </c:pt>
              </c:numCache>
            </c:numRef>
          </c:cat>
          <c:val>
            <c:numRef>
              <c:f>'koulutuksen järjestäjät'!$B$6:$I$6</c:f>
              <c:numCache>
                <c:formatCode>General</c:formatCode>
                <c:ptCount val="8"/>
                <c:pt idx="2">
                  <c:v>8</c:v>
                </c:pt>
                <c:pt idx="3">
                  <c:v>8</c:v>
                </c:pt>
                <c:pt idx="4">
                  <c:v>8</c:v>
                </c:pt>
                <c:pt idx="5">
                  <c:v>8</c:v>
                </c:pt>
                <c:pt idx="6">
                  <c:v>8</c:v>
                </c:pt>
                <c:pt idx="7">
                  <c:v>8</c:v>
                </c:pt>
              </c:numCache>
            </c:numRef>
          </c:val>
          <c:extLst xmlns:c16r2="http://schemas.microsoft.com/office/drawing/2015/06/chart">
            <c:ext xmlns:c16="http://schemas.microsoft.com/office/drawing/2014/chart" uri="{C3380CC4-5D6E-409C-BE32-E72D297353CC}">
              <c16:uniqueId val="{00000002-F4F1-4B52-939E-35851D496DAD}"/>
            </c:ext>
          </c:extLst>
        </c:ser>
        <c:ser>
          <c:idx val="3"/>
          <c:order val="3"/>
          <c:tx>
            <c:strRef>
              <c:f>'koulutuksen järjestäjät'!$A$7</c:f>
              <c:strCache>
                <c:ptCount val="1"/>
                <c:pt idx="0">
                  <c:v>Kunta</c:v>
                </c:pt>
              </c:strCache>
            </c:strRef>
          </c:tx>
          <c:invertIfNegative val="0"/>
          <c:cat>
            <c:numRef>
              <c:f>'koulutuksen järjestäjät'!$B$3:$I$3</c:f>
              <c:numCache>
                <c:formatCode>General</c:formatCode>
                <c:ptCount val="8"/>
                <c:pt idx="0">
                  <c:v>2008</c:v>
                </c:pt>
                <c:pt idx="1">
                  <c:v>2009</c:v>
                </c:pt>
                <c:pt idx="2">
                  <c:v>2010</c:v>
                </c:pt>
                <c:pt idx="3">
                  <c:v>2011</c:v>
                </c:pt>
                <c:pt idx="4">
                  <c:v>2012</c:v>
                </c:pt>
                <c:pt idx="5">
                  <c:v>2013</c:v>
                </c:pt>
                <c:pt idx="6">
                  <c:v>2014</c:v>
                </c:pt>
                <c:pt idx="7">
                  <c:v>2015</c:v>
                </c:pt>
              </c:numCache>
            </c:numRef>
          </c:cat>
          <c:val>
            <c:numRef>
              <c:f>'koulutuksen järjestäjät'!$B$7:$I$7</c:f>
              <c:numCache>
                <c:formatCode>General</c:formatCode>
                <c:ptCount val="8"/>
                <c:pt idx="0">
                  <c:v>262</c:v>
                </c:pt>
                <c:pt idx="1">
                  <c:v>237</c:v>
                </c:pt>
                <c:pt idx="2">
                  <c:v>235</c:v>
                </c:pt>
                <c:pt idx="3">
                  <c:v>234</c:v>
                </c:pt>
                <c:pt idx="4">
                  <c:v>231</c:v>
                </c:pt>
                <c:pt idx="5">
                  <c:v>228</c:v>
                </c:pt>
                <c:pt idx="6">
                  <c:v>226</c:v>
                </c:pt>
                <c:pt idx="7">
                  <c:v>223</c:v>
                </c:pt>
              </c:numCache>
            </c:numRef>
          </c:val>
          <c:extLst xmlns:c16r2="http://schemas.microsoft.com/office/drawing/2015/06/chart">
            <c:ext xmlns:c16="http://schemas.microsoft.com/office/drawing/2014/chart" uri="{C3380CC4-5D6E-409C-BE32-E72D297353CC}">
              <c16:uniqueId val="{00000003-F4F1-4B52-939E-35851D496DAD}"/>
            </c:ext>
          </c:extLst>
        </c:ser>
        <c:ser>
          <c:idx val="4"/>
          <c:order val="4"/>
          <c:tx>
            <c:strRef>
              <c:f>'koulutuksen järjestäjät'!$A$8</c:f>
              <c:strCache>
                <c:ptCount val="1"/>
                <c:pt idx="0">
                  <c:v>Kuntayhtymä</c:v>
                </c:pt>
              </c:strCache>
            </c:strRef>
          </c:tx>
          <c:invertIfNegative val="0"/>
          <c:cat>
            <c:numRef>
              <c:f>'koulutuksen järjestäjät'!$B$3:$I$3</c:f>
              <c:numCache>
                <c:formatCode>General</c:formatCode>
                <c:ptCount val="8"/>
                <c:pt idx="0">
                  <c:v>2008</c:v>
                </c:pt>
                <c:pt idx="1">
                  <c:v>2009</c:v>
                </c:pt>
                <c:pt idx="2">
                  <c:v>2010</c:v>
                </c:pt>
                <c:pt idx="3">
                  <c:v>2011</c:v>
                </c:pt>
                <c:pt idx="4">
                  <c:v>2012</c:v>
                </c:pt>
                <c:pt idx="5">
                  <c:v>2013</c:v>
                </c:pt>
                <c:pt idx="6">
                  <c:v>2014</c:v>
                </c:pt>
                <c:pt idx="7">
                  <c:v>2015</c:v>
                </c:pt>
              </c:numCache>
            </c:numRef>
          </c:cat>
          <c:val>
            <c:numRef>
              <c:f>'koulutuksen järjestäjät'!$B$8:$I$8</c:f>
              <c:numCache>
                <c:formatCode>General</c:formatCode>
                <c:ptCount val="8"/>
                <c:pt idx="0">
                  <c:v>9</c:v>
                </c:pt>
                <c:pt idx="1">
                  <c:v>10</c:v>
                </c:pt>
                <c:pt idx="2">
                  <c:v>11</c:v>
                </c:pt>
                <c:pt idx="3">
                  <c:v>11</c:v>
                </c:pt>
                <c:pt idx="4">
                  <c:v>11</c:v>
                </c:pt>
                <c:pt idx="5">
                  <c:v>5</c:v>
                </c:pt>
                <c:pt idx="6">
                  <c:v>5</c:v>
                </c:pt>
                <c:pt idx="7">
                  <c:v>6</c:v>
                </c:pt>
              </c:numCache>
            </c:numRef>
          </c:val>
          <c:extLst xmlns:c16r2="http://schemas.microsoft.com/office/drawing/2015/06/chart">
            <c:ext xmlns:c16="http://schemas.microsoft.com/office/drawing/2014/chart" uri="{C3380CC4-5D6E-409C-BE32-E72D297353CC}">
              <c16:uniqueId val="{00000004-F4F1-4B52-939E-35851D496DAD}"/>
            </c:ext>
          </c:extLst>
        </c:ser>
        <c:dLbls>
          <c:showLegendKey val="0"/>
          <c:showVal val="0"/>
          <c:showCatName val="0"/>
          <c:showSerName val="0"/>
          <c:showPercent val="0"/>
          <c:showBubbleSize val="0"/>
        </c:dLbls>
        <c:gapWidth val="150"/>
        <c:axId val="-820841456"/>
        <c:axId val="-820840912"/>
      </c:barChart>
      <c:catAx>
        <c:axId val="-820841456"/>
        <c:scaling>
          <c:orientation val="minMax"/>
        </c:scaling>
        <c:delete val="0"/>
        <c:axPos val="b"/>
        <c:numFmt formatCode="General" sourceLinked="1"/>
        <c:majorTickMark val="out"/>
        <c:minorTickMark val="none"/>
        <c:tickLblPos val="nextTo"/>
        <c:txPr>
          <a:bodyPr/>
          <a:lstStyle/>
          <a:p>
            <a:pPr>
              <a:defRPr sz="1200">
                <a:latin typeface="Arial" pitchFamily="34" charset="0"/>
                <a:cs typeface="Arial" pitchFamily="34" charset="0"/>
              </a:defRPr>
            </a:pPr>
            <a:endParaRPr lang="en-US"/>
          </a:p>
        </c:txPr>
        <c:crossAx val="-820840912"/>
        <c:crosses val="autoZero"/>
        <c:auto val="1"/>
        <c:lblAlgn val="ctr"/>
        <c:lblOffset val="100"/>
        <c:noMultiLvlLbl val="0"/>
      </c:catAx>
      <c:valAx>
        <c:axId val="-820840912"/>
        <c:scaling>
          <c:orientation val="minMax"/>
        </c:scaling>
        <c:delete val="0"/>
        <c:axPos val="l"/>
        <c:majorGridlines/>
        <c:numFmt formatCode="General" sourceLinked="1"/>
        <c:majorTickMark val="out"/>
        <c:minorTickMark val="none"/>
        <c:tickLblPos val="nextTo"/>
        <c:crossAx val="-820841456"/>
        <c:crosses val="autoZero"/>
        <c:crossBetween val="between"/>
      </c:valAx>
    </c:plotArea>
    <c:legend>
      <c:legendPos val="r"/>
      <c:overlay val="0"/>
      <c:txPr>
        <a:bodyPr/>
        <a:lstStyle/>
        <a:p>
          <a:pPr>
            <a:defRPr sz="1200">
              <a:latin typeface="Arial" pitchFamily="34" charset="0"/>
              <a:cs typeface="Arial" pitchFamily="34" charset="0"/>
            </a:defRPr>
          </a:pPr>
          <a:endParaRPr lang="en-US"/>
        </a:p>
      </c:txPr>
    </c:legend>
    <c:plotVisOnly val="1"/>
    <c:dispBlanksAs val="gap"/>
    <c:showDLblsOverMax val="0"/>
  </c:chart>
  <c:spPr>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Lukiokoulutuksen</a:t>
            </a:r>
            <a:r>
              <a:rPr lang="en-US" baseline="0"/>
              <a:t> opiskelijat* 1999-2015</a:t>
            </a:r>
            <a:endParaRPr lang="en-US"/>
          </a:p>
        </c:rich>
      </c:tx>
      <c:layout>
        <c:manualLayout>
          <c:xMode val="edge"/>
          <c:yMode val="edge"/>
          <c:x val="0.21668588735260927"/>
          <c:y val="5.2306226846257423E-2"/>
        </c:manualLayout>
      </c:layout>
      <c:overlay val="0"/>
    </c:title>
    <c:autoTitleDeleted val="0"/>
    <c:plotArea>
      <c:layout>
        <c:manualLayout>
          <c:layoutTarget val="inner"/>
          <c:xMode val="edge"/>
          <c:yMode val="edge"/>
          <c:x val="7.3892891180422776E-2"/>
          <c:y val="0.15054259267221884"/>
          <c:w val="0.87830201357434445"/>
          <c:h val="0.72108046378077972"/>
        </c:manualLayout>
      </c:layout>
      <c:barChart>
        <c:barDir val="col"/>
        <c:grouping val="clustered"/>
        <c:varyColors val="0"/>
        <c:ser>
          <c:idx val="0"/>
          <c:order val="0"/>
          <c:tx>
            <c:strRef>
              <c:f>Opiskelijamäärät!$E$2</c:f>
              <c:strCache>
                <c:ptCount val="1"/>
                <c:pt idx="0">
                  <c:v>Opiskelijat yhteensä</c:v>
                </c:pt>
              </c:strCache>
            </c:strRef>
          </c:tx>
          <c:invertIfNegative val="0"/>
          <c:dLbls>
            <c:dLbl>
              <c:idx val="0"/>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2A4-4AE3-B260-93D53B0A4CF5}"/>
                </c:ext>
                <c:ext xmlns:c15="http://schemas.microsoft.com/office/drawing/2012/chart" uri="{CE6537A1-D6FC-4f65-9D91-7224C49458BB}"/>
              </c:extLst>
            </c:dLbl>
            <c:dLbl>
              <c:idx val="16"/>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2A4-4AE3-B260-93D53B0A4CF5}"/>
                </c:ext>
                <c:ext xmlns:c15="http://schemas.microsoft.com/office/drawing/2012/chart" uri="{CE6537A1-D6FC-4f65-9D91-7224C49458BB}"/>
              </c:extLst>
            </c:dLbl>
            <c:spPr>
              <a:noFill/>
              <a:ln>
                <a:noFill/>
              </a:ln>
              <a:effectLst/>
            </c:spPr>
            <c:txPr>
              <a:bodyPr/>
              <a:lstStyle/>
              <a:p>
                <a:pPr>
                  <a:defRPr b="1"/>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ext>
            </c:extLst>
          </c:dLbls>
          <c:cat>
            <c:numRef>
              <c:f>Opiskelijamäärät!$B$3:$B$19</c:f>
              <c:numCache>
                <c:formatCode>General</c:formatCode>
                <c:ptCount val="17"/>
                <c:pt idx="0">
                  <c:v>1999</c:v>
                </c:pt>
                <c:pt idx="1">
                  <c:v>2000</c:v>
                </c:pt>
                <c:pt idx="2" formatCode="0">
                  <c:v>2001</c:v>
                </c:pt>
                <c:pt idx="3" formatCode="0">
                  <c:v>2002</c:v>
                </c:pt>
                <c:pt idx="4" formatCode="0">
                  <c:v>2003</c:v>
                </c:pt>
                <c:pt idx="5" formatCode="0">
                  <c:v>2004</c:v>
                </c:pt>
                <c:pt idx="6" formatCode="0">
                  <c:v>2005</c:v>
                </c:pt>
                <c:pt idx="7" formatCode="0">
                  <c:v>2006</c:v>
                </c:pt>
                <c:pt idx="8" formatCode="0">
                  <c:v>2007</c:v>
                </c:pt>
                <c:pt idx="9" formatCode="0">
                  <c:v>2008</c:v>
                </c:pt>
                <c:pt idx="10" formatCode="0">
                  <c:v>2009</c:v>
                </c:pt>
                <c:pt idx="11" formatCode="0">
                  <c:v>2010</c:v>
                </c:pt>
                <c:pt idx="12" formatCode="0">
                  <c:v>2011</c:v>
                </c:pt>
                <c:pt idx="13" formatCode="0">
                  <c:v>2012</c:v>
                </c:pt>
                <c:pt idx="14" formatCode="0">
                  <c:v>2013</c:v>
                </c:pt>
                <c:pt idx="15" formatCode="0">
                  <c:v>2014</c:v>
                </c:pt>
                <c:pt idx="16" formatCode="0">
                  <c:v>2015</c:v>
                </c:pt>
              </c:numCache>
            </c:numRef>
          </c:cat>
          <c:val>
            <c:numRef>
              <c:f>Opiskelijamäärät!$E$3:$E$19</c:f>
              <c:numCache>
                <c:formatCode>General</c:formatCode>
                <c:ptCount val="17"/>
                <c:pt idx="0">
                  <c:v>130624</c:v>
                </c:pt>
                <c:pt idx="1">
                  <c:v>130032</c:v>
                </c:pt>
                <c:pt idx="2" formatCode="0">
                  <c:v>128642</c:v>
                </c:pt>
                <c:pt idx="3" formatCode="0">
                  <c:v>124644</c:v>
                </c:pt>
                <c:pt idx="4" formatCode="0">
                  <c:v>121816</c:v>
                </c:pt>
                <c:pt idx="5" formatCode="0">
                  <c:v>120531</c:v>
                </c:pt>
                <c:pt idx="6" formatCode="0">
                  <c:v>118111</c:v>
                </c:pt>
                <c:pt idx="7" formatCode="0">
                  <c:v>117260</c:v>
                </c:pt>
                <c:pt idx="8" formatCode="0">
                  <c:v>115253</c:v>
                </c:pt>
                <c:pt idx="9" formatCode="0">
                  <c:v>114240</c:v>
                </c:pt>
                <c:pt idx="10" formatCode="0">
                  <c:v>112088</c:v>
                </c:pt>
                <c:pt idx="11" formatCode="0">
                  <c:v>111778</c:v>
                </c:pt>
                <c:pt idx="12" formatCode="0">
                  <c:v>109046</c:v>
                </c:pt>
                <c:pt idx="13" formatCode="0">
                  <c:v>107412</c:v>
                </c:pt>
                <c:pt idx="14" formatCode="0">
                  <c:v>105898</c:v>
                </c:pt>
                <c:pt idx="15" formatCode="0">
                  <c:v>103914</c:v>
                </c:pt>
                <c:pt idx="16" formatCode="0">
                  <c:v>104060</c:v>
                </c:pt>
              </c:numCache>
            </c:numRef>
          </c:val>
          <c:extLst xmlns:c16r2="http://schemas.microsoft.com/office/drawing/2015/06/chart">
            <c:ext xmlns:c16="http://schemas.microsoft.com/office/drawing/2014/chart" uri="{C3380CC4-5D6E-409C-BE32-E72D297353CC}">
              <c16:uniqueId val="{00000002-F2A4-4AE3-B260-93D53B0A4CF5}"/>
            </c:ext>
          </c:extLst>
        </c:ser>
        <c:dLbls>
          <c:showLegendKey val="0"/>
          <c:showVal val="0"/>
          <c:showCatName val="0"/>
          <c:showSerName val="0"/>
          <c:showPercent val="0"/>
          <c:showBubbleSize val="0"/>
        </c:dLbls>
        <c:gapWidth val="150"/>
        <c:axId val="-820838736"/>
        <c:axId val="-867967104"/>
      </c:barChart>
      <c:lineChart>
        <c:grouping val="standard"/>
        <c:varyColors val="0"/>
        <c:ser>
          <c:idx val="1"/>
          <c:order val="1"/>
          <c:tx>
            <c:strRef>
              <c:f>Opiskelijamäärät!$F$2</c:f>
              <c:strCache>
                <c:ptCount val="1"/>
                <c:pt idx="0">
                  <c:v>Uudet opiskelijat</c:v>
                </c:pt>
              </c:strCache>
            </c:strRef>
          </c:tx>
          <c:marker>
            <c:symbol val="none"/>
          </c:marker>
          <c:dLbls>
            <c:dLbl>
              <c:idx val="0"/>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2A4-4AE3-B260-93D53B0A4CF5}"/>
                </c:ext>
                <c:ext xmlns:c15="http://schemas.microsoft.com/office/drawing/2012/chart" uri="{CE6537A1-D6FC-4f65-9D91-7224C49458BB}"/>
              </c:extLst>
            </c:dLbl>
            <c:dLbl>
              <c:idx val="16"/>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2A4-4AE3-B260-93D53B0A4CF5}"/>
                </c:ext>
                <c:ext xmlns:c15="http://schemas.microsoft.com/office/drawing/2012/chart" uri="{CE6537A1-D6FC-4f65-9D91-7224C49458BB}"/>
              </c:extLst>
            </c:dLbl>
            <c:spPr>
              <a:noFill/>
              <a:ln>
                <a:noFill/>
              </a:ln>
              <a:effectLst/>
            </c:spPr>
            <c:txPr>
              <a:bodyPr/>
              <a:lstStyle/>
              <a:p>
                <a:pPr>
                  <a:defRPr b="1">
                    <a:solidFill>
                      <a:srgbClr val="0070C0"/>
                    </a:solidFill>
                  </a:defRPr>
                </a:pPr>
                <a:endParaRPr lang="en-US"/>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ext>
            </c:extLst>
          </c:dLbls>
          <c:cat>
            <c:numRef>
              <c:f>Opiskelijamäärät!$B$3:$B$19</c:f>
              <c:numCache>
                <c:formatCode>General</c:formatCode>
                <c:ptCount val="17"/>
                <c:pt idx="0">
                  <c:v>1999</c:v>
                </c:pt>
                <c:pt idx="1">
                  <c:v>2000</c:v>
                </c:pt>
                <c:pt idx="2" formatCode="0">
                  <c:v>2001</c:v>
                </c:pt>
                <c:pt idx="3" formatCode="0">
                  <c:v>2002</c:v>
                </c:pt>
                <c:pt idx="4" formatCode="0">
                  <c:v>2003</c:v>
                </c:pt>
                <c:pt idx="5" formatCode="0">
                  <c:v>2004</c:v>
                </c:pt>
                <c:pt idx="6" formatCode="0">
                  <c:v>2005</c:v>
                </c:pt>
                <c:pt idx="7" formatCode="0">
                  <c:v>2006</c:v>
                </c:pt>
                <c:pt idx="8" formatCode="0">
                  <c:v>2007</c:v>
                </c:pt>
                <c:pt idx="9" formatCode="0">
                  <c:v>2008</c:v>
                </c:pt>
                <c:pt idx="10" formatCode="0">
                  <c:v>2009</c:v>
                </c:pt>
                <c:pt idx="11" formatCode="0">
                  <c:v>2010</c:v>
                </c:pt>
                <c:pt idx="12" formatCode="0">
                  <c:v>2011</c:v>
                </c:pt>
                <c:pt idx="13" formatCode="0">
                  <c:v>2012</c:v>
                </c:pt>
                <c:pt idx="14" formatCode="0">
                  <c:v>2013</c:v>
                </c:pt>
                <c:pt idx="15" formatCode="0">
                  <c:v>2014</c:v>
                </c:pt>
                <c:pt idx="16" formatCode="0">
                  <c:v>2015</c:v>
                </c:pt>
              </c:numCache>
            </c:numRef>
          </c:cat>
          <c:val>
            <c:numRef>
              <c:f>Opiskelijamäärät!$F$3:$F$19</c:f>
              <c:numCache>
                <c:formatCode>General</c:formatCode>
                <c:ptCount val="17"/>
                <c:pt idx="0">
                  <c:v>46033</c:v>
                </c:pt>
                <c:pt idx="1">
                  <c:v>43775</c:v>
                </c:pt>
                <c:pt idx="2" formatCode="0">
                  <c:v>42793</c:v>
                </c:pt>
                <c:pt idx="3" formatCode="0">
                  <c:v>41020</c:v>
                </c:pt>
                <c:pt idx="4" formatCode="0">
                  <c:v>42605</c:v>
                </c:pt>
                <c:pt idx="5" formatCode="0">
                  <c:v>40593</c:v>
                </c:pt>
                <c:pt idx="6" formatCode="0">
                  <c:v>39544</c:v>
                </c:pt>
                <c:pt idx="7" formatCode="0">
                  <c:v>39395</c:v>
                </c:pt>
                <c:pt idx="8" formatCode="0">
                  <c:v>38517</c:v>
                </c:pt>
                <c:pt idx="9" formatCode="0">
                  <c:v>38744</c:v>
                </c:pt>
                <c:pt idx="10" formatCode="0">
                  <c:v>38054</c:v>
                </c:pt>
                <c:pt idx="11" formatCode="0">
                  <c:v>37869</c:v>
                </c:pt>
                <c:pt idx="12" formatCode="0">
                  <c:v>36784</c:v>
                </c:pt>
                <c:pt idx="13" formatCode="0">
                  <c:v>35959</c:v>
                </c:pt>
                <c:pt idx="14" formatCode="0">
                  <c:v>35430</c:v>
                </c:pt>
                <c:pt idx="15" formatCode="0">
                  <c:v>34888</c:v>
                </c:pt>
                <c:pt idx="16" formatCode="0">
                  <c:v>35262</c:v>
                </c:pt>
              </c:numCache>
            </c:numRef>
          </c:val>
          <c:smooth val="0"/>
          <c:extLst xmlns:c16r2="http://schemas.microsoft.com/office/drawing/2015/06/chart">
            <c:ext xmlns:c16="http://schemas.microsoft.com/office/drawing/2014/chart" uri="{C3380CC4-5D6E-409C-BE32-E72D297353CC}">
              <c16:uniqueId val="{00000005-F2A4-4AE3-B260-93D53B0A4CF5}"/>
            </c:ext>
          </c:extLst>
        </c:ser>
        <c:dLbls>
          <c:showLegendKey val="0"/>
          <c:showVal val="0"/>
          <c:showCatName val="0"/>
          <c:showSerName val="0"/>
          <c:showPercent val="0"/>
          <c:showBubbleSize val="0"/>
        </c:dLbls>
        <c:marker val="1"/>
        <c:smooth val="0"/>
        <c:axId val="-820838736"/>
        <c:axId val="-867967104"/>
      </c:lineChart>
      <c:catAx>
        <c:axId val="-820838736"/>
        <c:scaling>
          <c:orientation val="minMax"/>
        </c:scaling>
        <c:delete val="0"/>
        <c:axPos val="b"/>
        <c:numFmt formatCode="General" sourceLinked="1"/>
        <c:majorTickMark val="out"/>
        <c:minorTickMark val="none"/>
        <c:tickLblPos val="nextTo"/>
        <c:crossAx val="-867967104"/>
        <c:crosses val="autoZero"/>
        <c:auto val="1"/>
        <c:lblAlgn val="ctr"/>
        <c:lblOffset val="100"/>
        <c:noMultiLvlLbl val="0"/>
      </c:catAx>
      <c:valAx>
        <c:axId val="-867967104"/>
        <c:scaling>
          <c:orientation val="minMax"/>
        </c:scaling>
        <c:delete val="0"/>
        <c:axPos val="l"/>
        <c:majorGridlines/>
        <c:numFmt formatCode="General" sourceLinked="1"/>
        <c:majorTickMark val="out"/>
        <c:minorTickMark val="none"/>
        <c:tickLblPos val="nextTo"/>
        <c:crossAx val="-820838736"/>
        <c:crosses val="autoZero"/>
        <c:crossBetween val="between"/>
      </c:valAx>
    </c:plotArea>
    <c:legend>
      <c:legendPos val="b"/>
      <c:layout>
        <c:manualLayout>
          <c:xMode val="edge"/>
          <c:yMode val="edge"/>
          <c:x val="0.35314356917314332"/>
          <c:y val="0.94972535690096382"/>
          <c:w val="0.38382861879486563"/>
          <c:h val="3.7723483121489959E-2"/>
        </c:manualLayout>
      </c:layout>
      <c:overlay val="0"/>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a:t>Lukioiden määrä 1999-2015</a:t>
            </a:r>
          </a:p>
        </c:rich>
      </c:tx>
      <c:overlay val="0"/>
    </c:title>
    <c:autoTitleDeleted val="0"/>
    <c:plotArea>
      <c:layout/>
      <c:barChart>
        <c:barDir val="col"/>
        <c:grouping val="clustered"/>
        <c:varyColors val="0"/>
        <c:ser>
          <c:idx val="2"/>
          <c:order val="0"/>
          <c:tx>
            <c:strRef>
              <c:f>Opiskelijamäärät!$D$2</c:f>
              <c:strCache>
                <c:ptCount val="1"/>
                <c:pt idx="0">
                  <c:v>Lukioiden määrä</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Opiskelijamäärät!$B$3:$B$19</c:f>
              <c:numCache>
                <c:formatCode>General</c:formatCode>
                <c:ptCount val="17"/>
                <c:pt idx="0">
                  <c:v>1999</c:v>
                </c:pt>
                <c:pt idx="1">
                  <c:v>2000</c:v>
                </c:pt>
                <c:pt idx="2" formatCode="0">
                  <c:v>2001</c:v>
                </c:pt>
                <c:pt idx="3" formatCode="0">
                  <c:v>2002</c:v>
                </c:pt>
                <c:pt idx="4" formatCode="0">
                  <c:v>2003</c:v>
                </c:pt>
                <c:pt idx="5" formatCode="0">
                  <c:v>2004</c:v>
                </c:pt>
                <c:pt idx="6" formatCode="0">
                  <c:v>2005</c:v>
                </c:pt>
                <c:pt idx="7" formatCode="0">
                  <c:v>2006</c:v>
                </c:pt>
                <c:pt idx="8" formatCode="0">
                  <c:v>2007</c:v>
                </c:pt>
                <c:pt idx="9" formatCode="0">
                  <c:v>2008</c:v>
                </c:pt>
                <c:pt idx="10" formatCode="0">
                  <c:v>2009</c:v>
                </c:pt>
                <c:pt idx="11" formatCode="0">
                  <c:v>2010</c:v>
                </c:pt>
                <c:pt idx="12" formatCode="0">
                  <c:v>2011</c:v>
                </c:pt>
                <c:pt idx="13" formatCode="0">
                  <c:v>2012</c:v>
                </c:pt>
                <c:pt idx="14" formatCode="0">
                  <c:v>2013</c:v>
                </c:pt>
                <c:pt idx="15" formatCode="0">
                  <c:v>2014</c:v>
                </c:pt>
                <c:pt idx="16" formatCode="0">
                  <c:v>2015</c:v>
                </c:pt>
              </c:numCache>
            </c:numRef>
          </c:cat>
          <c:val>
            <c:numRef>
              <c:f>Opiskelijamäärät!$D$3:$D$19</c:f>
              <c:numCache>
                <c:formatCode>General</c:formatCode>
                <c:ptCount val="17"/>
                <c:pt idx="0">
                  <c:v>456</c:v>
                </c:pt>
                <c:pt idx="1">
                  <c:v>440</c:v>
                </c:pt>
                <c:pt idx="2" formatCode="0">
                  <c:v>440</c:v>
                </c:pt>
                <c:pt idx="3" formatCode="0">
                  <c:v>440</c:v>
                </c:pt>
                <c:pt idx="4" formatCode="0">
                  <c:v>439</c:v>
                </c:pt>
                <c:pt idx="5" formatCode="0">
                  <c:v>436</c:v>
                </c:pt>
                <c:pt idx="6" formatCode="0">
                  <c:v>428</c:v>
                </c:pt>
                <c:pt idx="7" formatCode="0">
                  <c:v>418</c:v>
                </c:pt>
                <c:pt idx="8" formatCode="0">
                  <c:v>406</c:v>
                </c:pt>
                <c:pt idx="9" formatCode="0">
                  <c:v>406</c:v>
                </c:pt>
                <c:pt idx="10" formatCode="0">
                  <c:v>398</c:v>
                </c:pt>
                <c:pt idx="11" formatCode="0">
                  <c:v>395</c:v>
                </c:pt>
                <c:pt idx="12" formatCode="0">
                  <c:v>388</c:v>
                </c:pt>
                <c:pt idx="13" formatCode="0">
                  <c:v>381</c:v>
                </c:pt>
                <c:pt idx="14" formatCode="0">
                  <c:v>374</c:v>
                </c:pt>
                <c:pt idx="15" formatCode="0">
                  <c:v>366</c:v>
                </c:pt>
                <c:pt idx="16" formatCode="0">
                  <c:v>350</c:v>
                </c:pt>
              </c:numCache>
            </c:numRef>
          </c:val>
          <c:extLst xmlns:c16r2="http://schemas.microsoft.com/office/drawing/2015/06/chart">
            <c:ext xmlns:c16="http://schemas.microsoft.com/office/drawing/2014/chart" uri="{C3380CC4-5D6E-409C-BE32-E72D297353CC}">
              <c16:uniqueId val="{00000000-1397-4285-8BEB-91AEE8E3C6A6}"/>
            </c:ext>
          </c:extLst>
        </c:ser>
        <c:dLbls>
          <c:showLegendKey val="0"/>
          <c:showVal val="0"/>
          <c:showCatName val="0"/>
          <c:showSerName val="0"/>
          <c:showPercent val="0"/>
          <c:showBubbleSize val="0"/>
        </c:dLbls>
        <c:gapWidth val="150"/>
        <c:axId val="-867979616"/>
        <c:axId val="-867976896"/>
      </c:barChart>
      <c:catAx>
        <c:axId val="-867979616"/>
        <c:scaling>
          <c:orientation val="minMax"/>
        </c:scaling>
        <c:delete val="0"/>
        <c:axPos val="b"/>
        <c:numFmt formatCode="General" sourceLinked="1"/>
        <c:majorTickMark val="out"/>
        <c:minorTickMark val="none"/>
        <c:tickLblPos val="nextTo"/>
        <c:crossAx val="-867976896"/>
        <c:crosses val="autoZero"/>
        <c:auto val="1"/>
        <c:lblAlgn val="ctr"/>
        <c:lblOffset val="100"/>
        <c:noMultiLvlLbl val="0"/>
      </c:catAx>
      <c:valAx>
        <c:axId val="-867976896"/>
        <c:scaling>
          <c:orientation val="minMax"/>
        </c:scaling>
        <c:delete val="0"/>
        <c:axPos val="l"/>
        <c:majorGridlines/>
        <c:numFmt formatCode="General" sourceLinked="1"/>
        <c:majorTickMark val="out"/>
        <c:minorTickMark val="none"/>
        <c:tickLblPos val="nextTo"/>
        <c:crossAx val="-86797961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i-FI"/>
              <a:t>Lukioiden</a:t>
            </a:r>
            <a:r>
              <a:rPr lang="fi-FI" baseline="0"/>
              <a:t> määrä ja koko 2005-2015</a:t>
            </a:r>
          </a:p>
          <a:p>
            <a:pPr>
              <a:defRPr/>
            </a:pPr>
            <a:r>
              <a:rPr lang="fi-FI" sz="1200" b="0"/>
              <a:t>2005</a:t>
            </a:r>
            <a:r>
              <a:rPr lang="fi-FI" sz="1200" b="0" baseline="0"/>
              <a:t> yhteensä 428 lukiota ja 2015 yhteensä 350</a:t>
            </a:r>
          </a:p>
        </c:rich>
      </c:tx>
      <c:layout>
        <c:manualLayout>
          <c:xMode val="edge"/>
          <c:yMode val="edge"/>
          <c:x val="0.14471089946093285"/>
          <c:y val="3.0596669852945894E-2"/>
        </c:manualLayout>
      </c:layout>
      <c:overlay val="1"/>
    </c:title>
    <c:autoTitleDeleted val="0"/>
    <c:plotArea>
      <c:layout>
        <c:manualLayout>
          <c:layoutTarget val="inner"/>
          <c:xMode val="edge"/>
          <c:yMode val="edge"/>
          <c:x val="6.8888843015103299E-2"/>
          <c:y val="0.14611006629007048"/>
          <c:w val="0.66972960198828457"/>
          <c:h val="0.78855525348685374"/>
        </c:manualLayout>
      </c:layout>
      <c:barChart>
        <c:barDir val="col"/>
        <c:grouping val="clustered"/>
        <c:varyColors val="0"/>
        <c:ser>
          <c:idx val="1"/>
          <c:order val="0"/>
          <c:tx>
            <c:strRef>
              <c:f>luvut!$E$8</c:f>
              <c:strCache>
                <c:ptCount val="1"/>
                <c:pt idx="0">
                  <c:v>1-49 opiskelijaa</c:v>
                </c:pt>
              </c:strCache>
            </c:strRef>
          </c:tx>
          <c:invertIfNegative val="0"/>
          <c:cat>
            <c:strRef>
              <c:f>luvut!$D$9:$D$19</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luvut!$E$9:$E$19</c:f>
              <c:numCache>
                <c:formatCode>General</c:formatCode>
                <c:ptCount val="11"/>
                <c:pt idx="0">
                  <c:v>6</c:v>
                </c:pt>
                <c:pt idx="1">
                  <c:v>12</c:v>
                </c:pt>
                <c:pt idx="2">
                  <c:v>8</c:v>
                </c:pt>
                <c:pt idx="3">
                  <c:v>14</c:v>
                </c:pt>
                <c:pt idx="4">
                  <c:v>18</c:v>
                </c:pt>
                <c:pt idx="5">
                  <c:v>18</c:v>
                </c:pt>
                <c:pt idx="6" formatCode="#,##0">
                  <c:v>18</c:v>
                </c:pt>
                <c:pt idx="7" formatCode="#,##0">
                  <c:v>18</c:v>
                </c:pt>
                <c:pt idx="8" formatCode="#,##0">
                  <c:v>27</c:v>
                </c:pt>
                <c:pt idx="9" formatCode="#,##0">
                  <c:v>28</c:v>
                </c:pt>
                <c:pt idx="10" formatCode="#,##0">
                  <c:v>28</c:v>
                </c:pt>
              </c:numCache>
            </c:numRef>
          </c:val>
          <c:extLst xmlns:c16r2="http://schemas.microsoft.com/office/drawing/2015/06/chart">
            <c:ext xmlns:c16="http://schemas.microsoft.com/office/drawing/2014/chart" uri="{C3380CC4-5D6E-409C-BE32-E72D297353CC}">
              <c16:uniqueId val="{00000000-E3B4-49DA-9797-AFB168C62B72}"/>
            </c:ext>
          </c:extLst>
        </c:ser>
        <c:ser>
          <c:idx val="2"/>
          <c:order val="1"/>
          <c:tx>
            <c:strRef>
              <c:f>luvut!$F$8</c:f>
              <c:strCache>
                <c:ptCount val="1"/>
                <c:pt idx="0">
                  <c:v> 50-99 opiskelijaa</c:v>
                </c:pt>
              </c:strCache>
            </c:strRef>
          </c:tx>
          <c:invertIfNegative val="0"/>
          <c:cat>
            <c:strRef>
              <c:f>luvut!$D$9:$D$19</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luvut!$F$9:$F$19</c:f>
              <c:numCache>
                <c:formatCode>General</c:formatCode>
                <c:ptCount val="11"/>
                <c:pt idx="0">
                  <c:v>72</c:v>
                </c:pt>
                <c:pt idx="1">
                  <c:v>70</c:v>
                </c:pt>
                <c:pt idx="2">
                  <c:v>71</c:v>
                </c:pt>
                <c:pt idx="3">
                  <c:v>73</c:v>
                </c:pt>
                <c:pt idx="4">
                  <c:v>79</c:v>
                </c:pt>
                <c:pt idx="5">
                  <c:v>75</c:v>
                </c:pt>
                <c:pt idx="6" formatCode="#,##0">
                  <c:v>74</c:v>
                </c:pt>
                <c:pt idx="7" formatCode="#,##0">
                  <c:v>76</c:v>
                </c:pt>
                <c:pt idx="8" formatCode="#,##0">
                  <c:v>75</c:v>
                </c:pt>
                <c:pt idx="9" formatCode="#,##0">
                  <c:v>75</c:v>
                </c:pt>
                <c:pt idx="10" formatCode="#,##0">
                  <c:v>67</c:v>
                </c:pt>
              </c:numCache>
            </c:numRef>
          </c:val>
          <c:extLst xmlns:c16r2="http://schemas.microsoft.com/office/drawing/2015/06/chart">
            <c:ext xmlns:c16="http://schemas.microsoft.com/office/drawing/2014/chart" uri="{C3380CC4-5D6E-409C-BE32-E72D297353CC}">
              <c16:uniqueId val="{00000001-E3B4-49DA-9797-AFB168C62B72}"/>
            </c:ext>
          </c:extLst>
        </c:ser>
        <c:ser>
          <c:idx val="3"/>
          <c:order val="2"/>
          <c:tx>
            <c:strRef>
              <c:f>luvut!$G$8</c:f>
              <c:strCache>
                <c:ptCount val="1"/>
                <c:pt idx="0">
                  <c:v>100-299 opiskelijaa</c:v>
                </c:pt>
              </c:strCache>
            </c:strRef>
          </c:tx>
          <c:invertIfNegative val="0"/>
          <c:cat>
            <c:strRef>
              <c:f>luvut!$D$9:$D$19</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luvut!$G$9:$G$19</c:f>
              <c:numCache>
                <c:formatCode>General</c:formatCode>
                <c:ptCount val="11"/>
                <c:pt idx="0">
                  <c:v>193</c:v>
                </c:pt>
                <c:pt idx="1">
                  <c:v>184</c:v>
                </c:pt>
                <c:pt idx="2">
                  <c:v>171</c:v>
                </c:pt>
                <c:pt idx="3">
                  <c:v>166</c:v>
                </c:pt>
                <c:pt idx="4">
                  <c:v>150</c:v>
                </c:pt>
                <c:pt idx="5">
                  <c:v>148</c:v>
                </c:pt>
                <c:pt idx="6" formatCode="#,##0">
                  <c:v>144</c:v>
                </c:pt>
                <c:pt idx="7" formatCode="#,##0">
                  <c:v>142</c:v>
                </c:pt>
                <c:pt idx="8" formatCode="#,##0">
                  <c:v>131</c:v>
                </c:pt>
                <c:pt idx="9" formatCode="#,##0">
                  <c:v>129</c:v>
                </c:pt>
                <c:pt idx="10" formatCode="#,##0">
                  <c:v>122</c:v>
                </c:pt>
              </c:numCache>
            </c:numRef>
          </c:val>
          <c:extLst xmlns:c16r2="http://schemas.microsoft.com/office/drawing/2015/06/chart">
            <c:ext xmlns:c16="http://schemas.microsoft.com/office/drawing/2014/chart" uri="{C3380CC4-5D6E-409C-BE32-E72D297353CC}">
              <c16:uniqueId val="{00000002-E3B4-49DA-9797-AFB168C62B72}"/>
            </c:ext>
          </c:extLst>
        </c:ser>
        <c:ser>
          <c:idx val="4"/>
          <c:order val="3"/>
          <c:tx>
            <c:strRef>
              <c:f>luvut!$H$8</c:f>
              <c:strCache>
                <c:ptCount val="1"/>
                <c:pt idx="0">
                  <c:v>300-499 opiskelijaa</c:v>
                </c:pt>
              </c:strCache>
            </c:strRef>
          </c:tx>
          <c:invertIfNegative val="0"/>
          <c:cat>
            <c:strRef>
              <c:f>luvut!$D$9:$D$19</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luvut!$H$9:$H$19</c:f>
              <c:numCache>
                <c:formatCode>General</c:formatCode>
                <c:ptCount val="11"/>
                <c:pt idx="0">
                  <c:v>94</c:v>
                </c:pt>
                <c:pt idx="1">
                  <c:v>86</c:v>
                </c:pt>
                <c:pt idx="2">
                  <c:v>87</c:v>
                </c:pt>
                <c:pt idx="3">
                  <c:v>84</c:v>
                </c:pt>
                <c:pt idx="4">
                  <c:v>86</c:v>
                </c:pt>
                <c:pt idx="5">
                  <c:v>83</c:v>
                </c:pt>
                <c:pt idx="6" formatCode="#,##0">
                  <c:v>85</c:v>
                </c:pt>
                <c:pt idx="7" formatCode="#,##0">
                  <c:v>72</c:v>
                </c:pt>
                <c:pt idx="8" formatCode="#,##0">
                  <c:v>68</c:v>
                </c:pt>
                <c:pt idx="9" formatCode="#,##0">
                  <c:v>61</c:v>
                </c:pt>
                <c:pt idx="10" formatCode="#,##0">
                  <c:v>57</c:v>
                </c:pt>
              </c:numCache>
            </c:numRef>
          </c:val>
          <c:extLst xmlns:c16r2="http://schemas.microsoft.com/office/drawing/2015/06/chart">
            <c:ext xmlns:c16="http://schemas.microsoft.com/office/drawing/2014/chart" uri="{C3380CC4-5D6E-409C-BE32-E72D297353CC}">
              <c16:uniqueId val="{00000003-E3B4-49DA-9797-AFB168C62B72}"/>
            </c:ext>
          </c:extLst>
        </c:ser>
        <c:ser>
          <c:idx val="5"/>
          <c:order val="4"/>
          <c:tx>
            <c:strRef>
              <c:f>luvut!$I$8</c:f>
              <c:strCache>
                <c:ptCount val="1"/>
                <c:pt idx="0">
                  <c:v>500-999 opiskelijaa</c:v>
                </c:pt>
              </c:strCache>
            </c:strRef>
          </c:tx>
          <c:invertIfNegative val="0"/>
          <c:cat>
            <c:strRef>
              <c:f>luvut!$D$9:$D$19</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luvut!$I$9:$I$19</c:f>
              <c:numCache>
                <c:formatCode>General</c:formatCode>
                <c:ptCount val="11"/>
                <c:pt idx="0">
                  <c:v>56</c:v>
                </c:pt>
                <c:pt idx="1">
                  <c:v>54</c:v>
                </c:pt>
                <c:pt idx="2">
                  <c:v>57</c:v>
                </c:pt>
                <c:pt idx="3">
                  <c:v>57</c:v>
                </c:pt>
                <c:pt idx="4">
                  <c:v>58</c:v>
                </c:pt>
                <c:pt idx="5">
                  <c:v>59</c:v>
                </c:pt>
                <c:pt idx="6" formatCode="#,##0">
                  <c:v>55</c:v>
                </c:pt>
                <c:pt idx="7" formatCode="#,##0">
                  <c:v>57</c:v>
                </c:pt>
                <c:pt idx="8" formatCode="#,##0">
                  <c:v>57</c:v>
                </c:pt>
                <c:pt idx="9" formatCode="#,##0">
                  <c:v>56</c:v>
                </c:pt>
                <c:pt idx="10" formatCode="#,##0">
                  <c:v>58</c:v>
                </c:pt>
              </c:numCache>
            </c:numRef>
          </c:val>
          <c:extLst xmlns:c16r2="http://schemas.microsoft.com/office/drawing/2015/06/chart">
            <c:ext xmlns:c16="http://schemas.microsoft.com/office/drawing/2014/chart" uri="{C3380CC4-5D6E-409C-BE32-E72D297353CC}">
              <c16:uniqueId val="{00000004-E3B4-49DA-9797-AFB168C62B72}"/>
            </c:ext>
          </c:extLst>
        </c:ser>
        <c:ser>
          <c:idx val="6"/>
          <c:order val="5"/>
          <c:tx>
            <c:strRef>
              <c:f>luvut!$J$8</c:f>
              <c:strCache>
                <c:ptCount val="1"/>
                <c:pt idx="0">
                  <c:v> 1000- opiskelijaa</c:v>
                </c:pt>
              </c:strCache>
            </c:strRef>
          </c:tx>
          <c:invertIfNegative val="0"/>
          <c:cat>
            <c:strRef>
              <c:f>luvut!$D$9:$D$19</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luvut!$J$9:$J$19</c:f>
              <c:numCache>
                <c:formatCode>General</c:formatCode>
                <c:ptCount val="11"/>
                <c:pt idx="0">
                  <c:v>7</c:v>
                </c:pt>
                <c:pt idx="1">
                  <c:v>12</c:v>
                </c:pt>
                <c:pt idx="2">
                  <c:v>12</c:v>
                </c:pt>
                <c:pt idx="3">
                  <c:v>12</c:v>
                </c:pt>
                <c:pt idx="4">
                  <c:v>13</c:v>
                </c:pt>
                <c:pt idx="5">
                  <c:v>12</c:v>
                </c:pt>
                <c:pt idx="6" formatCode="#,##0">
                  <c:v>12</c:v>
                </c:pt>
                <c:pt idx="7" formatCode="#,##0">
                  <c:v>16</c:v>
                </c:pt>
                <c:pt idx="8" formatCode="#,##0">
                  <c:v>16</c:v>
                </c:pt>
                <c:pt idx="9" formatCode="#,##0">
                  <c:v>17</c:v>
                </c:pt>
                <c:pt idx="10" formatCode="#,##0">
                  <c:v>18</c:v>
                </c:pt>
              </c:numCache>
            </c:numRef>
          </c:val>
          <c:extLst xmlns:c16r2="http://schemas.microsoft.com/office/drawing/2015/06/chart">
            <c:ext xmlns:c16="http://schemas.microsoft.com/office/drawing/2014/chart" uri="{C3380CC4-5D6E-409C-BE32-E72D297353CC}">
              <c16:uniqueId val="{00000005-E3B4-49DA-9797-AFB168C62B72}"/>
            </c:ext>
          </c:extLst>
        </c:ser>
        <c:dLbls>
          <c:showLegendKey val="0"/>
          <c:showVal val="0"/>
          <c:showCatName val="0"/>
          <c:showSerName val="0"/>
          <c:showPercent val="0"/>
          <c:showBubbleSize val="0"/>
        </c:dLbls>
        <c:gapWidth val="150"/>
        <c:axId val="-867955680"/>
        <c:axId val="-867960032"/>
      </c:barChart>
      <c:catAx>
        <c:axId val="-867955680"/>
        <c:scaling>
          <c:orientation val="minMax"/>
        </c:scaling>
        <c:delete val="0"/>
        <c:axPos val="b"/>
        <c:numFmt formatCode="General" sourceLinked="0"/>
        <c:majorTickMark val="out"/>
        <c:minorTickMark val="none"/>
        <c:tickLblPos val="nextTo"/>
        <c:txPr>
          <a:bodyPr/>
          <a:lstStyle/>
          <a:p>
            <a:pPr>
              <a:defRPr sz="1200"/>
            </a:pPr>
            <a:endParaRPr lang="en-US"/>
          </a:p>
        </c:txPr>
        <c:crossAx val="-867960032"/>
        <c:crosses val="autoZero"/>
        <c:auto val="1"/>
        <c:lblAlgn val="ctr"/>
        <c:lblOffset val="100"/>
        <c:noMultiLvlLbl val="0"/>
      </c:catAx>
      <c:valAx>
        <c:axId val="-867960032"/>
        <c:scaling>
          <c:orientation val="minMax"/>
        </c:scaling>
        <c:delete val="0"/>
        <c:axPos val="l"/>
        <c:minorGridlines/>
        <c:title>
          <c:tx>
            <c:rich>
              <a:bodyPr rot="-5400000" vert="horz"/>
              <a:lstStyle/>
              <a:p>
                <a:pPr>
                  <a:defRPr/>
                </a:pPr>
                <a:r>
                  <a:rPr lang="fi-FI"/>
                  <a:t>Oppilaitosten</a:t>
                </a:r>
                <a:r>
                  <a:rPr lang="fi-FI" baseline="0"/>
                  <a:t> lkm</a:t>
                </a:r>
                <a:endParaRPr lang="fi-FI"/>
              </a:p>
            </c:rich>
          </c:tx>
          <c:overlay val="0"/>
        </c:title>
        <c:numFmt formatCode="General" sourceLinked="1"/>
        <c:majorTickMark val="out"/>
        <c:minorTickMark val="none"/>
        <c:tickLblPos val="nextTo"/>
        <c:txPr>
          <a:bodyPr/>
          <a:lstStyle/>
          <a:p>
            <a:pPr>
              <a:defRPr sz="1200"/>
            </a:pPr>
            <a:endParaRPr lang="en-US"/>
          </a:p>
        </c:txPr>
        <c:crossAx val="-867955680"/>
        <c:crosses val="autoZero"/>
        <c:crossBetween val="between"/>
        <c:majorUnit val="50"/>
      </c:valAx>
    </c:plotArea>
    <c:legend>
      <c:legendPos val="r"/>
      <c:layout>
        <c:manualLayout>
          <c:xMode val="edge"/>
          <c:yMode val="edge"/>
          <c:x val="0.76166572159500567"/>
          <c:y val="0.38666921305811908"/>
          <c:w val="0.11544270747655976"/>
          <c:h val="0.52958000497105617"/>
        </c:manualLayout>
      </c:layout>
      <c:overlay val="0"/>
      <c:txPr>
        <a:bodyPr/>
        <a:lstStyle/>
        <a:p>
          <a:pPr>
            <a:defRPr sz="1200"/>
          </a:pPr>
          <a:endParaRPr lang="en-US"/>
        </a:p>
      </c:txPr>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Taul1!$S$20</c:f>
              <c:strCache>
                <c:ptCount val="1"/>
                <c:pt idx="0">
                  <c:v>Kunnat</c:v>
                </c:pt>
              </c:strCache>
            </c:strRef>
          </c:tx>
          <c:spPr>
            <a:solidFill>
              <a:schemeClr val="accent1"/>
            </a:solidFill>
            <a:ln>
              <a:noFill/>
            </a:ln>
            <a:effectLst/>
          </c:spPr>
          <c:invertIfNegative val="0"/>
          <c:cat>
            <c:multiLvlStrRef>
              <c:f>Taul1!$T$18:$AQ$19</c:f>
              <c:multiLvlStrCache>
                <c:ptCount val="24"/>
                <c:lvl>
                  <c:pt idx="0">
                    <c:v>Lukio</c:v>
                  </c:pt>
                  <c:pt idx="1">
                    <c:v>Ammatillinen</c:v>
                  </c:pt>
                  <c:pt idx="2">
                    <c:v>Lukio</c:v>
                  </c:pt>
                  <c:pt idx="3">
                    <c:v>Ammatillinen</c:v>
                  </c:pt>
                  <c:pt idx="4">
                    <c:v>Lukio</c:v>
                  </c:pt>
                  <c:pt idx="5">
                    <c:v>Ammatillinen</c:v>
                  </c:pt>
                  <c:pt idx="6">
                    <c:v>Lukio</c:v>
                  </c:pt>
                  <c:pt idx="7">
                    <c:v>Ammatillinen</c:v>
                  </c:pt>
                  <c:pt idx="8">
                    <c:v>Lukio</c:v>
                  </c:pt>
                  <c:pt idx="9">
                    <c:v>Ammatillinen</c:v>
                  </c:pt>
                  <c:pt idx="10">
                    <c:v>Lukio</c:v>
                  </c:pt>
                  <c:pt idx="11">
                    <c:v>Ammatillinen</c:v>
                  </c:pt>
                  <c:pt idx="12">
                    <c:v>Lukio</c:v>
                  </c:pt>
                  <c:pt idx="13">
                    <c:v>Ammatillinen</c:v>
                  </c:pt>
                  <c:pt idx="14">
                    <c:v>Lukio</c:v>
                  </c:pt>
                  <c:pt idx="15">
                    <c:v>Ammatillinen</c:v>
                  </c:pt>
                  <c:pt idx="16">
                    <c:v>Lukio</c:v>
                  </c:pt>
                  <c:pt idx="17">
                    <c:v>Ammatillinen</c:v>
                  </c:pt>
                  <c:pt idx="18">
                    <c:v>Lukio</c:v>
                  </c:pt>
                  <c:pt idx="19">
                    <c:v>Ammatillinen</c:v>
                  </c:pt>
                  <c:pt idx="20">
                    <c:v>Lukio</c:v>
                  </c:pt>
                  <c:pt idx="21">
                    <c:v>Ammatillinen</c:v>
                  </c:pt>
                  <c:pt idx="22">
                    <c:v>Lukio</c:v>
                  </c:pt>
                  <c:pt idx="23">
                    <c:v>Ammatillinen</c:v>
                  </c:pt>
                </c:lvl>
                <c:lvl>
                  <c:pt idx="0">
                    <c:v>2006</c:v>
                  </c:pt>
                  <c:pt idx="2">
                    <c:v>2007</c:v>
                  </c:pt>
                  <c:pt idx="4">
                    <c:v>2008</c:v>
                  </c:pt>
                  <c:pt idx="6">
                    <c:v>2009</c:v>
                  </c:pt>
                  <c:pt idx="8">
                    <c:v>2010</c:v>
                  </c:pt>
                  <c:pt idx="10">
                    <c:v>2011</c:v>
                  </c:pt>
                  <c:pt idx="12">
                    <c:v>2012</c:v>
                  </c:pt>
                  <c:pt idx="14">
                    <c:v>2013</c:v>
                  </c:pt>
                  <c:pt idx="16">
                    <c:v>2014</c:v>
                  </c:pt>
                  <c:pt idx="18">
                    <c:v>2015</c:v>
                  </c:pt>
                  <c:pt idx="20">
                    <c:v>2016</c:v>
                  </c:pt>
                  <c:pt idx="22">
                    <c:v>2017</c:v>
                  </c:pt>
                </c:lvl>
              </c:multiLvlStrCache>
            </c:multiLvlStrRef>
          </c:cat>
          <c:val>
            <c:numRef>
              <c:f>Taul1!$T$20:$AQ$20</c:f>
              <c:numCache>
                <c:formatCode>General</c:formatCode>
                <c:ptCount val="24"/>
                <c:pt idx="0">
                  <c:v>262</c:v>
                </c:pt>
                <c:pt idx="1">
                  <c:v>647</c:v>
                </c:pt>
                <c:pt idx="2">
                  <c:v>268</c:v>
                </c:pt>
                <c:pt idx="3">
                  <c:v>700</c:v>
                </c:pt>
                <c:pt idx="4">
                  <c:v>333</c:v>
                </c:pt>
                <c:pt idx="5">
                  <c:v>869</c:v>
                </c:pt>
                <c:pt idx="6">
                  <c:v>340</c:v>
                </c:pt>
                <c:pt idx="7">
                  <c:v>922</c:v>
                </c:pt>
                <c:pt idx="8">
                  <c:v>345</c:v>
                </c:pt>
                <c:pt idx="9">
                  <c:v>960</c:v>
                </c:pt>
                <c:pt idx="10">
                  <c:v>401</c:v>
                </c:pt>
                <c:pt idx="11">
                  <c:v>991</c:v>
                </c:pt>
                <c:pt idx="12">
                  <c:v>421</c:v>
                </c:pt>
                <c:pt idx="13">
                  <c:v>1036</c:v>
                </c:pt>
                <c:pt idx="14">
                  <c:v>425</c:v>
                </c:pt>
                <c:pt idx="15">
                  <c:v>1036</c:v>
                </c:pt>
                <c:pt idx="16">
                  <c:v>402</c:v>
                </c:pt>
                <c:pt idx="17">
                  <c:v>1021</c:v>
                </c:pt>
                <c:pt idx="18">
                  <c:v>458</c:v>
                </c:pt>
                <c:pt idx="19">
                  <c:v>1209</c:v>
                </c:pt>
                <c:pt idx="20">
                  <c:v>449</c:v>
                </c:pt>
                <c:pt idx="21" formatCode="0">
                  <c:v>1173.5</c:v>
                </c:pt>
                <c:pt idx="22">
                  <c:v>450</c:v>
                </c:pt>
                <c:pt idx="23">
                  <c:v>972</c:v>
                </c:pt>
              </c:numCache>
            </c:numRef>
          </c:val>
          <c:extLst xmlns:c16r2="http://schemas.microsoft.com/office/drawing/2015/06/chart">
            <c:ext xmlns:c16="http://schemas.microsoft.com/office/drawing/2014/chart" uri="{C3380CC4-5D6E-409C-BE32-E72D297353CC}">
              <c16:uniqueId val="{00000000-48BE-4C25-95DE-8EB0CF3AE66C}"/>
            </c:ext>
          </c:extLst>
        </c:ser>
        <c:ser>
          <c:idx val="1"/>
          <c:order val="1"/>
          <c:tx>
            <c:strRef>
              <c:f>Taul1!$S$21</c:f>
              <c:strCache>
                <c:ptCount val="1"/>
                <c:pt idx="0">
                  <c:v>Valtio</c:v>
                </c:pt>
              </c:strCache>
            </c:strRef>
          </c:tx>
          <c:spPr>
            <a:solidFill>
              <a:schemeClr val="accent2"/>
            </a:solidFill>
            <a:ln>
              <a:noFill/>
            </a:ln>
            <a:effectLst/>
          </c:spPr>
          <c:invertIfNegative val="0"/>
          <c:cat>
            <c:multiLvlStrRef>
              <c:f>Taul1!$T$18:$AQ$19</c:f>
              <c:multiLvlStrCache>
                <c:ptCount val="24"/>
                <c:lvl>
                  <c:pt idx="0">
                    <c:v>Lukio</c:v>
                  </c:pt>
                  <c:pt idx="1">
                    <c:v>Ammatillinen</c:v>
                  </c:pt>
                  <c:pt idx="2">
                    <c:v>Lukio</c:v>
                  </c:pt>
                  <c:pt idx="3">
                    <c:v>Ammatillinen</c:v>
                  </c:pt>
                  <c:pt idx="4">
                    <c:v>Lukio</c:v>
                  </c:pt>
                  <c:pt idx="5">
                    <c:v>Ammatillinen</c:v>
                  </c:pt>
                  <c:pt idx="6">
                    <c:v>Lukio</c:v>
                  </c:pt>
                  <c:pt idx="7">
                    <c:v>Ammatillinen</c:v>
                  </c:pt>
                  <c:pt idx="8">
                    <c:v>Lukio</c:v>
                  </c:pt>
                  <c:pt idx="9">
                    <c:v>Ammatillinen</c:v>
                  </c:pt>
                  <c:pt idx="10">
                    <c:v>Lukio</c:v>
                  </c:pt>
                  <c:pt idx="11">
                    <c:v>Ammatillinen</c:v>
                  </c:pt>
                  <c:pt idx="12">
                    <c:v>Lukio</c:v>
                  </c:pt>
                  <c:pt idx="13">
                    <c:v>Ammatillinen</c:v>
                  </c:pt>
                  <c:pt idx="14">
                    <c:v>Lukio</c:v>
                  </c:pt>
                  <c:pt idx="15">
                    <c:v>Ammatillinen</c:v>
                  </c:pt>
                  <c:pt idx="16">
                    <c:v>Lukio</c:v>
                  </c:pt>
                  <c:pt idx="17">
                    <c:v>Ammatillinen</c:v>
                  </c:pt>
                  <c:pt idx="18">
                    <c:v>Lukio</c:v>
                  </c:pt>
                  <c:pt idx="19">
                    <c:v>Ammatillinen</c:v>
                  </c:pt>
                  <c:pt idx="20">
                    <c:v>Lukio</c:v>
                  </c:pt>
                  <c:pt idx="21">
                    <c:v>Ammatillinen</c:v>
                  </c:pt>
                  <c:pt idx="22">
                    <c:v>Lukio</c:v>
                  </c:pt>
                  <c:pt idx="23">
                    <c:v>Ammatillinen</c:v>
                  </c:pt>
                </c:lvl>
                <c:lvl>
                  <c:pt idx="0">
                    <c:v>2006</c:v>
                  </c:pt>
                  <c:pt idx="2">
                    <c:v>2007</c:v>
                  </c:pt>
                  <c:pt idx="4">
                    <c:v>2008</c:v>
                  </c:pt>
                  <c:pt idx="6">
                    <c:v>2009</c:v>
                  </c:pt>
                  <c:pt idx="8">
                    <c:v>2010</c:v>
                  </c:pt>
                  <c:pt idx="10">
                    <c:v>2011</c:v>
                  </c:pt>
                  <c:pt idx="12">
                    <c:v>2012</c:v>
                  </c:pt>
                  <c:pt idx="14">
                    <c:v>2013</c:v>
                  </c:pt>
                  <c:pt idx="16">
                    <c:v>2014</c:v>
                  </c:pt>
                  <c:pt idx="18">
                    <c:v>2015</c:v>
                  </c:pt>
                  <c:pt idx="20">
                    <c:v>2016</c:v>
                  </c:pt>
                  <c:pt idx="22">
                    <c:v>2017</c:v>
                  </c:pt>
                </c:lvl>
              </c:multiLvlStrCache>
            </c:multiLvlStrRef>
          </c:cat>
          <c:val>
            <c:numRef>
              <c:f>Taul1!$T$21:$AQ$21</c:f>
              <c:numCache>
                <c:formatCode>General</c:formatCode>
                <c:ptCount val="24"/>
                <c:pt idx="0">
                  <c:v>217</c:v>
                </c:pt>
                <c:pt idx="1">
                  <c:v>535</c:v>
                </c:pt>
                <c:pt idx="2">
                  <c:v>222</c:v>
                </c:pt>
                <c:pt idx="3">
                  <c:v>580</c:v>
                </c:pt>
                <c:pt idx="4">
                  <c:v>245</c:v>
                </c:pt>
                <c:pt idx="5">
                  <c:v>626</c:v>
                </c:pt>
                <c:pt idx="6">
                  <c:v>245</c:v>
                </c:pt>
                <c:pt idx="7">
                  <c:v>664</c:v>
                </c:pt>
                <c:pt idx="8">
                  <c:v>249</c:v>
                </c:pt>
                <c:pt idx="9">
                  <c:v>692</c:v>
                </c:pt>
                <c:pt idx="10">
                  <c:v>274</c:v>
                </c:pt>
                <c:pt idx="11">
                  <c:v>713</c:v>
                </c:pt>
                <c:pt idx="12">
                  <c:v>287</c:v>
                </c:pt>
                <c:pt idx="13">
                  <c:v>745</c:v>
                </c:pt>
                <c:pt idx="14">
                  <c:v>289</c:v>
                </c:pt>
                <c:pt idx="15">
                  <c:v>748</c:v>
                </c:pt>
                <c:pt idx="16">
                  <c:v>277</c:v>
                </c:pt>
                <c:pt idx="17">
                  <c:v>738</c:v>
                </c:pt>
                <c:pt idx="18">
                  <c:v>180</c:v>
                </c:pt>
                <c:pt idx="19">
                  <c:v>512</c:v>
                </c:pt>
                <c:pt idx="20">
                  <c:v>173</c:v>
                </c:pt>
                <c:pt idx="21" formatCode="0">
                  <c:v>486.5</c:v>
                </c:pt>
                <c:pt idx="22">
                  <c:v>167</c:v>
                </c:pt>
                <c:pt idx="23">
                  <c:v>479</c:v>
                </c:pt>
              </c:numCache>
            </c:numRef>
          </c:val>
          <c:extLst xmlns:c16r2="http://schemas.microsoft.com/office/drawing/2015/06/chart">
            <c:ext xmlns:c16="http://schemas.microsoft.com/office/drawing/2014/chart" uri="{C3380CC4-5D6E-409C-BE32-E72D297353CC}">
              <c16:uniqueId val="{00000001-48BE-4C25-95DE-8EB0CF3AE66C}"/>
            </c:ext>
          </c:extLst>
        </c:ser>
        <c:dLbls>
          <c:showLegendKey val="0"/>
          <c:showVal val="0"/>
          <c:showCatName val="0"/>
          <c:showSerName val="0"/>
          <c:showPercent val="0"/>
          <c:showBubbleSize val="0"/>
        </c:dLbls>
        <c:gapWidth val="95"/>
        <c:overlap val="100"/>
        <c:axId val="-867956224"/>
        <c:axId val="-867954592"/>
        <c:extLst xmlns:c16r2="http://schemas.microsoft.com/office/drawing/2015/06/chart">
          <c:ext xmlns:c15="http://schemas.microsoft.com/office/drawing/2012/chart" uri="{02D57815-91ED-43cb-92C2-25804820EDAC}">
            <c15:filteredBarSeries>
              <c15:ser>
                <c:idx val="2"/>
                <c:order val="2"/>
                <c:tx>
                  <c:strRef>
                    <c:extLst xmlns:c16r2="http://schemas.microsoft.com/office/drawing/2015/06/chart">
                      <c:ext uri="{02D57815-91ED-43cb-92C2-25804820EDAC}">
                        <c15:formulaRef>
                          <c15:sqref>Taul1!$S$22</c15:sqref>
                        </c15:formulaRef>
                      </c:ext>
                    </c:extLst>
                    <c:strCache>
                      <c:ptCount val="1"/>
                      <c:pt idx="0">
                        <c:v>Kiky</c:v>
                      </c:pt>
                    </c:strCache>
                  </c:strRef>
                </c:tx>
                <c:spPr>
                  <a:solidFill>
                    <a:schemeClr val="accent3"/>
                  </a:solidFill>
                  <a:ln>
                    <a:noFill/>
                  </a:ln>
                  <a:effectLst/>
                </c:spPr>
                <c:invertIfNegative val="0"/>
                <c:cat>
                  <c:multiLvlStrRef>
                    <c:extLst xmlns:c16r2="http://schemas.microsoft.com/office/drawing/2015/06/chart">
                      <c:ext uri="{02D57815-91ED-43cb-92C2-25804820EDAC}">
                        <c15:formulaRef>
                          <c15:sqref>Taul1!$T$18:$AQ$19</c15:sqref>
                        </c15:formulaRef>
                      </c:ext>
                    </c:extLst>
                    <c:multiLvlStrCache>
                      <c:ptCount val="24"/>
                      <c:lvl>
                        <c:pt idx="0">
                          <c:v>Lukio</c:v>
                        </c:pt>
                        <c:pt idx="1">
                          <c:v>Ammatillinen</c:v>
                        </c:pt>
                        <c:pt idx="2">
                          <c:v>Lukio</c:v>
                        </c:pt>
                        <c:pt idx="3">
                          <c:v>Ammatillinen</c:v>
                        </c:pt>
                        <c:pt idx="4">
                          <c:v>Lukio</c:v>
                        </c:pt>
                        <c:pt idx="5">
                          <c:v>Ammatillinen</c:v>
                        </c:pt>
                        <c:pt idx="6">
                          <c:v>Lukio</c:v>
                        </c:pt>
                        <c:pt idx="7">
                          <c:v>Ammatillinen</c:v>
                        </c:pt>
                        <c:pt idx="8">
                          <c:v>Lukio</c:v>
                        </c:pt>
                        <c:pt idx="9">
                          <c:v>Ammatillinen</c:v>
                        </c:pt>
                        <c:pt idx="10">
                          <c:v>Lukio</c:v>
                        </c:pt>
                        <c:pt idx="11">
                          <c:v>Ammatillinen</c:v>
                        </c:pt>
                        <c:pt idx="12">
                          <c:v>Lukio</c:v>
                        </c:pt>
                        <c:pt idx="13">
                          <c:v>Ammatillinen</c:v>
                        </c:pt>
                        <c:pt idx="14">
                          <c:v>Lukio</c:v>
                        </c:pt>
                        <c:pt idx="15">
                          <c:v>Ammatillinen</c:v>
                        </c:pt>
                        <c:pt idx="16">
                          <c:v>Lukio</c:v>
                        </c:pt>
                        <c:pt idx="17">
                          <c:v>Ammatillinen</c:v>
                        </c:pt>
                        <c:pt idx="18">
                          <c:v>Lukio</c:v>
                        </c:pt>
                        <c:pt idx="19">
                          <c:v>Ammatillinen</c:v>
                        </c:pt>
                        <c:pt idx="20">
                          <c:v>Lukio</c:v>
                        </c:pt>
                        <c:pt idx="21">
                          <c:v>Ammatillinen</c:v>
                        </c:pt>
                        <c:pt idx="22">
                          <c:v>Lukio</c:v>
                        </c:pt>
                        <c:pt idx="23">
                          <c:v>Ammatillinen</c:v>
                        </c:pt>
                      </c:lvl>
                      <c:lvl>
                        <c:pt idx="0">
                          <c:v>2006</c:v>
                        </c:pt>
                        <c:pt idx="2">
                          <c:v>2007</c:v>
                        </c:pt>
                        <c:pt idx="4">
                          <c:v>2008</c:v>
                        </c:pt>
                        <c:pt idx="6">
                          <c:v>2009</c:v>
                        </c:pt>
                        <c:pt idx="8">
                          <c:v>2010</c:v>
                        </c:pt>
                        <c:pt idx="10">
                          <c:v>2011</c:v>
                        </c:pt>
                        <c:pt idx="12">
                          <c:v>2012</c:v>
                        </c:pt>
                        <c:pt idx="14">
                          <c:v>2013</c:v>
                        </c:pt>
                        <c:pt idx="16">
                          <c:v>2014</c:v>
                        </c:pt>
                        <c:pt idx="18">
                          <c:v>2015</c:v>
                        </c:pt>
                        <c:pt idx="20">
                          <c:v>2016</c:v>
                        </c:pt>
                        <c:pt idx="22">
                          <c:v>2017</c:v>
                        </c:pt>
                      </c:lvl>
                    </c:multiLvlStrCache>
                  </c:multiLvlStrRef>
                </c:cat>
                <c:val>
                  <c:numRef>
                    <c:extLst xmlns:c16r2="http://schemas.microsoft.com/office/drawing/2015/06/chart">
                      <c:ext uri="{02D57815-91ED-43cb-92C2-25804820EDAC}">
                        <c15:formulaRef>
                          <c15:sqref>Taul1!$T$22:$AQ$22</c15:sqref>
                        </c15:formulaRef>
                      </c:ext>
                    </c:extLst>
                    <c:numCache>
                      <c:formatCode>General</c:formatCode>
                      <c:ptCount val="24"/>
                      <c:pt idx="22">
                        <c:v>8</c:v>
                      </c:pt>
                      <c:pt idx="23">
                        <c:v>15</c:v>
                      </c:pt>
                    </c:numCache>
                  </c:numRef>
                </c:val>
                <c:extLst xmlns:c16r2="http://schemas.microsoft.com/office/drawing/2015/06/chart">
                  <c:ext xmlns:c16="http://schemas.microsoft.com/office/drawing/2014/chart" uri="{C3380CC4-5D6E-409C-BE32-E72D297353CC}">
                    <c16:uniqueId val="{00000002-48BE-4C25-95DE-8EB0CF3AE66C}"/>
                  </c:ext>
                </c:extLst>
              </c15:ser>
            </c15:filteredBarSeries>
          </c:ext>
        </c:extLst>
      </c:barChart>
      <c:catAx>
        <c:axId val="-86795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954592"/>
        <c:crosses val="autoZero"/>
        <c:auto val="1"/>
        <c:lblAlgn val="ctr"/>
        <c:lblOffset val="100"/>
        <c:noMultiLvlLbl val="0"/>
      </c:catAx>
      <c:valAx>
        <c:axId val="-867954592"/>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9562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smtClean="0"/>
              <a:t>Ammatillinen koulutus ja lukiokoulutus</a:t>
            </a:r>
          </a:p>
          <a:p>
            <a:pPr>
              <a:defRPr/>
            </a:pPr>
            <a:r>
              <a:rPr lang="fi-FI" dirty="0" smtClean="0"/>
              <a:t>Rahoitusvastuun</a:t>
            </a:r>
            <a:r>
              <a:rPr lang="fi-FI" baseline="0" dirty="0" smtClean="0"/>
              <a:t> jakautuminen M€ </a:t>
            </a:r>
            <a:r>
              <a:rPr lang="fi-FI" baseline="0" dirty="0"/>
              <a:t>TAE 2017</a:t>
            </a:r>
            <a:endParaRPr lang="fi-FI" dirty="0"/>
          </a:p>
        </c:rich>
      </c:tx>
      <c:layout>
        <c:manualLayout>
          <c:xMode val="edge"/>
          <c:yMode val="edge"/>
          <c:x val="0.25852238470191224"/>
          <c:y val="1.68361996852823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558058814076818E-2"/>
          <c:y val="0.10386543236553908"/>
          <c:w val="0.89438071669612729"/>
          <c:h val="0.76620462124958189"/>
        </c:manualLayout>
      </c:layout>
      <c:barChart>
        <c:barDir val="col"/>
        <c:grouping val="stacked"/>
        <c:varyColors val="0"/>
        <c:ser>
          <c:idx val="0"/>
          <c:order val="0"/>
          <c:tx>
            <c:strRef>
              <c:f>'TAE2017'!$A$12</c:f>
              <c:strCache>
                <c:ptCount val="1"/>
                <c:pt idx="0">
                  <c:v>Lukiokoulutus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'TAE2017'!$B$11:$G$11</c:f>
              <c:strCache>
                <c:ptCount val="3"/>
                <c:pt idx="0">
                  <c:v>Kunnat</c:v>
                </c:pt>
                <c:pt idx="1">
                  <c:v>Valtio</c:v>
                </c:pt>
                <c:pt idx="2">
                  <c:v>Laskennalliset kustannukset</c:v>
                </c:pt>
              </c:strCache>
            </c:strRef>
          </c:cat>
          <c:val>
            <c:numRef>
              <c:f>'TAE2017'!$B$12:$G$12</c:f>
              <c:numCache>
                <c:formatCode>_-* #,##0\ _€_-;\-* #,##0\ _€_-;_-* "-"??\ _€_-;_-@_-</c:formatCode>
                <c:ptCount val="3"/>
                <c:pt idx="0">
                  <c:v>450.3</c:v>
                </c:pt>
                <c:pt idx="1">
                  <c:v>167</c:v>
                </c:pt>
                <c:pt idx="2">
                  <c:v>625</c:v>
                </c:pt>
              </c:numCache>
            </c:numRef>
          </c:val>
          <c:extLst xmlns:c16r2="http://schemas.microsoft.com/office/drawing/2015/06/chart">
            <c:ext xmlns:c16="http://schemas.microsoft.com/office/drawing/2014/chart" uri="{C3380CC4-5D6E-409C-BE32-E72D297353CC}">
              <c16:uniqueId val="{00000000-9F36-4BCC-9255-6A429C6F7CE8}"/>
            </c:ext>
          </c:extLst>
        </c:ser>
        <c:ser>
          <c:idx val="1"/>
          <c:order val="1"/>
          <c:tx>
            <c:strRef>
              <c:f>'TAE2017'!$A$13</c:f>
              <c:strCache>
                <c:ptCount val="1"/>
                <c:pt idx="0">
                  <c:v>Ammatillinen koulutus</c:v>
                </c:pt>
              </c:strCache>
            </c:strRef>
          </c:tx>
          <c:spPr>
            <a:solidFill>
              <a:schemeClr val="accent2"/>
            </a:solidFill>
            <a:ln>
              <a:noFill/>
            </a:ln>
            <a:effectLst/>
          </c:spPr>
          <c:invertIfNegative val="0"/>
          <c:cat>
            <c:strRef>
              <c:f>'TAE2017'!$B$11:$G$11</c:f>
              <c:strCache>
                <c:ptCount val="3"/>
                <c:pt idx="0">
                  <c:v>Kunnat</c:v>
                </c:pt>
                <c:pt idx="1">
                  <c:v>Valtio</c:v>
                </c:pt>
                <c:pt idx="2">
                  <c:v>Laskennalliset kustannukset</c:v>
                </c:pt>
              </c:strCache>
            </c:strRef>
          </c:cat>
          <c:val>
            <c:numRef>
              <c:f>'TAE2017'!$B$13:$G$13</c:f>
            </c:numRef>
          </c:val>
          <c:extLst xmlns:c16r2="http://schemas.microsoft.com/office/drawing/2015/06/chart">
            <c:ext xmlns:c16="http://schemas.microsoft.com/office/drawing/2014/chart" uri="{C3380CC4-5D6E-409C-BE32-E72D297353CC}">
              <c16:uniqueId val="{00000001-9F36-4BCC-9255-6A429C6F7CE8}"/>
            </c:ext>
          </c:extLst>
        </c:ser>
        <c:ser>
          <c:idx val="2"/>
          <c:order val="2"/>
          <c:tx>
            <c:strRef>
              <c:f>'TAE2017'!$A$14</c:f>
              <c:strCache>
                <c:ptCount val="1"/>
                <c:pt idx="0">
                  <c:v>Oppisopimus pk</c:v>
                </c:pt>
              </c:strCache>
            </c:strRef>
          </c:tx>
          <c:spPr>
            <a:solidFill>
              <a:schemeClr val="accent3"/>
            </a:solidFill>
            <a:ln>
              <a:noFill/>
            </a:ln>
            <a:effectLst/>
          </c:spPr>
          <c:invertIfNegative val="0"/>
          <c:cat>
            <c:strRef>
              <c:f>'TAE2017'!$B$11:$G$11</c:f>
              <c:strCache>
                <c:ptCount val="3"/>
                <c:pt idx="0">
                  <c:v>Kunnat</c:v>
                </c:pt>
                <c:pt idx="1">
                  <c:v>Valtio</c:v>
                </c:pt>
                <c:pt idx="2">
                  <c:v>Laskennalliset kustannukset</c:v>
                </c:pt>
              </c:strCache>
            </c:strRef>
          </c:cat>
          <c:val>
            <c:numRef>
              <c:f>'TAE2017'!$B$14:$G$14</c:f>
            </c:numRef>
          </c:val>
          <c:extLst xmlns:c16r2="http://schemas.microsoft.com/office/drawing/2015/06/chart">
            <c:ext xmlns:c16="http://schemas.microsoft.com/office/drawing/2014/chart" uri="{C3380CC4-5D6E-409C-BE32-E72D297353CC}">
              <c16:uniqueId val="{00000002-9F36-4BCC-9255-6A429C6F7CE8}"/>
            </c:ext>
          </c:extLst>
        </c:ser>
        <c:ser>
          <c:idx val="3"/>
          <c:order val="3"/>
          <c:tx>
            <c:strRef>
              <c:f>'TAE2017'!$A$15</c:f>
              <c:strCache>
                <c:ptCount val="1"/>
                <c:pt idx="0">
                  <c:v>Ammatillinen pk yhteensä</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'TAE2017'!$B$11:$G$11</c:f>
              <c:strCache>
                <c:ptCount val="3"/>
                <c:pt idx="0">
                  <c:v>Kunnat</c:v>
                </c:pt>
                <c:pt idx="1">
                  <c:v>Valtio</c:v>
                </c:pt>
                <c:pt idx="2">
                  <c:v>Laskennalliset kustannukset</c:v>
                </c:pt>
              </c:strCache>
            </c:strRef>
          </c:cat>
          <c:val>
            <c:numRef>
              <c:f>'TAE2017'!$B$15:$G$15</c:f>
              <c:numCache>
                <c:formatCode>_-* #,##0\ _€_-;\-* #,##0\ _€_-;_-* "-"??\ _€_-;_-@_-</c:formatCode>
                <c:ptCount val="3"/>
                <c:pt idx="0">
                  <c:v>972</c:v>
                </c:pt>
                <c:pt idx="1">
                  <c:v>479</c:v>
                </c:pt>
                <c:pt idx="2">
                  <c:v>1451</c:v>
                </c:pt>
              </c:numCache>
            </c:numRef>
          </c:val>
          <c:extLst xmlns:c16r2="http://schemas.microsoft.com/office/drawing/2015/06/chart">
            <c:ext xmlns:c16="http://schemas.microsoft.com/office/drawing/2014/chart" uri="{C3380CC4-5D6E-409C-BE32-E72D297353CC}">
              <c16:uniqueId val="{00000003-9F36-4BCC-9255-6A429C6F7CE8}"/>
            </c:ext>
          </c:extLst>
        </c:ser>
        <c:ser>
          <c:idx val="4"/>
          <c:order val="4"/>
          <c:tx>
            <c:strRef>
              <c:f>'TAE2017'!$A$16</c:f>
              <c:strCache>
                <c:ptCount val="1"/>
                <c:pt idx="0">
                  <c:v>YHTEENSÄ</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'TAE2017'!$B$11:$G$11</c:f>
              <c:strCache>
                <c:ptCount val="3"/>
                <c:pt idx="0">
                  <c:v>Kunnat</c:v>
                </c:pt>
                <c:pt idx="1">
                  <c:v>Valtio</c:v>
                </c:pt>
                <c:pt idx="2">
                  <c:v>Laskennalliset kustannukset</c:v>
                </c:pt>
              </c:strCache>
            </c:strRef>
          </c:cat>
          <c:val>
            <c:numRef>
              <c:f>'TAE2017'!$B$16:$G$16</c:f>
              <c:numCache>
                <c:formatCode>_-* #,##0\ _€_-;\-* #,##0\ _€_-;_-* "-"??\ _€_-;_-@_-</c:formatCode>
                <c:ptCount val="3"/>
                <c:pt idx="0">
                  <c:v>1422.3</c:v>
                </c:pt>
                <c:pt idx="1">
                  <c:v>646</c:v>
                </c:pt>
                <c:pt idx="2">
                  <c:v>2076</c:v>
                </c:pt>
              </c:numCache>
            </c:numRef>
          </c:val>
          <c:extLst xmlns:c16r2="http://schemas.microsoft.com/office/drawing/2015/06/chart">
            <c:ext xmlns:c16="http://schemas.microsoft.com/office/drawing/2014/chart" uri="{C3380CC4-5D6E-409C-BE32-E72D297353CC}">
              <c16:uniqueId val="{00000004-9F36-4BCC-9255-6A429C6F7CE8}"/>
            </c:ext>
          </c:extLst>
        </c:ser>
        <c:dLbls>
          <c:showLegendKey val="0"/>
          <c:showVal val="0"/>
          <c:showCatName val="0"/>
          <c:showSerName val="0"/>
          <c:showPercent val="0"/>
          <c:showBubbleSize val="0"/>
        </c:dLbls>
        <c:gapWidth val="150"/>
        <c:overlap val="100"/>
        <c:axId val="-867972000"/>
        <c:axId val="-867970912"/>
      </c:barChart>
      <c:catAx>
        <c:axId val="-86797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970912"/>
        <c:crosses val="autoZero"/>
        <c:auto val="1"/>
        <c:lblAlgn val="ctr"/>
        <c:lblOffset val="100"/>
        <c:noMultiLvlLbl val="0"/>
      </c:catAx>
      <c:valAx>
        <c:axId val="-867970912"/>
        <c:scaling>
          <c:orientation val="minMax"/>
        </c:scaling>
        <c:delete val="0"/>
        <c:axPos val="l"/>
        <c:majorGridlines>
          <c:spPr>
            <a:ln w="9525" cap="flat" cmpd="sng" algn="ctr">
              <a:solidFill>
                <a:schemeClr val="tx1">
                  <a:lumMod val="15000"/>
                  <a:lumOff val="85000"/>
                </a:schemeClr>
              </a:solidFill>
              <a:round/>
            </a:ln>
            <a:effectLst/>
          </c:spPr>
        </c:maj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972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Lukiokoulutuksen</a:t>
            </a:r>
            <a:r>
              <a:rPr lang="en-US" baseline="0" dirty="0"/>
              <a:t> </a:t>
            </a:r>
            <a:r>
              <a:rPr lang="en-US" baseline="0" dirty="0" err="1"/>
              <a:t>keskimääräinen</a:t>
            </a:r>
            <a:r>
              <a:rPr lang="en-US" baseline="0" dirty="0"/>
              <a:t> </a:t>
            </a:r>
            <a:r>
              <a:rPr lang="en-US" baseline="0" dirty="0" err="1" smtClean="0"/>
              <a:t>yksikköhinta</a:t>
            </a:r>
            <a:endParaRPr lang="en-US" baseline="0" dirty="0" smtClean="0"/>
          </a:p>
          <a:p>
            <a:pPr>
              <a:defRPr/>
            </a:pPr>
            <a:r>
              <a:rPr lang="en-US" baseline="0" dirty="0" err="1" smtClean="0"/>
              <a:t>Muutos</a:t>
            </a:r>
            <a:r>
              <a:rPr lang="en-US" baseline="0" dirty="0" smtClean="0"/>
              <a:t> 2016-2017 1,25 %</a:t>
            </a:r>
            <a:endParaRPr lang="en-US" dirty="0"/>
          </a:p>
        </c:rich>
      </c:tx>
      <c:layout>
        <c:manualLayout>
          <c:xMode val="edge"/>
          <c:yMode val="edge"/>
          <c:x val="0.22464114056108855"/>
          <c:y val="1.78571386723990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Taul1!$B$1</c:f>
              <c:strCache>
                <c:ptCount val="1"/>
                <c:pt idx="0">
                  <c:v>Euroa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Taul1!$A$2:$A$4</c:f>
              <c:strCache>
                <c:ptCount val="3"/>
                <c:pt idx="0">
                  <c:v>Vähimmäishinta VnA2015</c:v>
                </c:pt>
                <c:pt idx="1">
                  <c:v>2016</c:v>
                </c:pt>
                <c:pt idx="2">
                  <c:v>2017</c:v>
                </c:pt>
              </c:strCache>
            </c:strRef>
          </c:cat>
          <c:val>
            <c:numRef>
              <c:f>Taul1!$B$2:$B$4</c:f>
              <c:numCache>
                <c:formatCode>0.00</c:formatCode>
                <c:ptCount val="3"/>
                <c:pt idx="0">
                  <c:v>6004.93</c:v>
                </c:pt>
                <c:pt idx="1">
                  <c:v>6122.06</c:v>
                </c:pt>
                <c:pt idx="2">
                  <c:v>6198.3</c:v>
                </c:pt>
              </c:numCache>
            </c:numRef>
          </c:val>
          <c:extLst xmlns:c16r2="http://schemas.microsoft.com/office/drawing/2015/06/chart">
            <c:ext xmlns:c16="http://schemas.microsoft.com/office/drawing/2014/chart" uri="{C3380CC4-5D6E-409C-BE32-E72D297353CC}">
              <c16:uniqueId val="{00000000-74CC-4A86-9684-A004E097D42F}"/>
            </c:ext>
          </c:extLst>
        </c:ser>
        <c:ser>
          <c:idx val="1"/>
          <c:order val="1"/>
          <c:tx>
            <c:strRef>
              <c:f>Taul1!$C$1</c:f>
              <c:strCache>
                <c:ptCount val="1"/>
                <c:pt idx="0">
                  <c:v>Muutos euroa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Taul1!$A$2:$A$4</c:f>
              <c:strCache>
                <c:ptCount val="3"/>
                <c:pt idx="0">
                  <c:v>Vähimmäishinta VnA2015</c:v>
                </c:pt>
                <c:pt idx="1">
                  <c:v>2016</c:v>
                </c:pt>
                <c:pt idx="2">
                  <c:v>2017</c:v>
                </c:pt>
              </c:strCache>
            </c:strRef>
          </c:cat>
          <c:val>
            <c:numRef>
              <c:f>Taul1!$C$2:$C$4</c:f>
              <c:numCache>
                <c:formatCode>0.00</c:formatCode>
                <c:ptCount val="3"/>
                <c:pt idx="1">
                  <c:v>117.33</c:v>
                </c:pt>
                <c:pt idx="2">
                  <c:v>76.239999999999782</c:v>
                </c:pt>
              </c:numCache>
            </c:numRef>
          </c:val>
          <c:extLst xmlns:c16r2="http://schemas.microsoft.com/office/drawing/2015/06/chart">
            <c:ext xmlns:c16="http://schemas.microsoft.com/office/drawing/2014/chart" uri="{C3380CC4-5D6E-409C-BE32-E72D297353CC}">
              <c16:uniqueId val="{00000001-74CC-4A86-9684-A004E097D42F}"/>
            </c:ext>
          </c:extLst>
        </c:ser>
        <c:dLbls>
          <c:showLegendKey val="0"/>
          <c:showVal val="0"/>
          <c:showCatName val="0"/>
          <c:showSerName val="0"/>
          <c:showPercent val="0"/>
          <c:showBubbleSize val="0"/>
        </c:dLbls>
        <c:gapWidth val="150"/>
        <c:axId val="-819318224"/>
        <c:axId val="-819306256"/>
      </c:barChart>
      <c:catAx>
        <c:axId val="-81931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crossAx val="-819306256"/>
        <c:crosses val="autoZero"/>
        <c:auto val="0"/>
        <c:lblAlgn val="ctr"/>
        <c:lblOffset val="100"/>
        <c:tickLblSkip val="255"/>
        <c:noMultiLvlLbl val="0"/>
      </c:catAx>
      <c:valAx>
        <c:axId val="-8193062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9318224"/>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04188-65AE-46FD-A84F-D324B4DE037F}" type="doc">
      <dgm:prSet loTypeId="urn:microsoft.com/office/officeart/2005/8/layout/cycle8" loCatId="cycle" qsTypeId="urn:microsoft.com/office/officeart/2005/8/quickstyle/simple1" qsCatId="simple" csTypeId="urn:microsoft.com/office/officeart/2005/8/colors/accent1_2" csCatId="accent1" phldr="1"/>
      <dgm:spPr/>
    </dgm:pt>
    <dgm:pt modelId="{206B8CCA-E88D-4C89-9F1A-BF30DE3E9F0F}">
      <dgm:prSet phldrT="[Teksti]" custT="1"/>
      <dgm:spPr/>
      <dgm:t>
        <a:bodyPr/>
        <a:lstStyle/>
        <a:p>
          <a:r>
            <a:rPr lang="fi-FI" sz="2000" b="1" dirty="0" smtClean="0">
              <a:latin typeface="+mn-lt"/>
            </a:rPr>
            <a:t>Uutta </a:t>
          </a:r>
          <a:br>
            <a:rPr lang="fi-FI" sz="2000" b="1" dirty="0" smtClean="0">
              <a:latin typeface="+mn-lt"/>
            </a:rPr>
          </a:br>
          <a:r>
            <a:rPr lang="fi-FI" sz="2000" b="1" dirty="0" smtClean="0">
              <a:latin typeface="+mn-lt"/>
            </a:rPr>
            <a:t>luova </a:t>
          </a:r>
          <a:r>
            <a:rPr lang="fi-FI" sz="2000" b="1" dirty="0" err="1" smtClean="0">
              <a:latin typeface="+mn-lt"/>
            </a:rPr>
            <a:t>asian-tuntijuus</a:t>
          </a:r>
          <a:r>
            <a:rPr lang="fi-FI" sz="2000" b="1" dirty="0" smtClean="0">
              <a:latin typeface="+mn-lt"/>
            </a:rPr>
            <a:t> ja </a:t>
          </a:r>
          <a:r>
            <a:rPr lang="fi-FI" sz="2000" b="1" dirty="0" err="1" smtClean="0">
              <a:latin typeface="+mn-lt"/>
            </a:rPr>
            <a:t>toimijuus</a:t>
          </a:r>
          <a:endParaRPr lang="fi-FI" sz="2000" b="1" dirty="0">
            <a:latin typeface="+mn-lt"/>
          </a:endParaRPr>
        </a:p>
      </dgm:t>
    </dgm:pt>
    <dgm:pt modelId="{2F24A949-F624-4404-9BD5-04A7BAD9E059}" type="parTrans" cxnId="{CE1EA5C4-8B26-4AE0-8D31-7A9AD0ED3A84}">
      <dgm:prSet/>
      <dgm:spPr/>
      <dgm:t>
        <a:bodyPr/>
        <a:lstStyle/>
        <a:p>
          <a:endParaRPr lang="fi-FI"/>
        </a:p>
      </dgm:t>
    </dgm:pt>
    <dgm:pt modelId="{C0B5C341-9EBF-4776-B193-637D11A9C0A3}" type="sibTrans" cxnId="{CE1EA5C4-8B26-4AE0-8D31-7A9AD0ED3A84}">
      <dgm:prSet/>
      <dgm:spPr/>
      <dgm:t>
        <a:bodyPr/>
        <a:lstStyle/>
        <a:p>
          <a:endParaRPr lang="fi-FI"/>
        </a:p>
      </dgm:t>
    </dgm:pt>
    <dgm:pt modelId="{C6D69B40-A7CB-48BB-BC0D-5A066675872A}">
      <dgm:prSet phldrT="[Teksti]" custT="1"/>
      <dgm:spPr/>
      <dgm:t>
        <a:bodyPr/>
        <a:lstStyle/>
        <a:p>
          <a:r>
            <a:rPr lang="fi-FI" sz="2000" b="1" dirty="0" smtClean="0"/>
            <a:t>Oman osaamisen ja yhteisön jatkuva kehittäminen</a:t>
          </a:r>
          <a:endParaRPr lang="fi-FI" sz="2000" b="1" dirty="0"/>
        </a:p>
      </dgm:t>
    </dgm:pt>
    <dgm:pt modelId="{01303AF1-DE54-4FE3-9B2A-B89AE023CAD1}" type="parTrans" cxnId="{7527EB6D-4B8A-4F21-8DDB-688FED95E722}">
      <dgm:prSet/>
      <dgm:spPr/>
      <dgm:t>
        <a:bodyPr/>
        <a:lstStyle/>
        <a:p>
          <a:endParaRPr lang="fi-FI"/>
        </a:p>
      </dgm:t>
    </dgm:pt>
    <dgm:pt modelId="{9CC3A248-BFDD-4466-9111-33470F6EE6C7}" type="sibTrans" cxnId="{7527EB6D-4B8A-4F21-8DDB-688FED95E722}">
      <dgm:prSet/>
      <dgm:spPr/>
      <dgm:t>
        <a:bodyPr/>
        <a:lstStyle/>
        <a:p>
          <a:endParaRPr lang="fi-FI"/>
        </a:p>
      </dgm:t>
    </dgm:pt>
    <dgm:pt modelId="{64BEE58F-F83B-4F0F-AABD-4177F35589A9}">
      <dgm:prSet phldrT="[Teksti]" custT="1"/>
      <dgm:spPr/>
      <dgm:t>
        <a:bodyPr/>
        <a:lstStyle/>
        <a:p>
          <a:r>
            <a:rPr lang="fi-FI" sz="2000" b="1" dirty="0" smtClean="0"/>
            <a:t>Laaja-alainen perus-osaaminen</a:t>
          </a:r>
          <a:endParaRPr lang="fi-FI" sz="2000" b="1" dirty="0"/>
        </a:p>
      </dgm:t>
    </dgm:pt>
    <dgm:pt modelId="{3DB25044-D463-4F83-8709-3F5FC92B1065}" type="parTrans" cxnId="{68DC1395-E2EB-4535-A9F3-5952ECD2689E}">
      <dgm:prSet/>
      <dgm:spPr/>
      <dgm:t>
        <a:bodyPr/>
        <a:lstStyle/>
        <a:p>
          <a:endParaRPr lang="fi-FI"/>
        </a:p>
      </dgm:t>
    </dgm:pt>
    <dgm:pt modelId="{2547A66A-CA08-4EB0-951B-24494F0C2E41}" type="sibTrans" cxnId="{68DC1395-E2EB-4535-A9F3-5952ECD2689E}">
      <dgm:prSet/>
      <dgm:spPr/>
      <dgm:t>
        <a:bodyPr/>
        <a:lstStyle/>
        <a:p>
          <a:endParaRPr lang="fi-FI"/>
        </a:p>
      </dgm:t>
    </dgm:pt>
    <dgm:pt modelId="{D6F9BF83-3DD1-40EA-ADA4-2C1756A3BC0E}" type="pres">
      <dgm:prSet presAssocID="{66404188-65AE-46FD-A84F-D324B4DE037F}" presName="compositeShape" presStyleCnt="0">
        <dgm:presLayoutVars>
          <dgm:chMax val="7"/>
          <dgm:dir/>
          <dgm:resizeHandles val="exact"/>
        </dgm:presLayoutVars>
      </dgm:prSet>
      <dgm:spPr/>
    </dgm:pt>
    <dgm:pt modelId="{811591E6-FF11-4924-84CD-7992D04AD8EF}" type="pres">
      <dgm:prSet presAssocID="{66404188-65AE-46FD-A84F-D324B4DE037F}" presName="wedge1" presStyleLbl="node1" presStyleIdx="0" presStyleCnt="3" custLinFactNeighborX="280" custLinFactNeighborY="-389"/>
      <dgm:spPr/>
      <dgm:t>
        <a:bodyPr/>
        <a:lstStyle/>
        <a:p>
          <a:endParaRPr lang="fi-FI"/>
        </a:p>
      </dgm:t>
    </dgm:pt>
    <dgm:pt modelId="{7C0376C0-40DF-49FD-9DC7-90CC30E586DA}" type="pres">
      <dgm:prSet presAssocID="{66404188-65AE-46FD-A84F-D324B4DE037F}" presName="dummy1a" presStyleCnt="0"/>
      <dgm:spPr/>
    </dgm:pt>
    <dgm:pt modelId="{F02BAA8A-DC80-4115-9789-14C5D6781107}" type="pres">
      <dgm:prSet presAssocID="{66404188-65AE-46FD-A84F-D324B4DE037F}" presName="dummy1b" presStyleCnt="0"/>
      <dgm:spPr/>
    </dgm:pt>
    <dgm:pt modelId="{92E99823-ED13-4A6F-A3B0-9954BFB2153E}" type="pres">
      <dgm:prSet presAssocID="{66404188-65AE-46FD-A84F-D324B4DE037F}" presName="wedge1Tx" presStyleLbl="node1" presStyleIdx="0" presStyleCnt="3">
        <dgm:presLayoutVars>
          <dgm:chMax val="0"/>
          <dgm:chPref val="0"/>
          <dgm:bulletEnabled val="1"/>
        </dgm:presLayoutVars>
      </dgm:prSet>
      <dgm:spPr/>
      <dgm:t>
        <a:bodyPr/>
        <a:lstStyle/>
        <a:p>
          <a:endParaRPr lang="fi-FI"/>
        </a:p>
      </dgm:t>
    </dgm:pt>
    <dgm:pt modelId="{4CA38ED3-FDF3-4CE7-8FC8-5C130DE49529}" type="pres">
      <dgm:prSet presAssocID="{66404188-65AE-46FD-A84F-D324B4DE037F}" presName="wedge2" presStyleLbl="node1" presStyleIdx="1" presStyleCnt="3"/>
      <dgm:spPr/>
      <dgm:t>
        <a:bodyPr/>
        <a:lstStyle/>
        <a:p>
          <a:endParaRPr lang="fi-FI"/>
        </a:p>
      </dgm:t>
    </dgm:pt>
    <dgm:pt modelId="{7F6D411A-8491-4F1D-A5D1-A33EE944C5E7}" type="pres">
      <dgm:prSet presAssocID="{66404188-65AE-46FD-A84F-D324B4DE037F}" presName="dummy2a" presStyleCnt="0"/>
      <dgm:spPr/>
    </dgm:pt>
    <dgm:pt modelId="{D6DBE78D-222A-4AB2-8FC0-C82677C145B3}" type="pres">
      <dgm:prSet presAssocID="{66404188-65AE-46FD-A84F-D324B4DE037F}" presName="dummy2b" presStyleCnt="0"/>
      <dgm:spPr/>
    </dgm:pt>
    <dgm:pt modelId="{62DDA8AB-968B-4E1E-A359-9C9F30086C3A}" type="pres">
      <dgm:prSet presAssocID="{66404188-65AE-46FD-A84F-D324B4DE037F}" presName="wedge2Tx" presStyleLbl="node1" presStyleIdx="1" presStyleCnt="3">
        <dgm:presLayoutVars>
          <dgm:chMax val="0"/>
          <dgm:chPref val="0"/>
          <dgm:bulletEnabled val="1"/>
        </dgm:presLayoutVars>
      </dgm:prSet>
      <dgm:spPr/>
      <dgm:t>
        <a:bodyPr/>
        <a:lstStyle/>
        <a:p>
          <a:endParaRPr lang="fi-FI"/>
        </a:p>
      </dgm:t>
    </dgm:pt>
    <dgm:pt modelId="{C6DC2521-D152-40D9-9C08-83D6198A1A3E}" type="pres">
      <dgm:prSet presAssocID="{66404188-65AE-46FD-A84F-D324B4DE037F}" presName="wedge3" presStyleLbl="node1" presStyleIdx="2" presStyleCnt="3"/>
      <dgm:spPr/>
      <dgm:t>
        <a:bodyPr/>
        <a:lstStyle/>
        <a:p>
          <a:endParaRPr lang="fi-FI"/>
        </a:p>
      </dgm:t>
    </dgm:pt>
    <dgm:pt modelId="{1B84B3EC-F4E8-46EE-A1B8-86AEC136EC30}" type="pres">
      <dgm:prSet presAssocID="{66404188-65AE-46FD-A84F-D324B4DE037F}" presName="dummy3a" presStyleCnt="0"/>
      <dgm:spPr/>
    </dgm:pt>
    <dgm:pt modelId="{0C07AFB4-842F-4DED-B613-27E6FE53B868}" type="pres">
      <dgm:prSet presAssocID="{66404188-65AE-46FD-A84F-D324B4DE037F}" presName="dummy3b" presStyleCnt="0"/>
      <dgm:spPr/>
    </dgm:pt>
    <dgm:pt modelId="{4C6D7278-1C6E-46F7-AA10-D56D41645528}" type="pres">
      <dgm:prSet presAssocID="{66404188-65AE-46FD-A84F-D324B4DE037F}" presName="wedge3Tx" presStyleLbl="node1" presStyleIdx="2" presStyleCnt="3">
        <dgm:presLayoutVars>
          <dgm:chMax val="0"/>
          <dgm:chPref val="0"/>
          <dgm:bulletEnabled val="1"/>
        </dgm:presLayoutVars>
      </dgm:prSet>
      <dgm:spPr/>
      <dgm:t>
        <a:bodyPr/>
        <a:lstStyle/>
        <a:p>
          <a:endParaRPr lang="fi-FI"/>
        </a:p>
      </dgm:t>
    </dgm:pt>
    <dgm:pt modelId="{36D08FBA-68A1-419B-A715-F66C288E05C0}" type="pres">
      <dgm:prSet presAssocID="{C0B5C341-9EBF-4776-B193-637D11A9C0A3}" presName="arrowWedge1" presStyleLbl="fgSibTrans2D1" presStyleIdx="0" presStyleCnt="3" custLinFactNeighborX="-2345" custLinFactNeighborY="551"/>
      <dgm:spPr/>
    </dgm:pt>
    <dgm:pt modelId="{B52F135F-0ED1-4B83-9207-6C0461C1CCC5}" type="pres">
      <dgm:prSet presAssocID="{9CC3A248-BFDD-4466-9111-33470F6EE6C7}" presName="arrowWedge2" presStyleLbl="fgSibTrans2D1" presStyleIdx="1" presStyleCnt="3"/>
      <dgm:spPr/>
    </dgm:pt>
    <dgm:pt modelId="{09EEE2AF-285A-4EA9-B0DA-99B6910643C1}" type="pres">
      <dgm:prSet presAssocID="{2547A66A-CA08-4EB0-951B-24494F0C2E41}" presName="arrowWedge3" presStyleLbl="fgSibTrans2D1" presStyleIdx="2" presStyleCnt="3"/>
      <dgm:spPr/>
    </dgm:pt>
  </dgm:ptLst>
  <dgm:cxnLst>
    <dgm:cxn modelId="{CE1EA5C4-8B26-4AE0-8D31-7A9AD0ED3A84}" srcId="{66404188-65AE-46FD-A84F-D324B4DE037F}" destId="{206B8CCA-E88D-4C89-9F1A-BF30DE3E9F0F}" srcOrd="0" destOrd="0" parTransId="{2F24A949-F624-4404-9BD5-04A7BAD9E059}" sibTransId="{C0B5C341-9EBF-4776-B193-637D11A9C0A3}"/>
    <dgm:cxn modelId="{FEC54E00-9200-4FB2-A81A-9EA4FA1CAD74}" type="presOf" srcId="{64BEE58F-F83B-4F0F-AABD-4177F35589A9}" destId="{4C6D7278-1C6E-46F7-AA10-D56D41645528}" srcOrd="1" destOrd="0" presId="urn:microsoft.com/office/officeart/2005/8/layout/cycle8"/>
    <dgm:cxn modelId="{68DC1395-E2EB-4535-A9F3-5952ECD2689E}" srcId="{66404188-65AE-46FD-A84F-D324B4DE037F}" destId="{64BEE58F-F83B-4F0F-AABD-4177F35589A9}" srcOrd="2" destOrd="0" parTransId="{3DB25044-D463-4F83-8709-3F5FC92B1065}" sibTransId="{2547A66A-CA08-4EB0-951B-24494F0C2E41}"/>
    <dgm:cxn modelId="{40720ADD-84AB-4257-A37A-9A6D0D4AC3A6}" type="presOf" srcId="{206B8CCA-E88D-4C89-9F1A-BF30DE3E9F0F}" destId="{811591E6-FF11-4924-84CD-7992D04AD8EF}" srcOrd="0" destOrd="0" presId="urn:microsoft.com/office/officeart/2005/8/layout/cycle8"/>
    <dgm:cxn modelId="{7527EB6D-4B8A-4F21-8DDB-688FED95E722}" srcId="{66404188-65AE-46FD-A84F-D324B4DE037F}" destId="{C6D69B40-A7CB-48BB-BC0D-5A066675872A}" srcOrd="1" destOrd="0" parTransId="{01303AF1-DE54-4FE3-9B2A-B89AE023CAD1}" sibTransId="{9CC3A248-BFDD-4466-9111-33470F6EE6C7}"/>
    <dgm:cxn modelId="{544B7D8A-F9D3-4535-98C3-4F786D3778AA}" type="presOf" srcId="{66404188-65AE-46FD-A84F-D324B4DE037F}" destId="{D6F9BF83-3DD1-40EA-ADA4-2C1756A3BC0E}" srcOrd="0" destOrd="0" presId="urn:microsoft.com/office/officeart/2005/8/layout/cycle8"/>
    <dgm:cxn modelId="{90635D97-5C2E-4C75-843B-27A8779CEC95}" type="presOf" srcId="{C6D69B40-A7CB-48BB-BC0D-5A066675872A}" destId="{4CA38ED3-FDF3-4CE7-8FC8-5C130DE49529}" srcOrd="0" destOrd="0" presId="urn:microsoft.com/office/officeart/2005/8/layout/cycle8"/>
    <dgm:cxn modelId="{D4E75E21-AF33-4C9D-9260-A0565EB1E236}" type="presOf" srcId="{206B8CCA-E88D-4C89-9F1A-BF30DE3E9F0F}" destId="{92E99823-ED13-4A6F-A3B0-9954BFB2153E}" srcOrd="1" destOrd="0" presId="urn:microsoft.com/office/officeart/2005/8/layout/cycle8"/>
    <dgm:cxn modelId="{AF832E4A-1294-4625-9E6D-F342FA5E67F5}" type="presOf" srcId="{C6D69B40-A7CB-48BB-BC0D-5A066675872A}" destId="{62DDA8AB-968B-4E1E-A359-9C9F30086C3A}" srcOrd="1" destOrd="0" presId="urn:microsoft.com/office/officeart/2005/8/layout/cycle8"/>
    <dgm:cxn modelId="{96FFE21F-CC0E-4350-8454-1B52B7306139}" type="presOf" srcId="{64BEE58F-F83B-4F0F-AABD-4177F35589A9}" destId="{C6DC2521-D152-40D9-9C08-83D6198A1A3E}" srcOrd="0" destOrd="0" presId="urn:microsoft.com/office/officeart/2005/8/layout/cycle8"/>
    <dgm:cxn modelId="{C3306393-C192-47E6-891E-A136806082A6}" type="presParOf" srcId="{D6F9BF83-3DD1-40EA-ADA4-2C1756A3BC0E}" destId="{811591E6-FF11-4924-84CD-7992D04AD8EF}" srcOrd="0" destOrd="0" presId="urn:microsoft.com/office/officeart/2005/8/layout/cycle8"/>
    <dgm:cxn modelId="{DA7A5896-CBA9-407C-BC3A-73AD5B5AAB5D}" type="presParOf" srcId="{D6F9BF83-3DD1-40EA-ADA4-2C1756A3BC0E}" destId="{7C0376C0-40DF-49FD-9DC7-90CC30E586DA}" srcOrd="1" destOrd="0" presId="urn:microsoft.com/office/officeart/2005/8/layout/cycle8"/>
    <dgm:cxn modelId="{43AE1138-4361-4AAC-A2BE-482D76F55E96}" type="presParOf" srcId="{D6F9BF83-3DD1-40EA-ADA4-2C1756A3BC0E}" destId="{F02BAA8A-DC80-4115-9789-14C5D6781107}" srcOrd="2" destOrd="0" presId="urn:microsoft.com/office/officeart/2005/8/layout/cycle8"/>
    <dgm:cxn modelId="{BE42D058-0837-4608-8C2A-D80E95929D78}" type="presParOf" srcId="{D6F9BF83-3DD1-40EA-ADA4-2C1756A3BC0E}" destId="{92E99823-ED13-4A6F-A3B0-9954BFB2153E}" srcOrd="3" destOrd="0" presId="urn:microsoft.com/office/officeart/2005/8/layout/cycle8"/>
    <dgm:cxn modelId="{E626F756-C237-48CE-A888-E7B2ABBCC1A6}" type="presParOf" srcId="{D6F9BF83-3DD1-40EA-ADA4-2C1756A3BC0E}" destId="{4CA38ED3-FDF3-4CE7-8FC8-5C130DE49529}" srcOrd="4" destOrd="0" presId="urn:microsoft.com/office/officeart/2005/8/layout/cycle8"/>
    <dgm:cxn modelId="{0FC87D79-3309-4329-A95A-D5FAC923D804}" type="presParOf" srcId="{D6F9BF83-3DD1-40EA-ADA4-2C1756A3BC0E}" destId="{7F6D411A-8491-4F1D-A5D1-A33EE944C5E7}" srcOrd="5" destOrd="0" presId="urn:microsoft.com/office/officeart/2005/8/layout/cycle8"/>
    <dgm:cxn modelId="{B6A3F988-1791-4E69-9710-650E64C7AB7A}" type="presParOf" srcId="{D6F9BF83-3DD1-40EA-ADA4-2C1756A3BC0E}" destId="{D6DBE78D-222A-4AB2-8FC0-C82677C145B3}" srcOrd="6" destOrd="0" presId="urn:microsoft.com/office/officeart/2005/8/layout/cycle8"/>
    <dgm:cxn modelId="{277A5430-3341-4CF8-BB20-494D888FD5D3}" type="presParOf" srcId="{D6F9BF83-3DD1-40EA-ADA4-2C1756A3BC0E}" destId="{62DDA8AB-968B-4E1E-A359-9C9F30086C3A}" srcOrd="7" destOrd="0" presId="urn:microsoft.com/office/officeart/2005/8/layout/cycle8"/>
    <dgm:cxn modelId="{EFCB5F9D-DA1C-4DE1-BB26-B8AE36453415}" type="presParOf" srcId="{D6F9BF83-3DD1-40EA-ADA4-2C1756A3BC0E}" destId="{C6DC2521-D152-40D9-9C08-83D6198A1A3E}" srcOrd="8" destOrd="0" presId="urn:microsoft.com/office/officeart/2005/8/layout/cycle8"/>
    <dgm:cxn modelId="{5001EF0F-BDFA-433D-B98E-BF1CFFB733F0}" type="presParOf" srcId="{D6F9BF83-3DD1-40EA-ADA4-2C1756A3BC0E}" destId="{1B84B3EC-F4E8-46EE-A1B8-86AEC136EC30}" srcOrd="9" destOrd="0" presId="urn:microsoft.com/office/officeart/2005/8/layout/cycle8"/>
    <dgm:cxn modelId="{DA7F47A1-30A9-4387-911A-0F0D4B02B131}" type="presParOf" srcId="{D6F9BF83-3DD1-40EA-ADA4-2C1756A3BC0E}" destId="{0C07AFB4-842F-4DED-B613-27E6FE53B868}" srcOrd="10" destOrd="0" presId="urn:microsoft.com/office/officeart/2005/8/layout/cycle8"/>
    <dgm:cxn modelId="{F2D42BDB-F50C-4E99-BFF2-F7E597D9C08F}" type="presParOf" srcId="{D6F9BF83-3DD1-40EA-ADA4-2C1756A3BC0E}" destId="{4C6D7278-1C6E-46F7-AA10-D56D41645528}" srcOrd="11" destOrd="0" presId="urn:microsoft.com/office/officeart/2005/8/layout/cycle8"/>
    <dgm:cxn modelId="{69C983FC-7C41-4140-AAAB-D53C0C84F3BE}" type="presParOf" srcId="{D6F9BF83-3DD1-40EA-ADA4-2C1756A3BC0E}" destId="{36D08FBA-68A1-419B-A715-F66C288E05C0}" srcOrd="12" destOrd="0" presId="urn:microsoft.com/office/officeart/2005/8/layout/cycle8"/>
    <dgm:cxn modelId="{8FDC0041-F5CA-4F54-9461-EA05400DB79F}" type="presParOf" srcId="{D6F9BF83-3DD1-40EA-ADA4-2C1756A3BC0E}" destId="{B52F135F-0ED1-4B83-9207-6C0461C1CCC5}" srcOrd="13" destOrd="0" presId="urn:microsoft.com/office/officeart/2005/8/layout/cycle8"/>
    <dgm:cxn modelId="{82F57275-C903-427A-A259-17896C42EC51}" type="presParOf" srcId="{D6F9BF83-3DD1-40EA-ADA4-2C1756A3BC0E}" destId="{09EEE2AF-285A-4EA9-B0DA-99B6910643C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0.68344</cdr:x>
      <cdr:y>0.92895</cdr:y>
    </cdr:from>
    <cdr:to>
      <cdr:x>1</cdr:x>
      <cdr:y>1</cdr:y>
    </cdr:to>
    <cdr:sp macro="" textlink="">
      <cdr:nvSpPr>
        <cdr:cNvPr id="2" name="Tekstiruutu 1"/>
        <cdr:cNvSpPr txBox="1"/>
      </cdr:nvSpPr>
      <cdr:spPr>
        <a:xfrm xmlns:a="http://schemas.openxmlformats.org/drawingml/2006/main">
          <a:off x="4010025" y="3362325"/>
          <a:ext cx="185737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000"/>
            <a:t>Lähde: Tilastokeskus</a:t>
          </a:r>
        </a:p>
      </cdr:txBody>
    </cdr:sp>
  </cdr:relSizeAnchor>
</c:userShapes>
</file>

<file path=ppt/drawings/drawing2.xml><?xml version="1.0" encoding="utf-8"?>
<c:userShapes xmlns:c="http://schemas.openxmlformats.org/drawingml/2006/chart">
  <cdr:relSizeAnchor xmlns:cdr="http://schemas.openxmlformats.org/drawingml/2006/chartDrawing">
    <cdr:from>
      <cdr:x>0.19076</cdr:x>
      <cdr:y>0.02765</cdr:y>
    </cdr:from>
    <cdr:to>
      <cdr:x>0.74197</cdr:x>
      <cdr:y>0.14439</cdr:y>
    </cdr:to>
    <cdr:sp macro="" textlink="">
      <cdr:nvSpPr>
        <cdr:cNvPr id="2" name="Tekstiruutu 1"/>
        <cdr:cNvSpPr txBox="1"/>
      </cdr:nvSpPr>
      <cdr:spPr>
        <a:xfrm xmlns:a="http://schemas.openxmlformats.org/drawingml/2006/main">
          <a:off x="1774264" y="168089"/>
          <a:ext cx="5126691" cy="7097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fi-FI" sz="1800" b="1">
            <a:latin typeface="Arial" pitchFamily="34" charset="0"/>
            <a:cs typeface="Arial" pitchFamily="34" charset="0"/>
          </a:endParaRPr>
        </a:p>
      </cdr:txBody>
    </cdr:sp>
  </cdr:relSizeAnchor>
  <cdr:relSizeAnchor xmlns:cdr="http://schemas.openxmlformats.org/drawingml/2006/chartDrawing">
    <cdr:from>
      <cdr:x>0</cdr:x>
      <cdr:y>0.40399</cdr:y>
    </cdr:from>
    <cdr:to>
      <cdr:x>0.10835</cdr:x>
      <cdr:y>0.55441</cdr:y>
    </cdr:to>
    <cdr:sp macro="" textlink="">
      <cdr:nvSpPr>
        <cdr:cNvPr id="3" name="Tekstiruutu 2"/>
        <cdr:cNvSpPr txBox="1"/>
      </cdr:nvSpPr>
      <cdr:spPr>
        <a:xfrm xmlns:a="http://schemas.openxmlformats.org/drawingml/2006/main">
          <a:off x="0" y="2455956"/>
          <a:ext cx="100778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200">
              <a:latin typeface="Arial" pitchFamily="34" charset="0"/>
              <a:cs typeface="Arial" pitchFamily="34" charset="0"/>
            </a:rPr>
            <a:t>Lkm</a:t>
          </a:r>
        </a:p>
      </cdr:txBody>
    </cdr:sp>
  </cdr:relSizeAnchor>
  <cdr:relSizeAnchor xmlns:cdr="http://schemas.openxmlformats.org/drawingml/2006/chartDrawing">
    <cdr:from>
      <cdr:x>0.06124</cdr:x>
      <cdr:y>0.04534</cdr:y>
    </cdr:from>
    <cdr:to>
      <cdr:x>0.83333</cdr:x>
      <cdr:y>0.16667</cdr:y>
    </cdr:to>
    <cdr:sp macro="" textlink="">
      <cdr:nvSpPr>
        <cdr:cNvPr id="4" name="Tekstiruutu 1"/>
        <cdr:cNvSpPr txBox="1"/>
      </cdr:nvSpPr>
      <cdr:spPr>
        <a:xfrm xmlns:a="http://schemas.openxmlformats.org/drawingml/2006/main">
          <a:off x="570349" y="275913"/>
          <a:ext cx="7190731" cy="7383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fi-FI" sz="1800" b="1">
              <a:latin typeface="Arial" pitchFamily="34" charset="0"/>
              <a:cs typeface="Arial" pitchFamily="34" charset="0"/>
            </a:rPr>
            <a:t>Lukiokoulutuksen järjestäjät omistajuuden mukaan 2008-2015, </a:t>
          </a:r>
        </a:p>
        <a:p xmlns:a="http://schemas.openxmlformats.org/drawingml/2006/main">
          <a:pPr algn="ctr"/>
          <a:r>
            <a:rPr lang="fi-FI" sz="1800" b="1">
              <a:latin typeface="Arial" pitchFamily="34" charset="0"/>
              <a:cs typeface="Arial" pitchFamily="34" charset="0"/>
            </a:rPr>
            <a:t>lukumäärä</a:t>
          </a:r>
        </a:p>
      </cdr:txBody>
    </cdr:sp>
  </cdr:relSizeAnchor>
</c:userShapes>
</file>

<file path=ppt/drawings/drawing3.xml><?xml version="1.0" encoding="utf-8"?>
<c:userShapes xmlns:c="http://schemas.openxmlformats.org/drawingml/2006/chart">
  <cdr:relSizeAnchor xmlns:cdr="http://schemas.openxmlformats.org/drawingml/2006/chartDrawing">
    <cdr:from>
      <cdr:x>0.8164</cdr:x>
      <cdr:y>0.95578</cdr:y>
    </cdr:from>
    <cdr:to>
      <cdr:x>1</cdr:x>
      <cdr:y>1</cdr:y>
    </cdr:to>
    <cdr:sp macro="" textlink="">
      <cdr:nvSpPr>
        <cdr:cNvPr id="2" name="Tekstiruutu 1"/>
        <cdr:cNvSpPr txBox="1"/>
      </cdr:nvSpPr>
      <cdr:spPr>
        <a:xfrm xmlns:a="http://schemas.openxmlformats.org/drawingml/2006/main">
          <a:off x="7585364" y="5801591"/>
          <a:ext cx="1705841" cy="2684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000"/>
            <a:t>Lähde:</a:t>
          </a:r>
          <a:r>
            <a:rPr lang="fi-FI" sz="1000" baseline="0"/>
            <a:t> Tilastokeskus</a:t>
          </a:r>
          <a:endParaRPr lang="fi-FI" sz="1000"/>
        </a:p>
      </cdr:txBody>
    </cdr:sp>
  </cdr:relSizeAnchor>
  <cdr:relSizeAnchor xmlns:cdr="http://schemas.openxmlformats.org/drawingml/2006/chartDrawing">
    <cdr:from>
      <cdr:x>0.0671</cdr:x>
      <cdr:y>0.93438</cdr:y>
    </cdr:from>
    <cdr:to>
      <cdr:x>0.35228</cdr:x>
      <cdr:y>0.9729</cdr:y>
    </cdr:to>
    <cdr:sp macro="" textlink="">
      <cdr:nvSpPr>
        <cdr:cNvPr id="3" name="Tekstiruutu 2"/>
        <cdr:cNvSpPr txBox="1"/>
      </cdr:nvSpPr>
      <cdr:spPr>
        <a:xfrm xmlns:a="http://schemas.openxmlformats.org/drawingml/2006/main">
          <a:off x="623455" y="5671705"/>
          <a:ext cx="2649681" cy="2337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000"/>
            <a:t>*Lukion koko oppimäärää</a:t>
          </a:r>
          <a:r>
            <a:rPr lang="fi-FI" sz="1000" baseline="0"/>
            <a:t> opiskelevat</a:t>
          </a:r>
          <a:endParaRPr lang="fi-FI" sz="1000"/>
        </a:p>
      </cdr:txBody>
    </cdr:sp>
  </cdr:relSizeAnchor>
</c:userShapes>
</file>

<file path=ppt/drawings/drawing4.xml><?xml version="1.0" encoding="utf-8"?>
<c:userShapes xmlns:c="http://schemas.openxmlformats.org/drawingml/2006/chart">
  <cdr:relSizeAnchor xmlns:cdr="http://schemas.openxmlformats.org/drawingml/2006/chartDrawing">
    <cdr:from>
      <cdr:x>0.08057</cdr:x>
      <cdr:y>0.20108</cdr:y>
    </cdr:from>
    <cdr:to>
      <cdr:x>0.13654</cdr:x>
      <cdr:y>0.24894</cdr:y>
    </cdr:to>
    <cdr:sp macro="" textlink="">
      <cdr:nvSpPr>
        <cdr:cNvPr id="4" name="Tekstiruutu 3"/>
        <cdr:cNvSpPr txBox="1"/>
      </cdr:nvSpPr>
      <cdr:spPr>
        <a:xfrm xmlns:a="http://schemas.openxmlformats.org/drawingml/2006/main">
          <a:off x="749402" y="1222394"/>
          <a:ext cx="520571" cy="290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428</a:t>
          </a:r>
        </a:p>
      </cdr:txBody>
    </cdr:sp>
  </cdr:relSizeAnchor>
  <cdr:relSizeAnchor xmlns:cdr="http://schemas.openxmlformats.org/drawingml/2006/chartDrawing">
    <cdr:from>
      <cdr:x>0.13909</cdr:x>
      <cdr:y>0.20759</cdr:y>
    </cdr:from>
    <cdr:to>
      <cdr:x>0.20134</cdr:x>
      <cdr:y>0.25545</cdr:y>
    </cdr:to>
    <cdr:sp macro="" textlink="">
      <cdr:nvSpPr>
        <cdr:cNvPr id="5" name="Tekstiruutu 4"/>
        <cdr:cNvSpPr txBox="1"/>
      </cdr:nvSpPr>
      <cdr:spPr>
        <a:xfrm xmlns:a="http://schemas.openxmlformats.org/drawingml/2006/main">
          <a:off x="1293052" y="1261227"/>
          <a:ext cx="578701" cy="2907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418</a:t>
          </a:r>
        </a:p>
      </cdr:txBody>
    </cdr:sp>
  </cdr:relSizeAnchor>
  <cdr:relSizeAnchor xmlns:cdr="http://schemas.openxmlformats.org/drawingml/2006/chartDrawing">
    <cdr:from>
      <cdr:x>0.19721</cdr:x>
      <cdr:y>0.21351</cdr:y>
    </cdr:from>
    <cdr:to>
      <cdr:x>0.25544</cdr:x>
      <cdr:y>0.27664</cdr:y>
    </cdr:to>
    <cdr:sp macro="" textlink="">
      <cdr:nvSpPr>
        <cdr:cNvPr id="6" name="Tekstiruutu 5"/>
        <cdr:cNvSpPr txBox="1"/>
      </cdr:nvSpPr>
      <cdr:spPr>
        <a:xfrm xmlns:a="http://schemas.openxmlformats.org/drawingml/2006/main">
          <a:off x="1833359" y="1297195"/>
          <a:ext cx="541330" cy="3835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406</a:t>
          </a:r>
        </a:p>
      </cdr:txBody>
    </cdr:sp>
  </cdr:relSizeAnchor>
  <cdr:relSizeAnchor xmlns:cdr="http://schemas.openxmlformats.org/drawingml/2006/chartDrawing">
    <cdr:from>
      <cdr:x>0.25628</cdr:x>
      <cdr:y>0.21999</cdr:y>
    </cdr:from>
    <cdr:to>
      <cdr:x>0.30748</cdr:x>
      <cdr:y>0.27037</cdr:y>
    </cdr:to>
    <cdr:sp macro="" textlink="">
      <cdr:nvSpPr>
        <cdr:cNvPr id="7" name="Tekstiruutu 6"/>
        <cdr:cNvSpPr txBox="1"/>
      </cdr:nvSpPr>
      <cdr:spPr>
        <a:xfrm xmlns:a="http://schemas.openxmlformats.org/drawingml/2006/main">
          <a:off x="2382502" y="1336591"/>
          <a:ext cx="475976" cy="3060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406</a:t>
          </a:r>
        </a:p>
      </cdr:txBody>
    </cdr:sp>
  </cdr:relSizeAnchor>
  <cdr:relSizeAnchor xmlns:cdr="http://schemas.openxmlformats.org/drawingml/2006/chartDrawing">
    <cdr:from>
      <cdr:x>0.3151</cdr:x>
      <cdr:y>0.2198</cdr:y>
    </cdr:from>
    <cdr:to>
      <cdr:x>0.37434</cdr:x>
      <cdr:y>0.2727</cdr:y>
    </cdr:to>
    <cdr:sp macro="" textlink="">
      <cdr:nvSpPr>
        <cdr:cNvPr id="8" name="Tekstiruutu 7"/>
        <cdr:cNvSpPr txBox="1"/>
      </cdr:nvSpPr>
      <cdr:spPr>
        <a:xfrm xmlns:a="http://schemas.openxmlformats.org/drawingml/2006/main">
          <a:off x="2929279" y="1335448"/>
          <a:ext cx="550719" cy="3214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398</a:t>
          </a:r>
        </a:p>
      </cdr:txBody>
    </cdr:sp>
  </cdr:relSizeAnchor>
  <cdr:relSizeAnchor xmlns:cdr="http://schemas.openxmlformats.org/drawingml/2006/chartDrawing">
    <cdr:from>
      <cdr:x>0.37864</cdr:x>
      <cdr:y>0.22047</cdr:y>
    </cdr:from>
    <cdr:to>
      <cdr:x>0.43286</cdr:x>
      <cdr:y>0.27337</cdr:y>
    </cdr:to>
    <cdr:sp macro="" textlink="">
      <cdr:nvSpPr>
        <cdr:cNvPr id="9" name="Tekstiruutu 8"/>
        <cdr:cNvSpPr txBox="1"/>
      </cdr:nvSpPr>
      <cdr:spPr>
        <a:xfrm xmlns:a="http://schemas.openxmlformats.org/drawingml/2006/main">
          <a:off x="3520000" y="1339493"/>
          <a:ext cx="504051" cy="3214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395</a:t>
          </a:r>
        </a:p>
      </cdr:txBody>
    </cdr:sp>
  </cdr:relSizeAnchor>
  <cdr:relSizeAnchor xmlns:cdr="http://schemas.openxmlformats.org/drawingml/2006/chartDrawing">
    <cdr:from>
      <cdr:x>0.76081</cdr:x>
      <cdr:y>0.19899</cdr:y>
    </cdr:from>
    <cdr:to>
      <cdr:x>0.93554</cdr:x>
      <cdr:y>0.25441</cdr:y>
    </cdr:to>
    <cdr:sp macro="" textlink="">
      <cdr:nvSpPr>
        <cdr:cNvPr id="10" name="Tekstiruutu 9"/>
        <cdr:cNvSpPr txBox="1"/>
      </cdr:nvSpPr>
      <cdr:spPr>
        <a:xfrm xmlns:a="http://schemas.openxmlformats.org/drawingml/2006/main">
          <a:off x="4271963" y="752476"/>
          <a:ext cx="981075"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baseline="0"/>
            <a:t> </a:t>
          </a:r>
          <a:r>
            <a:rPr lang="fi-FI" sz="1400" b="1"/>
            <a:t>Yhteensä</a:t>
          </a:r>
        </a:p>
      </cdr:txBody>
    </cdr:sp>
  </cdr:relSizeAnchor>
  <cdr:relSizeAnchor xmlns:cdr="http://schemas.openxmlformats.org/drawingml/2006/chartDrawing">
    <cdr:from>
      <cdr:x>0.06627</cdr:x>
      <cdr:y>0.25653</cdr:y>
    </cdr:from>
    <cdr:to>
      <cdr:x>0.83233</cdr:x>
      <cdr:y>0.25806</cdr:y>
    </cdr:to>
    <cdr:cxnSp macro="">
      <cdr:nvCxnSpPr>
        <cdr:cNvPr id="17" name="Suora yhdysviiva 16"/>
        <cdr:cNvCxnSpPr/>
      </cdr:nvCxnSpPr>
      <cdr:spPr>
        <a:xfrm xmlns:a="http://schemas.openxmlformats.org/drawingml/2006/main" flipH="1" flipV="1">
          <a:off x="616323" y="1559486"/>
          <a:ext cx="7125074" cy="933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0.44293</cdr:x>
      <cdr:y>0.22314</cdr:y>
    </cdr:from>
    <cdr:to>
      <cdr:x>0.48711</cdr:x>
      <cdr:y>0.28612</cdr:y>
    </cdr:to>
    <cdr:sp macro="" textlink="">
      <cdr:nvSpPr>
        <cdr:cNvPr id="11" name="Tekstiruutu 10"/>
        <cdr:cNvSpPr txBox="1"/>
      </cdr:nvSpPr>
      <cdr:spPr>
        <a:xfrm xmlns:a="http://schemas.openxmlformats.org/drawingml/2006/main">
          <a:off x="4117680" y="1355716"/>
          <a:ext cx="410715" cy="3826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400" b="1">
              <a:latin typeface="+mn-lt"/>
            </a:rPr>
            <a:t>388</a:t>
          </a:r>
        </a:p>
      </cdr:txBody>
    </cdr:sp>
  </cdr:relSizeAnchor>
  <cdr:relSizeAnchor xmlns:cdr="http://schemas.openxmlformats.org/drawingml/2006/chartDrawing">
    <cdr:from>
      <cdr:x>0.49972</cdr:x>
      <cdr:y>0.22204</cdr:y>
    </cdr:from>
    <cdr:to>
      <cdr:x>0.55293</cdr:x>
      <cdr:y>0.26966</cdr:y>
    </cdr:to>
    <cdr:sp macro="" textlink="">
      <cdr:nvSpPr>
        <cdr:cNvPr id="12" name="Tekstiruutu 11"/>
        <cdr:cNvSpPr txBox="1"/>
      </cdr:nvSpPr>
      <cdr:spPr>
        <a:xfrm xmlns:a="http://schemas.openxmlformats.org/drawingml/2006/main">
          <a:off x="4645611" y="1349033"/>
          <a:ext cx="494662" cy="2893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400" b="1">
              <a:latin typeface="+mn-lt"/>
            </a:rPr>
            <a:t>381</a:t>
          </a:r>
        </a:p>
      </cdr:txBody>
    </cdr:sp>
  </cdr:relSizeAnchor>
  <cdr:relSizeAnchor xmlns:cdr="http://schemas.openxmlformats.org/drawingml/2006/chartDrawing">
    <cdr:from>
      <cdr:x>0.54898</cdr:x>
      <cdr:y>0.22769</cdr:y>
    </cdr:from>
    <cdr:to>
      <cdr:x>0.61236</cdr:x>
      <cdr:y>0.26621</cdr:y>
    </cdr:to>
    <cdr:sp macro="" textlink="">
      <cdr:nvSpPr>
        <cdr:cNvPr id="2" name="Tekstiruutu 1"/>
        <cdr:cNvSpPr txBox="1"/>
      </cdr:nvSpPr>
      <cdr:spPr>
        <a:xfrm xmlns:a="http://schemas.openxmlformats.org/drawingml/2006/main">
          <a:off x="5103557" y="1383397"/>
          <a:ext cx="589206" cy="2340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1400" b="1"/>
            <a:t>374</a:t>
          </a:r>
        </a:p>
      </cdr:txBody>
    </cdr:sp>
  </cdr:relSizeAnchor>
  <cdr:relSizeAnchor xmlns:cdr="http://schemas.openxmlformats.org/drawingml/2006/chartDrawing">
    <cdr:from>
      <cdr:x>0.60618</cdr:x>
      <cdr:y>0.22827</cdr:y>
    </cdr:from>
    <cdr:to>
      <cdr:x>0.66956</cdr:x>
      <cdr:y>0.26679</cdr:y>
    </cdr:to>
    <cdr:sp macro="" textlink="">
      <cdr:nvSpPr>
        <cdr:cNvPr id="13" name="Tekstiruutu 1"/>
        <cdr:cNvSpPr txBox="1"/>
      </cdr:nvSpPr>
      <cdr:spPr>
        <a:xfrm xmlns:a="http://schemas.openxmlformats.org/drawingml/2006/main">
          <a:off x="5635321" y="1386910"/>
          <a:ext cx="589206" cy="234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1400" b="1"/>
            <a:t>366</a:t>
          </a:r>
        </a:p>
      </cdr:txBody>
    </cdr:sp>
  </cdr:relSizeAnchor>
  <cdr:relSizeAnchor xmlns:cdr="http://schemas.openxmlformats.org/drawingml/2006/chartDrawing">
    <cdr:from>
      <cdr:x>0.68478</cdr:x>
      <cdr:y>0.22312</cdr:y>
    </cdr:from>
    <cdr:to>
      <cdr:x>0.74816</cdr:x>
      <cdr:y>0.26164</cdr:y>
    </cdr:to>
    <cdr:sp macro="" textlink="">
      <cdr:nvSpPr>
        <cdr:cNvPr id="14" name="Tekstiruutu 1"/>
        <cdr:cNvSpPr txBox="1"/>
      </cdr:nvSpPr>
      <cdr:spPr>
        <a:xfrm xmlns:a="http://schemas.openxmlformats.org/drawingml/2006/main">
          <a:off x="6366005" y="1355594"/>
          <a:ext cx="589206" cy="234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1400" b="1"/>
            <a:t>350</a:t>
          </a:r>
        </a:p>
      </cdr:txBody>
    </cdr:sp>
  </cdr:relSizeAnchor>
</c:userShapes>
</file>

<file path=ppt/drawings/drawing5.xml><?xml version="1.0" encoding="utf-8"?>
<c:userShapes xmlns:c="http://schemas.openxmlformats.org/drawingml/2006/chart">
  <cdr:relSizeAnchor xmlns:cdr="http://schemas.openxmlformats.org/drawingml/2006/chartDrawing">
    <cdr:from>
      <cdr:x>0.77999</cdr:x>
      <cdr:y>0.87054</cdr:y>
    </cdr:from>
    <cdr:to>
      <cdr:x>0.85229</cdr:x>
      <cdr:y>0.90737</cdr:y>
    </cdr:to>
    <cdr:sp macro="" textlink="">
      <cdr:nvSpPr>
        <cdr:cNvPr id="2" name="Tekstiruutu 1"/>
        <cdr:cNvSpPr txBox="1"/>
      </cdr:nvSpPr>
      <cdr:spPr>
        <a:xfrm xmlns:a="http://schemas.openxmlformats.org/drawingml/2006/main">
          <a:off x="5960270" y="3714752"/>
          <a:ext cx="552450" cy="1571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fi-FI">
            <a:effectLst/>
          </a:endParaRPr>
        </a:p>
        <a:p xmlns:a="http://schemas.openxmlformats.org/drawingml/2006/main">
          <a:endParaRPr lang="fi-FI"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4275138" cy="33655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5588000" y="0"/>
            <a:ext cx="4276725" cy="336550"/>
          </a:xfrm>
          <a:prstGeom prst="rect">
            <a:avLst/>
          </a:prstGeom>
        </p:spPr>
        <p:txBody>
          <a:bodyPr vert="horz" lIns="91440" tIns="45720" rIns="91440" bIns="45720" rtlCol="0"/>
          <a:lstStyle>
            <a:lvl1pPr algn="r">
              <a:defRPr sz="1200"/>
            </a:lvl1pPr>
          </a:lstStyle>
          <a:p>
            <a:fld id="{0F00393C-2FC6-4FD2-AC4E-B32153D162FF}" type="datetimeFigureOut">
              <a:rPr lang="fi-FI" smtClean="0"/>
              <a:t>5.10.2016</a:t>
            </a:fld>
            <a:endParaRPr lang="fi-FI"/>
          </a:p>
        </p:txBody>
      </p:sp>
      <p:sp>
        <p:nvSpPr>
          <p:cNvPr id="4" name="Alatunnisteen paikkamerkki 3"/>
          <p:cNvSpPr>
            <a:spLocks noGrp="1"/>
          </p:cNvSpPr>
          <p:nvPr>
            <p:ph type="ftr" sz="quarter" idx="2"/>
          </p:nvPr>
        </p:nvSpPr>
        <p:spPr>
          <a:xfrm>
            <a:off x="0" y="6397625"/>
            <a:ext cx="4275138" cy="33655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5588000" y="6397625"/>
            <a:ext cx="4276725" cy="336550"/>
          </a:xfrm>
          <a:prstGeom prst="rect">
            <a:avLst/>
          </a:prstGeom>
        </p:spPr>
        <p:txBody>
          <a:bodyPr vert="horz" lIns="91440" tIns="45720" rIns="91440" bIns="45720" rtlCol="0" anchor="b"/>
          <a:lstStyle>
            <a:lvl1pPr algn="r">
              <a:defRPr sz="1200"/>
            </a:lvl1pPr>
          </a:lstStyle>
          <a:p>
            <a:fld id="{370DD8F0-DDE7-4CA7-A0B8-3B11688D20EA}" type="slidenum">
              <a:rPr lang="fi-FI" smtClean="0"/>
              <a:t>‹#›</a:t>
            </a:fld>
            <a:endParaRPr lang="fi-FI"/>
          </a:p>
        </p:txBody>
      </p:sp>
    </p:spTree>
    <p:extLst>
      <p:ext uri="{BB962C8B-B14F-4D97-AF65-F5344CB8AC3E}">
        <p14:creationId xmlns:p14="http://schemas.microsoft.com/office/powerpoint/2010/main" val="3414477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589198" y="0"/>
            <a:ext cx="4275402" cy="336788"/>
          </a:xfrm>
          <a:prstGeom prst="rect">
            <a:avLst/>
          </a:prstGeom>
        </p:spPr>
        <p:txBody>
          <a:bodyPr vert="horz" lIns="91440" tIns="45720" rIns="91440" bIns="45720" rtlCol="0"/>
          <a:lstStyle>
            <a:lvl1pPr algn="r">
              <a:defRPr sz="1200"/>
            </a:lvl1pPr>
          </a:lstStyle>
          <a:p>
            <a:fld id="{4FA65F06-003F-4C98-BB19-0A1014B5608D}" type="datetimeFigureOut">
              <a:rPr lang="fi-FI" smtClean="0"/>
              <a:t>5.10.2016</a:t>
            </a:fld>
            <a:endParaRPr lang="fi-FI"/>
          </a:p>
        </p:txBody>
      </p:sp>
      <p:sp>
        <p:nvSpPr>
          <p:cNvPr id="4" name="Dian kuvan paikkamerkki 3"/>
          <p:cNvSpPr>
            <a:spLocks noGrp="1" noRot="1" noChangeAspect="1"/>
          </p:cNvSpPr>
          <p:nvPr>
            <p:ph type="sldImg" idx="2"/>
          </p:nvPr>
        </p:nvSpPr>
        <p:spPr>
          <a:xfrm>
            <a:off x="3249613" y="504825"/>
            <a:ext cx="3367087" cy="25257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86632" y="3199488"/>
            <a:ext cx="7893050" cy="3031093"/>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6397416"/>
            <a:ext cx="4275402" cy="33678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589198" y="6397416"/>
            <a:ext cx="4275402" cy="336788"/>
          </a:xfrm>
          <a:prstGeom prst="rect">
            <a:avLst/>
          </a:prstGeom>
        </p:spPr>
        <p:txBody>
          <a:bodyPr vert="horz" lIns="91440" tIns="45720" rIns="91440" bIns="45720" rtlCol="0" anchor="b"/>
          <a:lstStyle>
            <a:lvl1pPr algn="r">
              <a:defRPr sz="1200"/>
            </a:lvl1pPr>
          </a:lstStyle>
          <a:p>
            <a:fld id="{D5188B70-0035-491C-9104-C00BA1A6E075}" type="slidenum">
              <a:rPr lang="fi-FI" smtClean="0"/>
              <a:t>‹#›</a:t>
            </a:fld>
            <a:endParaRPr lang="fi-FI"/>
          </a:p>
        </p:txBody>
      </p:sp>
    </p:spTree>
    <p:extLst>
      <p:ext uri="{BB962C8B-B14F-4D97-AF65-F5344CB8AC3E}">
        <p14:creationId xmlns:p14="http://schemas.microsoft.com/office/powerpoint/2010/main" val="1944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5188B70-0035-491C-9104-C00BA1A6E075}" type="slidenum">
              <a:rPr lang="fi-FI" smtClean="0"/>
              <a:t>2</a:t>
            </a:fld>
            <a:endParaRPr lang="fi-FI"/>
          </a:p>
        </p:txBody>
      </p:sp>
    </p:spTree>
    <p:extLst>
      <p:ext uri="{BB962C8B-B14F-4D97-AF65-F5344CB8AC3E}">
        <p14:creationId xmlns:p14="http://schemas.microsoft.com/office/powerpoint/2010/main" val="571429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 </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7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a:t>
            </a:r>
          </a:p>
          <a:p>
            <a:r>
              <a:rPr lang="fi-FI" dirty="0" smtClean="0"/>
              <a:t>TA rahoituksen mitoituksessa 6060,06 /opiskelija. Lopullisessa 1</a:t>
            </a:r>
            <a:r>
              <a:rPr lang="fi-FI" baseline="0" dirty="0" smtClean="0"/>
              <a:t> 767 000 euroa lisäystä tarkentuneeseen yksikköhintaan.</a:t>
            </a:r>
            <a:endParaRPr lang="fi-FI" dirty="0" smtClean="0"/>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28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14F9C-4342-3743-974B-08C78F85261E}"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53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4400" y="744538"/>
            <a:ext cx="4965700" cy="3724275"/>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95A41-0E7C-43B6-8236-E81EED74C70A}" type="slidenum">
              <a:rPr kumimoji="0" lang="fi-FI" alt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i-FI" alt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6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4400" y="744538"/>
            <a:ext cx="4965700" cy="3724275"/>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95A41-0E7C-43B6-8236-E81EED74C70A}" type="slidenum">
              <a:rPr kumimoji="0" lang="fi-FI" alt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i-FI" alt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54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249613" y="504825"/>
            <a:ext cx="3367087" cy="25257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BAE36A8-0A76-4C63-8941-B39E4C045E49}" type="slidenum">
              <a:rPr lang="fi-FI" smtClean="0">
                <a:solidFill>
                  <a:prstClr val="black"/>
                </a:solidFill>
              </a:rPr>
              <a:pPr/>
              <a:t>63</a:t>
            </a:fld>
            <a:endParaRPr lang="fi-FI">
              <a:solidFill>
                <a:prstClr val="black"/>
              </a:solidFill>
            </a:endParaRPr>
          </a:p>
        </p:txBody>
      </p:sp>
    </p:spTree>
    <p:extLst>
      <p:ext uri="{BB962C8B-B14F-4D97-AF65-F5344CB8AC3E}">
        <p14:creationId xmlns:p14="http://schemas.microsoft.com/office/powerpoint/2010/main" val="2714722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i-FI" dirty="0" smtClean="0"/>
          </a:p>
        </p:txBody>
      </p:sp>
      <p:sp>
        <p:nvSpPr>
          <p:cNvPr id="19460"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C705DEA-1F6B-4708-A940-BF8149B058D6}" type="slidenum">
              <a:rPr kumimoji="0" lang="en-US" altLang="fi-FI"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fi-FI"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6858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E36A8-0A76-4C63-8941-B39E4C045E49}"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08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E36A8-0A76-4C63-8941-B39E4C045E49}"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59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48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Kuntien rahoitusosuus 58,11 % + </a:t>
            </a:r>
            <a:r>
              <a:rPr lang="fi-FI" dirty="0" err="1" smtClean="0"/>
              <a:t>amk</a:t>
            </a:r>
            <a:r>
              <a:rPr lang="fi-FI" dirty="0" smtClean="0"/>
              <a:t> 290</a:t>
            </a:r>
            <a:r>
              <a:rPr lang="fi-FI" baseline="0" dirty="0" smtClean="0"/>
              <a:t> 948 000</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14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33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71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ok</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D7F0-3E18-4980-8883-C7C521AD2AC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013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9.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0.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1.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2.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3.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4.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5.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image" Target="../media/image6.jpe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9.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10.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11.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12.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13.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14.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1" Type="http://schemas.openxmlformats.org/officeDocument/2006/relationships/image" Target="../media/image5.png"/><Relationship Id="rId2" Type="http://schemas.openxmlformats.org/officeDocument/2006/relationships/image" Target="../media/image15.jpeg"/><Relationship Id="rId20" Type="http://schemas.openxmlformats.org/officeDocument/2006/relationships/image" Target="../media/image20.pdf"/><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0.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1.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2.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3.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4.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5.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image" Target="../media/image7.jpe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21.pd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image" Target="../media/image16.jpe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0.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image" Target="../media/image23.jpeg"/><Relationship Id="rId1" Type="http://schemas.openxmlformats.org/officeDocument/2006/relationships/slideMaster" Target="../slideMasters/slideMaster17.xml"/><Relationship Id="rId4" Type="http://schemas.openxmlformats.org/officeDocument/2006/relationships/image" Target="../media/image5.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image" Target="../media/image24.jpeg"/><Relationship Id="rId1" Type="http://schemas.openxmlformats.org/officeDocument/2006/relationships/slideMaster" Target="../slideMasters/slideMaster17.xml"/><Relationship Id="rId4" Type="http://schemas.openxmlformats.org/officeDocument/2006/relationships/image" Target="../media/image5.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0.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Master" Target="../slideMasters/slideMaster17.xml"/><Relationship Id="rId5" Type="http://schemas.openxmlformats.org/officeDocument/2006/relationships/image" Target="../media/image5.png"/><Relationship Id="rId4" Type="http://schemas.openxmlformats.org/officeDocument/2006/relationships/image" Target="../media/image22.pdf"/></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image" Target="../media/image16.jpeg"/><Relationship Id="rId1" Type="http://schemas.openxmlformats.org/officeDocument/2006/relationships/slideMaster" Target="../slideMasters/slideMaster17.xml"/><Relationship Id="rId4" Type="http://schemas.openxmlformats.org/officeDocument/2006/relationships/image" Target="../media/image5.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9.jpe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10.jpe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11.jpe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12.jpe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13.jpe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14.jpe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g"/><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2.pd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2476" y="3797300"/>
            <a:ext cx="3811523" cy="3060696"/>
          </a:xfrm>
          <a:prstGeom prst="rect">
            <a:avLst/>
          </a:prstGeom>
          <a:blipFill>
            <a:blip r:embed="rId2" cstate="print"/>
            <a:stretch>
              <a:fillRect/>
            </a:stretch>
          </a:blipFill>
        </p:spPr>
        <p:txBody>
          <a:bodyPr wrap="square" lIns="0" tIns="0" rIns="0" bIns="0" rtlCol="0">
            <a:noAutofit/>
          </a:bodyPr>
          <a:lstStyle/>
          <a:p>
            <a:endParaRPr/>
          </a:p>
        </p:txBody>
      </p:sp>
      <p:sp>
        <p:nvSpPr>
          <p:cNvPr id="17" name="bk object 17"/>
          <p:cNvSpPr/>
          <p:nvPr/>
        </p:nvSpPr>
        <p:spPr>
          <a:xfrm>
            <a:off x="0" y="6723087"/>
            <a:ext cx="9144000" cy="134909"/>
          </a:xfrm>
          <a:prstGeom prst="rect">
            <a:avLst/>
          </a:prstGeom>
          <a:blipFill>
            <a:blip r:embed="rId3" cstate="print"/>
            <a:stretch>
              <a:fillRect/>
            </a:stretch>
          </a:blipFill>
        </p:spPr>
        <p:txBody>
          <a:bodyPr wrap="square" lIns="0" tIns="0" rIns="0" bIns="0" rtlCol="0">
            <a:noAutofit/>
          </a:bodyPr>
          <a:lstStyle/>
          <a:p>
            <a:endParaRPr/>
          </a:p>
        </p:txBody>
      </p:sp>
      <p:sp>
        <p:nvSpPr>
          <p:cNvPr id="18" name="bk object 18"/>
          <p:cNvSpPr/>
          <p:nvPr/>
        </p:nvSpPr>
        <p:spPr>
          <a:xfrm>
            <a:off x="153987" y="6272238"/>
            <a:ext cx="1550924" cy="371475"/>
          </a:xfrm>
          <a:prstGeom prst="rect">
            <a:avLst/>
          </a:prstGeom>
          <a:blipFill>
            <a:blip r:embed="rId4" cstate="print"/>
            <a:stretch>
              <a:fillRect/>
            </a:stretch>
          </a:blipFill>
        </p:spPr>
        <p:txBody>
          <a:bodyPr wrap="square" lIns="0" tIns="0" rIns="0" bIns="0" rtlCol="0">
            <a:noAutofit/>
          </a:bodyPr>
          <a:lstStyle/>
          <a:p>
            <a:endParaRPr/>
          </a:p>
        </p:txBody>
      </p:sp>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t>Liese Eskelinen</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33A2EBF-0BB8-4779-8FDA-1B78CB2A7AC6}" type="datetime1">
              <a:rPr lang="fi-FI" smtClean="0"/>
              <a:t>5.10.2016</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Tree>
    <p:extLst>
      <p:ext uri="{BB962C8B-B14F-4D97-AF65-F5344CB8AC3E}">
        <p14:creationId xmlns:p14="http://schemas.microsoft.com/office/powerpoint/2010/main" val="41484792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89921" anchor="b" anchorCtr="0">
            <a:noAutofit/>
          </a:bodyPr>
          <a:lstStyle>
            <a:lvl1pPr marL="0" indent="0">
              <a:buNone/>
              <a:defRPr sz="20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2"/>
            <a:ext cx="5486400" cy="806400"/>
          </a:xfrm>
        </p:spPr>
        <p:txBody>
          <a:bodyPr>
            <a:noAutofit/>
          </a:bodyPr>
          <a:lstStyle>
            <a:lvl1pPr marL="0" indent="0">
              <a:buNone/>
              <a:defRPr sz="1400">
                <a:solidFill>
                  <a:srgbClr val="00A6D6"/>
                </a:solidFill>
              </a:defRPr>
            </a:lvl1pPr>
            <a:lvl2pPr marL="456801" indent="0">
              <a:buNone/>
              <a:defRPr sz="1400"/>
            </a:lvl2pPr>
            <a:lvl3pPr marL="913599" indent="0">
              <a:buNone/>
              <a:defRPr sz="1400"/>
            </a:lvl3pPr>
            <a:lvl4pPr marL="1370400" indent="0">
              <a:buNone/>
              <a:defRPr sz="1400"/>
            </a:lvl4pPr>
            <a:lvl5pPr marL="1827199"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57ACBFB9-B68E-4034-8202-31E6A1542F82}"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7743869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2476" y="3797300"/>
            <a:ext cx="3811523" cy="3060696"/>
          </a:xfrm>
          <a:prstGeom prst="rect">
            <a:avLst/>
          </a:prstGeom>
          <a:blipFill>
            <a:blip r:embed="rId2" cstate="print"/>
            <a:stretch>
              <a:fillRect/>
            </a:stretch>
          </a:blipFill>
        </p:spPr>
        <p:txBody>
          <a:bodyPr wrap="square" lIns="0" tIns="0" rIns="0" bIns="0" rtlCol="0">
            <a:noAutofit/>
          </a:bodyPr>
          <a:lstStyle/>
          <a:p>
            <a:pPr defTabSz="913599"/>
            <a:endParaRPr>
              <a:solidFill>
                <a:prstClr val="black"/>
              </a:solidFill>
            </a:endParaRPr>
          </a:p>
        </p:txBody>
      </p:sp>
      <p:sp>
        <p:nvSpPr>
          <p:cNvPr id="17" name="bk object 17"/>
          <p:cNvSpPr/>
          <p:nvPr/>
        </p:nvSpPr>
        <p:spPr>
          <a:xfrm>
            <a:off x="0" y="6723087"/>
            <a:ext cx="9144000" cy="134909"/>
          </a:xfrm>
          <a:prstGeom prst="rect">
            <a:avLst/>
          </a:prstGeom>
          <a:blipFill>
            <a:blip r:embed="rId3" cstate="print"/>
            <a:stretch>
              <a:fillRect/>
            </a:stretch>
          </a:blipFill>
        </p:spPr>
        <p:txBody>
          <a:bodyPr wrap="square" lIns="0" tIns="0" rIns="0" bIns="0" rtlCol="0">
            <a:noAutofit/>
          </a:bodyPr>
          <a:lstStyle/>
          <a:p>
            <a:pPr defTabSz="913599"/>
            <a:endParaRPr>
              <a:solidFill>
                <a:prstClr val="black"/>
              </a:solidFill>
            </a:endParaRPr>
          </a:p>
        </p:txBody>
      </p:sp>
      <p:sp>
        <p:nvSpPr>
          <p:cNvPr id="18" name="bk object 18"/>
          <p:cNvSpPr/>
          <p:nvPr/>
        </p:nvSpPr>
        <p:spPr>
          <a:xfrm>
            <a:off x="153987" y="6272240"/>
            <a:ext cx="1550924" cy="371475"/>
          </a:xfrm>
          <a:prstGeom prst="rect">
            <a:avLst/>
          </a:prstGeom>
          <a:blipFill>
            <a:blip r:embed="rId4" cstate="print"/>
            <a:stretch>
              <a:fillRect/>
            </a:stretch>
          </a:blipFill>
        </p:spPr>
        <p:txBody>
          <a:bodyPr wrap="square" lIns="0" tIns="0" rIns="0" bIns="0" rtlCol="0">
            <a:noAutofit/>
          </a:bodyPr>
          <a:lstStyle/>
          <a:p>
            <a:pPr defTabSz="913599"/>
            <a:endParaRPr>
              <a:solidFill>
                <a:prstClr val="black"/>
              </a:solidFill>
            </a:endParaRPr>
          </a:p>
        </p:txBody>
      </p:sp>
      <p:sp>
        <p:nvSpPr>
          <p:cNvPr id="2" name="Holder 2"/>
          <p:cNvSpPr>
            <a:spLocks noGrp="1"/>
          </p:cNvSpPr>
          <p:nvPr>
            <p:ph type="ctrTitle"/>
          </p:nvPr>
        </p:nvSpPr>
        <p:spPr>
          <a:xfrm>
            <a:off x="685800" y="2125985"/>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9"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C4DCD3A-5E51-48D7-B550-B3DBF0E8941C}"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48210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9F4ED77-43C7-4E0C-9E06-42186D2BEF12}"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26050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722559"/>
            <a:ext cx="9144000" cy="135440"/>
          </a:xfrm>
          <a:prstGeom prst="rect">
            <a:avLst/>
          </a:prstGeom>
          <a:blipFill>
            <a:blip r:embed="rId2" cstate="print"/>
            <a:stretch>
              <a:fillRect/>
            </a:stretch>
          </a:blipFill>
        </p:spPr>
        <p:txBody>
          <a:bodyPr wrap="square" lIns="0" tIns="0" rIns="0" bIns="0" rtlCol="0">
            <a:noAutofit/>
          </a:bodyPr>
          <a:lstStyle/>
          <a:p>
            <a:pPr defTabSz="913599"/>
            <a:endParaRPr>
              <a:solidFill>
                <a:prstClr val="black"/>
              </a:solidFill>
            </a:endParaRPr>
          </a:p>
        </p:txBody>
      </p:sp>
      <p:sp>
        <p:nvSpPr>
          <p:cNvPr id="17" name="bk object 17"/>
          <p:cNvSpPr/>
          <p:nvPr/>
        </p:nvSpPr>
        <p:spPr>
          <a:xfrm>
            <a:off x="154610" y="6272940"/>
            <a:ext cx="1549908" cy="370331"/>
          </a:xfrm>
          <a:prstGeom prst="rect">
            <a:avLst/>
          </a:prstGeom>
          <a:blipFill>
            <a:blip r:embed="rId3" cstate="print"/>
            <a:stretch>
              <a:fillRect/>
            </a:stretch>
          </a:blipFill>
        </p:spPr>
        <p:txBody>
          <a:bodyPr wrap="square" lIns="0" tIns="0" rIns="0" bIns="0" rtlCol="0">
            <a:noAutofit/>
          </a:bodyPr>
          <a:lstStyle/>
          <a:p>
            <a:pPr defTabSz="913599"/>
            <a:endParaRPr>
              <a:solidFill>
                <a:prstClr val="black"/>
              </a:solidFill>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12C8B76-9A75-4997-AE8C-B20308FF0F62}" type="datetime1">
              <a:rPr lang="fi-FI" smtClean="0">
                <a:solidFill>
                  <a:prstClr val="black">
                    <a:tint val="75000"/>
                  </a:prstClr>
                </a:solidFill>
              </a:rPr>
              <a:t>5.10.2016</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44986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A2966D2-D40F-4F22-853A-E350F32EC707}" type="datetime1">
              <a:rPr lang="fi-FI" smtClean="0">
                <a:solidFill>
                  <a:prstClr val="black">
                    <a:tint val="75000"/>
                  </a:prstClr>
                </a:solidFill>
              </a:rPr>
              <a:t>5.10.2016</a:t>
            </a:fld>
            <a:endParaRPr lang="en-US" smtClean="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47156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3CD14D3-03D5-4BFE-9B37-325369454CCD}" type="datetime1">
              <a:rPr lang="fi-FI" smtClean="0">
                <a:solidFill>
                  <a:prstClr val="black">
                    <a:tint val="75000"/>
                  </a:prstClr>
                </a:solidFill>
              </a:rPr>
              <a:t>5.10.2016</a:t>
            </a:fld>
            <a:endParaRPr lang="en-US" smtClea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981981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332476" y="3797300"/>
            <a:ext cx="3811523" cy="3060696"/>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17" name="bk object 17"/>
          <p:cNvSpPr/>
          <p:nvPr/>
        </p:nvSpPr>
        <p:spPr>
          <a:xfrm>
            <a:off x="0" y="6723087"/>
            <a:ext cx="9144000" cy="134909"/>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18" name="bk object 18"/>
          <p:cNvSpPr/>
          <p:nvPr/>
        </p:nvSpPr>
        <p:spPr>
          <a:xfrm>
            <a:off x="153987" y="6272238"/>
            <a:ext cx="1550924" cy="371475"/>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E1213A8-8045-47FD-8621-36F905ADB24E}"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5932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0E770F-E40B-48B9-8F0A-7F7DB84990AD}"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287984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722556"/>
            <a:ext cx="9144000" cy="135440"/>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17" name="bk object 17"/>
          <p:cNvSpPr/>
          <p:nvPr/>
        </p:nvSpPr>
        <p:spPr>
          <a:xfrm>
            <a:off x="154609" y="6272936"/>
            <a:ext cx="1549908" cy="370331"/>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BDFABA6-8616-4D40-9AC3-737446143F2A}" type="datetime1">
              <a:rPr lang="fi-FI" smtClean="0">
                <a:solidFill>
                  <a:prstClr val="black">
                    <a:tint val="75000"/>
                  </a:prstClr>
                </a:solidFill>
              </a:rPr>
              <a:t>5.10.2016</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48609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1FE4A23-34F8-4F13-BC82-2711CEEC94FD}" type="datetime1">
              <a:rPr lang="fi-FI" smtClean="0">
                <a:solidFill>
                  <a:prstClr val="black">
                    <a:tint val="75000"/>
                  </a:prstClr>
                </a:solidFill>
              </a:rPr>
              <a:t>5.10.2016</a:t>
            </a:fld>
            <a:endParaRPr lang="en-US" smtClean="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8726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9144000" cy="4544281"/>
          </a:xfrm>
          <a:prstGeom prst="rect">
            <a:avLst/>
          </a:prstGeom>
        </p:spPr>
      </p:pic>
    </p:spTree>
    <p:extLst>
      <p:ext uri="{BB962C8B-B14F-4D97-AF65-F5344CB8AC3E}">
        <p14:creationId xmlns:p14="http://schemas.microsoft.com/office/powerpoint/2010/main" val="5230490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36BB32B-5FD2-4EAB-A42B-E65955AB61AF}" type="datetime1">
              <a:rPr lang="fi-FI" smtClean="0">
                <a:solidFill>
                  <a:prstClr val="black">
                    <a:tint val="75000"/>
                  </a:prstClr>
                </a:solidFill>
              </a:rPr>
              <a:t>5.10.2016</a:t>
            </a:fld>
            <a:endParaRPr lang="en-US" smtClea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713942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76"/>
            <a:ext cx="4052760" cy="4142028"/>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pic>
        <p:nvPicPr>
          <p:cNvPr id="10" name="Kuva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125" y="426344"/>
            <a:ext cx="2772677" cy="861210"/>
          </a:xfrm>
          <a:prstGeom prst="rect">
            <a:avLst/>
          </a:prstGeom>
        </p:spPr>
      </p:pic>
    </p:spTree>
    <p:extLst>
      <p:ext uri="{BB962C8B-B14F-4D97-AF65-F5344CB8AC3E}">
        <p14:creationId xmlns:p14="http://schemas.microsoft.com/office/powerpoint/2010/main" val="258868908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A88D5B9A-BDA7-44B1-9F69-EBB9292F587C}"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52934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7"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1" name="Picture 8" descr="ribbon_kansisivu.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1649"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1041223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Tree>
    <p:extLst>
      <p:ext uri="{BB962C8B-B14F-4D97-AF65-F5344CB8AC3E}">
        <p14:creationId xmlns:p14="http://schemas.microsoft.com/office/powerpoint/2010/main" val="315023216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2" name="Kuv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Tree>
    <p:extLst>
      <p:ext uri="{BB962C8B-B14F-4D97-AF65-F5344CB8AC3E}">
        <p14:creationId xmlns:p14="http://schemas.microsoft.com/office/powerpoint/2010/main" val="38435330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4544281"/>
          </a:xfrm>
          <a:prstGeom prst="rect">
            <a:avLst/>
          </a:prstGeom>
        </p:spPr>
      </p:pic>
    </p:spTree>
    <p:extLst>
      <p:ext uri="{BB962C8B-B14F-4D97-AF65-F5344CB8AC3E}">
        <p14:creationId xmlns:p14="http://schemas.microsoft.com/office/powerpoint/2010/main" val="3267571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7" name="Kuva 6"/>
          <p:cNvPicPr>
            <a:picLocks noChangeAspect="1"/>
          </p:cNvPicPr>
          <p:nvPr userDrawn="1"/>
        </p:nvPicPr>
        <p:blipFill rotWithShape="1">
          <a:blip r:embed="rId4"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2868344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0"/>
            <a:ext cx="9144000" cy="4505899"/>
          </a:xfrm>
          <a:prstGeom prst="rect">
            <a:avLst/>
          </a:prstGeom>
        </p:spPr>
      </p:pic>
    </p:spTree>
    <p:extLst>
      <p:ext uri="{BB962C8B-B14F-4D97-AF65-F5344CB8AC3E}">
        <p14:creationId xmlns:p14="http://schemas.microsoft.com/office/powerpoint/2010/main" val="22976113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2" name="Kuv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Tree>
    <p:extLst>
      <p:ext uri="{BB962C8B-B14F-4D97-AF65-F5344CB8AC3E}">
        <p14:creationId xmlns:p14="http://schemas.microsoft.com/office/powerpoint/2010/main" val="2637361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7" name="Kuva 6"/>
          <p:cNvPicPr>
            <a:picLocks noChangeAspect="1"/>
          </p:cNvPicPr>
          <p:nvPr userDrawn="1"/>
        </p:nvPicPr>
        <p:blipFill rotWithShape="1">
          <a:blip r:embed="rId6"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4214922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1630984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607CF325-0B42-4FE5-8A08-F41F0756F584}"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6472655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7" name="Picture 7" descr="ribbon_sisaltosivu-1.jpg"/>
          <p:cNvPicPr>
            <a:picLocks noChangeAspect="1"/>
          </p:cNvPicPr>
          <p:nvPr/>
        </p:nvPicPr>
        <p:blipFill>
          <a:blip r:embed="rId3"/>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CF3767B9-D289-433C-B9BB-6E8D3E53C877}"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360814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D4DD2E12-2687-4D01-9519-8105964B276C}"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25002774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0AC27753-615B-4ABD-946A-AC8974121FCD}"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6130318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57A24-DB7E-409C-B522-096A27E5DA04}"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158829465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EDD50-9A4F-4AA8-8C90-DC048105E668}"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825097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47EE0264-5C2A-4756-85CB-81B11D8FCE7E}"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33512047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0104FFFF-69CC-421B-9EBB-F60C46A94871}"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61323934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708920"/>
            <a:ext cx="4052760" cy="4149080"/>
          </a:xfrm>
          <a:prstGeom prst="rect">
            <a:avLst/>
          </a:prstGeom>
        </p:spPr>
      </p:pic>
      <p:pic>
        <p:nvPicPr>
          <p:cNvPr id="8" name="Picture 7"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11560" y="404664"/>
            <a:ext cx="2711370" cy="647849"/>
          </a:xfrm>
          <a:prstGeom prst="rect">
            <a:avLst/>
          </a:prstGeom>
        </p:spPr>
      </p:pic>
      <p:sp>
        <p:nvSpPr>
          <p:cNvPr id="9" name="Rectangle 9"/>
          <p:cNvSpPr/>
          <p:nvPr/>
        </p:nvSpPr>
        <p:spPr>
          <a:xfrm>
            <a:off x="-12179" y="1268760"/>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10" name="Suorakulmio 9"/>
          <p:cNvSpPr/>
          <p:nvPr userDrawn="1"/>
        </p:nvSpPr>
        <p:spPr>
          <a:xfrm>
            <a:off x="597367" y="414983"/>
            <a:ext cx="7935074" cy="738664"/>
          </a:xfrm>
          <a:prstGeom prst="rect">
            <a:avLst/>
          </a:prstGeom>
        </p:spPr>
        <p:txBody>
          <a:bodyPr wrap="square">
            <a:spAutoFit/>
          </a:bodyPr>
          <a:lstStyle/>
          <a:p>
            <a:pPr algn="r"/>
            <a:r>
              <a:rPr lang="fi-FI" sz="1400" b="0" dirty="0" smtClean="0">
                <a:solidFill>
                  <a:schemeClr val="accent1"/>
                </a:solidFill>
                <a:latin typeface="+mn-lt"/>
              </a:rPr>
              <a:t>Elinvoimaiset kunnat, </a:t>
            </a:r>
            <a:br>
              <a:rPr lang="fi-FI" sz="1400" b="0" dirty="0" smtClean="0">
                <a:solidFill>
                  <a:schemeClr val="accent1"/>
                </a:solidFill>
                <a:latin typeface="+mn-lt"/>
              </a:rPr>
            </a:br>
            <a:r>
              <a:rPr lang="fi-FI" sz="1400" b="0" dirty="0" smtClean="0">
                <a:solidFill>
                  <a:schemeClr val="accent1"/>
                </a:solidFill>
                <a:latin typeface="+mn-lt"/>
              </a:rPr>
              <a:t>toimivat itsehallintoalueet, </a:t>
            </a:r>
            <a:br>
              <a:rPr lang="fi-FI" sz="1400" b="0" dirty="0" smtClean="0">
                <a:solidFill>
                  <a:schemeClr val="accent1"/>
                </a:solidFill>
                <a:latin typeface="+mn-lt"/>
              </a:rPr>
            </a:br>
            <a:r>
              <a:rPr lang="fi-FI" sz="1400" b="0" dirty="0" smtClean="0">
                <a:solidFill>
                  <a:schemeClr val="accent1"/>
                </a:solidFill>
                <a:latin typeface="+mn-lt"/>
              </a:rPr>
              <a:t>hyvinvoivat kuntalaiset</a:t>
            </a:r>
            <a:endParaRPr lang="fi-FI" sz="1400" b="0" dirty="0">
              <a:solidFill>
                <a:schemeClr val="accent1"/>
              </a:solidFill>
              <a:latin typeface="+mn-lt"/>
            </a:endParaRPr>
          </a:p>
        </p:txBody>
      </p:sp>
    </p:spTree>
    <p:extLst>
      <p:ext uri="{BB962C8B-B14F-4D97-AF65-F5344CB8AC3E}">
        <p14:creationId xmlns:p14="http://schemas.microsoft.com/office/powerpoint/2010/main" val="3901793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1"/>
            <a:ext cx="9144000" cy="4505899"/>
          </a:xfrm>
          <a:prstGeom prst="rect">
            <a:avLst/>
          </a:prstGeom>
        </p:spPr>
      </p:pic>
    </p:spTree>
    <p:extLst>
      <p:ext uri="{BB962C8B-B14F-4D97-AF65-F5344CB8AC3E}">
        <p14:creationId xmlns:p14="http://schemas.microsoft.com/office/powerpoint/2010/main" val="27549260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51429269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49"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pic>
        <p:nvPicPr>
          <p:cNvPr id="12" name="Picture 7"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11560" y="404664"/>
            <a:ext cx="2711370" cy="647849"/>
          </a:xfrm>
          <a:prstGeom prst="rect">
            <a:avLst/>
          </a:prstGeom>
        </p:spPr>
      </p:pic>
      <p:sp>
        <p:nvSpPr>
          <p:cNvPr id="13" name="Rectangle 9"/>
          <p:cNvSpPr/>
          <p:nvPr userDrawn="1"/>
        </p:nvSpPr>
        <p:spPr>
          <a:xfrm>
            <a:off x="-12179" y="1268760"/>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Suorakulmio 7"/>
          <p:cNvSpPr/>
          <p:nvPr userDrawn="1"/>
        </p:nvSpPr>
        <p:spPr>
          <a:xfrm>
            <a:off x="597367" y="414983"/>
            <a:ext cx="7935074" cy="738664"/>
          </a:xfrm>
          <a:prstGeom prst="rect">
            <a:avLst/>
          </a:prstGeom>
        </p:spPr>
        <p:txBody>
          <a:bodyPr wrap="square">
            <a:spAutoFit/>
          </a:bodyPr>
          <a:lstStyle/>
          <a:p>
            <a:pPr algn="r"/>
            <a:r>
              <a:rPr lang="fi-FI" sz="1400" b="0" dirty="0" smtClean="0">
                <a:solidFill>
                  <a:schemeClr val="accent1"/>
                </a:solidFill>
                <a:latin typeface="+mn-lt"/>
              </a:rPr>
              <a:t>Elinvoimaiset kunnat, </a:t>
            </a:r>
            <a:br>
              <a:rPr lang="fi-FI" sz="1400" b="0" dirty="0" smtClean="0">
                <a:solidFill>
                  <a:schemeClr val="accent1"/>
                </a:solidFill>
                <a:latin typeface="+mn-lt"/>
              </a:rPr>
            </a:br>
            <a:r>
              <a:rPr lang="fi-FI" sz="1400" b="0" dirty="0" smtClean="0">
                <a:solidFill>
                  <a:schemeClr val="accent1"/>
                </a:solidFill>
                <a:latin typeface="+mn-lt"/>
              </a:rPr>
              <a:t>toimivat itsehallintoalueet, </a:t>
            </a:r>
            <a:br>
              <a:rPr lang="fi-FI" sz="1400" b="0" dirty="0" smtClean="0">
                <a:solidFill>
                  <a:schemeClr val="accent1"/>
                </a:solidFill>
                <a:latin typeface="+mn-lt"/>
              </a:rPr>
            </a:br>
            <a:r>
              <a:rPr lang="fi-FI" sz="1400" b="0" dirty="0" smtClean="0">
                <a:solidFill>
                  <a:schemeClr val="accent1"/>
                </a:solidFill>
                <a:latin typeface="+mn-lt"/>
              </a:rPr>
              <a:t>hyvinvoivat kuntalaiset</a:t>
            </a:r>
            <a:endParaRPr lang="fi-FI" sz="1400" b="0" dirty="0">
              <a:solidFill>
                <a:schemeClr val="accent1"/>
              </a:solidFill>
              <a:latin typeface="+mn-lt"/>
            </a:endParaRPr>
          </a:p>
        </p:txBody>
      </p:sp>
    </p:spTree>
    <p:extLst>
      <p:ext uri="{BB962C8B-B14F-4D97-AF65-F5344CB8AC3E}">
        <p14:creationId xmlns:p14="http://schemas.microsoft.com/office/powerpoint/2010/main" val="380410126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
        <p:nvSpPr>
          <p:cNvPr id="11"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2"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18" name="Suorakulmio 17"/>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127720488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2" name="Kuva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
        <p:nvSpPr>
          <p:cNvPr id="17"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8"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9" name="Suorakulmio 8"/>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316788885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544281"/>
          </a:xfrm>
          <a:prstGeom prst="rect">
            <a:avLst/>
          </a:prstGeom>
        </p:spPr>
      </p:pic>
      <p:sp>
        <p:nvSpPr>
          <p:cNvPr id="9"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0"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11" name="Suorakulmio 10"/>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349304338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7" name="Kuva 6"/>
          <p:cNvPicPr>
            <a:picLocks noChangeAspect="1"/>
          </p:cNvPicPr>
          <p:nvPr userDrawn="1"/>
        </p:nvPicPr>
        <p:blipFill rotWithShape="1">
          <a:blip r:embed="rId2"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
        <p:nvSpPr>
          <p:cNvPr id="9"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0"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11" name="Suorakulmio 10"/>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1181172691"/>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7" y="0"/>
            <a:ext cx="9144000" cy="4505899"/>
          </a:xfrm>
          <a:prstGeom prst="rect">
            <a:avLst/>
          </a:prstGeom>
        </p:spPr>
      </p:pic>
      <p:sp>
        <p:nvSpPr>
          <p:cNvPr id="9"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0"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11" name="Suorakulmio 10"/>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411799214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2" name="Kuva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
        <p:nvSpPr>
          <p:cNvPr id="9"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0"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11" name="Suorakulmio 10"/>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185020872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
        <p:nvSpPr>
          <p:cNvPr id="9" name="Rectangle 6"/>
          <p:cNvSpPr/>
          <p:nvPr userDrawn="1"/>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0" name="Picture 12" descr="logo.wm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11" name="Suorakulmio 10"/>
          <p:cNvSpPr/>
          <p:nvPr userDrawn="1"/>
        </p:nvSpPr>
        <p:spPr>
          <a:xfrm>
            <a:off x="2051720" y="6582544"/>
            <a:ext cx="6696744"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3855410007"/>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6" name="Dian numeron paikkamerkki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4930015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Tree>
    <p:extLst>
      <p:ext uri="{BB962C8B-B14F-4D97-AF65-F5344CB8AC3E}">
        <p14:creationId xmlns:p14="http://schemas.microsoft.com/office/powerpoint/2010/main" val="6354216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2460086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46470502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447058075"/>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69594250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8583084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202569933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76"/>
            <a:ext cx="4052760" cy="4142028"/>
          </a:xfrm>
          <a:prstGeom prst="rect">
            <a:avLst/>
          </a:prstGeom>
        </p:spPr>
      </p:pic>
      <p:pic>
        <p:nvPicPr>
          <p:cNvPr id="8" name="Picture 7" descr="logo.wmf"/>
          <p:cNvPicPr>
            <a:picLocks noChangeAspect="1"/>
          </p:cNvPicPr>
          <p:nvPr/>
        </p:nvPicPr>
        <p:blipFill>
          <a:blip r:embed="rId3"/>
          <a:stretch>
            <a:fillRect/>
          </a:stretch>
        </p:blipFill>
        <p:spPr>
          <a:xfrm>
            <a:off x="601137" y="579855"/>
            <a:ext cx="2548466" cy="608925"/>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974099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9C5445DB-F11F-4AB7-A225-81DB610A8B59}"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0831661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49"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13" name="Picture 6" descr="logo.wmf"/>
          <p:cNvPicPr>
            <a:picLocks noChangeAspect="1"/>
          </p:cNvPicPr>
          <p:nvPr/>
        </p:nvPicPr>
        <p:blipFill>
          <a:blip r:embed="rId3"/>
          <a:stretch>
            <a:fillRect/>
          </a:stretch>
        </p:blipFill>
        <p:spPr>
          <a:xfrm>
            <a:off x="154605" y="6272940"/>
            <a:ext cx="1549908" cy="370332"/>
          </a:xfrm>
          <a:prstGeom prst="rect">
            <a:avLst/>
          </a:prstGeom>
        </p:spPr>
      </p:pic>
    </p:spTree>
    <p:extLst>
      <p:ext uri="{BB962C8B-B14F-4D97-AF65-F5344CB8AC3E}">
        <p14:creationId xmlns:p14="http://schemas.microsoft.com/office/powerpoint/2010/main" val="1933861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Tree>
    <p:extLst>
      <p:ext uri="{BB962C8B-B14F-4D97-AF65-F5344CB8AC3E}">
        <p14:creationId xmlns:p14="http://schemas.microsoft.com/office/powerpoint/2010/main" val="3463517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69435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12" name="Kuv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Tree>
    <p:extLst>
      <p:ext uri="{BB962C8B-B14F-4D97-AF65-F5344CB8AC3E}">
        <p14:creationId xmlns:p14="http://schemas.microsoft.com/office/powerpoint/2010/main" val="1215249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4544281"/>
          </a:xfrm>
          <a:prstGeom prst="rect">
            <a:avLst/>
          </a:prstGeom>
        </p:spPr>
      </p:pic>
    </p:spTree>
    <p:extLst>
      <p:ext uri="{BB962C8B-B14F-4D97-AF65-F5344CB8AC3E}">
        <p14:creationId xmlns:p14="http://schemas.microsoft.com/office/powerpoint/2010/main" val="7031451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7" name="Kuva 6"/>
          <p:cNvPicPr>
            <a:picLocks noChangeAspect="1"/>
          </p:cNvPicPr>
          <p:nvPr userDrawn="1"/>
        </p:nvPicPr>
        <p:blipFill rotWithShape="1">
          <a:blip r:embed="rId4"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1288439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0"/>
            <a:ext cx="9144000" cy="4505899"/>
          </a:xfrm>
          <a:prstGeom prst="rect">
            <a:avLst/>
          </a:prstGeom>
        </p:spPr>
      </p:pic>
    </p:spTree>
    <p:extLst>
      <p:ext uri="{BB962C8B-B14F-4D97-AF65-F5344CB8AC3E}">
        <p14:creationId xmlns:p14="http://schemas.microsoft.com/office/powerpoint/2010/main" val="31852100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12" name="Kuv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Tree>
    <p:extLst>
      <p:ext uri="{BB962C8B-B14F-4D97-AF65-F5344CB8AC3E}">
        <p14:creationId xmlns:p14="http://schemas.microsoft.com/office/powerpoint/2010/main" val="8843251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p:blipFill>
          <a:blip r:embed="rId3"/>
          <a:stretch>
            <a:fillRect/>
          </a:stretch>
        </p:blipFill>
        <p:spPr>
          <a:xfrm>
            <a:off x="154605" y="6272940"/>
            <a:ext cx="1549908" cy="370332"/>
          </a:xfrm>
          <a:prstGeom prst="rect">
            <a:avLst/>
          </a:prstGeom>
        </p:spPr>
      </p:pic>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3013809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D853C413-88DC-47C2-820E-B23D9C145890}" type="datetime1">
              <a:rPr lang="fi-FI" smtClean="0">
                <a:solidFill>
                  <a:srgbClr val="002E63"/>
                </a:solidFill>
              </a:rPr>
              <a:t>5.10.2016</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9911203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F951BAB3-5151-4C62-86D2-DCDC90FC5BDB}"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9" name="Picture 16" descr="logo.wmf"/>
          <p:cNvPicPr>
            <a:picLocks noChangeAspect="1"/>
          </p:cNvPicPr>
          <p:nvPr/>
        </p:nvPicPr>
        <p:blipFill>
          <a:blip r:embed="rId3"/>
          <a:stretch>
            <a:fillRect/>
          </a:stretch>
        </p:blipFill>
        <p:spPr>
          <a:xfrm>
            <a:off x="154605" y="6272940"/>
            <a:ext cx="1549908" cy="370332"/>
          </a:xfrm>
          <a:prstGeom prst="rect">
            <a:avLst/>
          </a:prstGeom>
        </p:spPr>
      </p:pic>
    </p:spTree>
    <p:extLst>
      <p:ext uri="{BB962C8B-B14F-4D97-AF65-F5344CB8AC3E}">
        <p14:creationId xmlns:p14="http://schemas.microsoft.com/office/powerpoint/2010/main" val="2182775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218012CC-F12D-4C6C-8995-984F94AD919A}"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5711518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EE6F8781-9342-4D71-A5A9-5F594AE5C700}"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540087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33C5CAFF-A3E4-446C-B97E-1A73A3C4AD00}" type="datetime1">
              <a:rPr lang="fi-FI" smtClean="0">
                <a:solidFill>
                  <a:srgbClr val="002E63"/>
                </a:solidFill>
              </a:rPr>
              <a:t>5.10.2016</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9698148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06C7E-843E-427F-94C0-D890DDC5DC74}"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26811622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4C01C-BCA6-4D8A-B123-CA3D8A3F33F0}"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5164419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2CC9CCED-D8FF-4218-8505-81FBA844C9A2}"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6289858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6592B971-FB08-4447-9E7B-4537FF28D0AA}"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269493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0152" y="2679977"/>
            <a:ext cx="3221295" cy="4142028"/>
          </a:xfrm>
          <a:prstGeom prst="rect">
            <a:avLst/>
          </a:prstGeom>
        </p:spPr>
      </p:pic>
      <p:sp>
        <p:nvSpPr>
          <p:cNvPr id="9"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p>
        </p:txBody>
      </p:sp>
      <p:sp>
        <p:nvSpPr>
          <p:cNvPr id="2" name="Title 1"/>
          <p:cNvSpPr>
            <a:spLocks noGrp="1"/>
          </p:cNvSpPr>
          <p:nvPr>
            <p:ph type="ctrTitle"/>
          </p:nvPr>
        </p:nvSpPr>
        <p:spPr>
          <a:xfrm>
            <a:off x="680400" y="1825200"/>
            <a:ext cx="7297200" cy="1468800"/>
          </a:xfrm>
        </p:spPr>
        <p:txBody>
          <a:bodyPr rIns="90000"/>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552" y="436284"/>
            <a:ext cx="2163682" cy="896069"/>
          </a:xfrm>
          <a:prstGeom prst="rect">
            <a:avLst/>
          </a:prstGeom>
        </p:spPr>
      </p:pic>
    </p:spTree>
    <p:extLst>
      <p:ext uri="{BB962C8B-B14F-4D97-AF65-F5344CB8AC3E}">
        <p14:creationId xmlns:p14="http://schemas.microsoft.com/office/powerpoint/2010/main" val="347040432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Date Placeholder 3"/>
          <p:cNvSpPr>
            <a:spLocks noGrp="1"/>
          </p:cNvSpPr>
          <p:nvPr>
            <p:ph type="dt" sz="half" idx="10"/>
          </p:nvPr>
        </p:nvSpPr>
        <p:spPr/>
        <p:txBody>
          <a:bodyPr/>
          <a:lstStyle/>
          <a:p>
            <a:fld id="{F15EB1B4-043C-4D21-B383-F9BBC009E1DD}"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dirty="0"/>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dirty="0"/>
          </a:p>
        </p:txBody>
      </p:sp>
    </p:spTree>
    <p:extLst>
      <p:ext uri="{BB962C8B-B14F-4D97-AF65-F5344CB8AC3E}">
        <p14:creationId xmlns:p14="http://schemas.microsoft.com/office/powerpoint/2010/main" val="43886891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80" y="6220413"/>
            <a:ext cx="1373832" cy="568960"/>
          </a:xfrm>
          <a:prstGeom prst="rect">
            <a:avLst/>
          </a:prstGeom>
        </p:spPr>
      </p:pic>
      <p:pic>
        <p:nvPicPr>
          <p:cNvPr id="11" name="Picture 8" descr="ribbon_kansisivu.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8185" y="3796906"/>
            <a:ext cx="2915817" cy="3061095"/>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4" name="Päivämäärän paikkamerkki 3"/>
          <p:cNvSpPr>
            <a:spLocks noGrp="1"/>
          </p:cNvSpPr>
          <p:nvPr>
            <p:ph type="dt" sz="half" idx="10"/>
          </p:nvPr>
        </p:nvSpPr>
        <p:spPr/>
        <p:txBody>
          <a:bodyPr/>
          <a:lstStyle/>
          <a:p>
            <a:fld id="{01E5DAD1-AF91-4648-9A9E-2D2AD5BE3757}"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529BDC67-9A7E-42C8-BC4E-FBA2E376B5B6}" type="slidenum">
              <a:rPr lang="fi-FI" smtClean="0"/>
              <a:t>‹#›</a:t>
            </a:fld>
            <a:endParaRPr lang="fi-FI"/>
          </a:p>
        </p:txBody>
      </p:sp>
      <p:sp>
        <p:nvSpPr>
          <p:cNvPr id="12"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noProof="0"/>
          </a:p>
        </p:txBody>
      </p:sp>
    </p:spTree>
    <p:extLst>
      <p:ext uri="{BB962C8B-B14F-4D97-AF65-F5344CB8AC3E}">
        <p14:creationId xmlns:p14="http://schemas.microsoft.com/office/powerpoint/2010/main" val="1381839739"/>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482CEBEE-15F0-4570-8C85-D5B885A765AE}"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326285002"/>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FD6F3-7F79-4B58-AF55-71172728C416}"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405767402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 y="428712"/>
            <a:ext cx="9000744" cy="5880608"/>
          </a:xfrm>
          <a:prstGeom prst="rect">
            <a:avLst/>
          </a:prstGeom>
        </p:spPr>
      </p:pic>
    </p:spTree>
    <p:extLst>
      <p:ext uri="{BB962C8B-B14F-4D97-AF65-F5344CB8AC3E}">
        <p14:creationId xmlns:p14="http://schemas.microsoft.com/office/powerpoint/2010/main" val="190301732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7" y="4521200"/>
            <a:ext cx="2572443"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D03569F9-4486-4C18-939F-1AE8510A40E6}"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9" name="Picture 16"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4606" y="6272940"/>
            <a:ext cx="1549908" cy="370332"/>
          </a:xfrm>
          <a:prstGeom prst="rect">
            <a:avLst/>
          </a:prstGeom>
        </p:spPr>
      </p:pic>
    </p:spTree>
    <p:extLst>
      <p:ext uri="{BB962C8B-B14F-4D97-AF65-F5344CB8AC3E}">
        <p14:creationId xmlns:p14="http://schemas.microsoft.com/office/powerpoint/2010/main" val="1605751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599" b="0" i="0">
                <a:solidFill>
                  <a:schemeClr val="tx1"/>
                </a:solidFill>
                <a:latin typeface="Verdana"/>
                <a:cs typeface="Verdana"/>
              </a:defRPr>
            </a:lvl1pPr>
          </a:lstStyle>
          <a:p>
            <a:pPr marL="10860">
              <a:lnSpc>
                <a:spcPts val="684"/>
              </a:lnSpc>
            </a:pPr>
            <a:r>
              <a:rPr lang="fi-FI" spc="-4" smtClean="0"/>
              <a:t>Liese Eskelinen</a:t>
            </a:r>
            <a:endParaRPr lang="fi-FI" spc="-4"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921AD00-104C-4372-9976-4E3E38488B6C}" type="datetime1">
              <a:rPr lang="fi-FI" smtClean="0"/>
              <a:t>5.10.2016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3782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030285" y="2748727"/>
            <a:ext cx="3449525" cy="3756180"/>
          </a:xfrm>
          <a:prstGeom prst="rect">
            <a:avLst/>
          </a:prstGeom>
          <a:blipFill>
            <a:blip r:embed="rId2" cstate="print"/>
            <a:stretch>
              <a:fillRect/>
            </a:stretch>
          </a:blipFill>
        </p:spPr>
        <p:txBody>
          <a:bodyPr wrap="square" lIns="0" tIns="0" rIns="0" bIns="0" rtlCol="0"/>
          <a:lstStyle/>
          <a:p>
            <a:endParaRPr sz="1539"/>
          </a:p>
        </p:txBody>
      </p:sp>
      <p:sp>
        <p:nvSpPr>
          <p:cNvPr id="17" name="bk object 17"/>
          <p:cNvSpPr/>
          <p:nvPr/>
        </p:nvSpPr>
        <p:spPr>
          <a:xfrm>
            <a:off x="1176775" y="851290"/>
            <a:ext cx="2180224" cy="551403"/>
          </a:xfrm>
          <a:prstGeom prst="rect">
            <a:avLst/>
          </a:prstGeom>
          <a:blipFill>
            <a:blip r:embed="rId3" cstate="print"/>
            <a:stretch>
              <a:fillRect/>
            </a:stretch>
          </a:blipFill>
        </p:spPr>
        <p:txBody>
          <a:bodyPr wrap="square" lIns="0" tIns="0" rIns="0" bIns="0" rtlCol="0"/>
          <a:lstStyle/>
          <a:p>
            <a:endParaRPr sz="1539"/>
          </a:p>
        </p:txBody>
      </p:sp>
      <p:sp>
        <p:nvSpPr>
          <p:cNvPr id="18" name="bk object 18"/>
          <p:cNvSpPr/>
          <p:nvPr/>
        </p:nvSpPr>
        <p:spPr>
          <a:xfrm>
            <a:off x="660714" y="6415079"/>
            <a:ext cx="7819097" cy="121613"/>
          </a:xfrm>
          <a:prstGeom prst="rect">
            <a:avLst/>
          </a:prstGeom>
          <a:blipFill>
            <a:blip r:embed="rId4" cstate="print"/>
            <a:stretch>
              <a:fillRect/>
            </a:stretch>
          </a:blipFill>
        </p:spPr>
        <p:txBody>
          <a:bodyPr wrap="square" lIns="0" tIns="0" rIns="0" bIns="0" rtlCol="0"/>
          <a:lstStyle/>
          <a:p>
            <a:endParaRPr sz="1539"/>
          </a:p>
        </p:txBody>
      </p:sp>
      <p:sp>
        <p:nvSpPr>
          <p:cNvPr id="2" name="Holder 2"/>
          <p:cNvSpPr>
            <a:spLocks noGrp="1"/>
          </p:cNvSpPr>
          <p:nvPr>
            <p:ph type="title"/>
          </p:nvPr>
        </p:nvSpPr>
        <p:spPr>
          <a:xfrm>
            <a:off x="1726339" y="2206524"/>
            <a:ext cx="5691321" cy="368434"/>
          </a:xfrm>
        </p:spPr>
        <p:txBody>
          <a:bodyPr lIns="0" tIns="0" rIns="0" bIns="0"/>
          <a:lstStyle>
            <a:lvl1pPr>
              <a:defRPr sz="2394" b="0" i="0">
                <a:solidFill>
                  <a:srgbClr val="002D62"/>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599" b="0" i="0">
                <a:solidFill>
                  <a:schemeClr val="tx1"/>
                </a:solidFill>
                <a:latin typeface="Verdana"/>
                <a:cs typeface="Verdana"/>
              </a:defRPr>
            </a:lvl1pPr>
          </a:lstStyle>
          <a:p>
            <a:pPr marL="10860">
              <a:lnSpc>
                <a:spcPts val="684"/>
              </a:lnSpc>
            </a:pPr>
            <a:r>
              <a:rPr lang="fi-FI" spc="-4" smtClean="0"/>
              <a:t>Liese Eskelinen</a:t>
            </a:r>
            <a:endParaRPr lang="fi-FI" spc="-4"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D8BEE3C-15BE-48E4-B92E-25197E592CA2}" type="datetime1">
              <a:rPr lang="fi-FI" smtClean="0"/>
              <a:t>5.10.2016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01339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726339" y="2206524"/>
            <a:ext cx="5691321" cy="368434"/>
          </a:xfrm>
        </p:spPr>
        <p:txBody>
          <a:bodyPr lIns="0" tIns="0" rIns="0" bIns="0"/>
          <a:lstStyle>
            <a:lvl1pPr>
              <a:defRPr sz="2394" b="0" i="0">
                <a:solidFill>
                  <a:srgbClr val="002D62"/>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599" b="0" i="0">
                <a:solidFill>
                  <a:schemeClr val="tx1"/>
                </a:solidFill>
                <a:latin typeface="Verdana"/>
                <a:cs typeface="Verdana"/>
              </a:defRPr>
            </a:lvl1pPr>
          </a:lstStyle>
          <a:p>
            <a:pPr marL="10860">
              <a:lnSpc>
                <a:spcPts val="684"/>
              </a:lnSpc>
            </a:pPr>
            <a:r>
              <a:rPr lang="fi-FI" spc="-4" smtClean="0"/>
              <a:t>Liese Eskelinen</a:t>
            </a:r>
            <a:endParaRPr lang="fi-FI" spc="-4"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A9DFCD8-5ECE-4E14-AB45-478C395DC048}" type="datetime1">
              <a:rPr lang="fi-FI" smtClean="0"/>
              <a:t>5.10.2016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780182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726339" y="2206524"/>
            <a:ext cx="5691321" cy="368434"/>
          </a:xfrm>
        </p:spPr>
        <p:txBody>
          <a:bodyPr lIns="0" tIns="0" rIns="0" bIns="0"/>
          <a:lstStyle>
            <a:lvl1pPr>
              <a:defRPr sz="2394" b="0" i="0">
                <a:solidFill>
                  <a:srgbClr val="002D62"/>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599" b="0" i="0">
                <a:solidFill>
                  <a:schemeClr val="tx1"/>
                </a:solidFill>
                <a:latin typeface="Verdana"/>
                <a:cs typeface="Verdana"/>
              </a:defRPr>
            </a:lvl1pPr>
          </a:lstStyle>
          <a:p>
            <a:pPr marL="10860">
              <a:lnSpc>
                <a:spcPts val="684"/>
              </a:lnSpc>
            </a:pPr>
            <a:r>
              <a:rPr lang="fi-FI" spc="-4" smtClean="0"/>
              <a:t>Liese Eskelinen</a:t>
            </a:r>
            <a:endParaRPr lang="fi-FI" spc="-4"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5CFBE55-7B0A-4C4B-B548-44AADBAFC2B6}" type="datetime1">
              <a:rPr lang="fi-FI" smtClean="0"/>
              <a:t>5.10.2016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78100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599" b="0" i="0">
                <a:solidFill>
                  <a:schemeClr val="tx1"/>
                </a:solidFill>
                <a:latin typeface="Verdana"/>
                <a:cs typeface="Verdana"/>
              </a:defRPr>
            </a:lvl1pPr>
          </a:lstStyle>
          <a:p>
            <a:pPr marL="10860">
              <a:lnSpc>
                <a:spcPts val="684"/>
              </a:lnSpc>
            </a:pPr>
            <a:r>
              <a:rPr lang="fi-FI" spc="-4" smtClean="0"/>
              <a:t>Liese Eskelinen</a:t>
            </a:r>
            <a:endParaRPr lang="fi-FI" spc="-4"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7EF2467-E448-4141-BE20-FDD38DF30F67}" type="datetime1">
              <a:rPr lang="fi-FI" smtClean="0"/>
              <a:t>5.10.2016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02981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76"/>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1137" y="579855"/>
            <a:ext cx="2548466" cy="608925"/>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31271076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8E89F3D6-24D9-4EE9-A6B9-284DC842251F}"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30661898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49"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3" name="Picture 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31032264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Tree>
    <p:extLst>
      <p:ext uri="{BB962C8B-B14F-4D97-AF65-F5344CB8AC3E}">
        <p14:creationId xmlns:p14="http://schemas.microsoft.com/office/powerpoint/2010/main" val="4492403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Tree>
    <p:extLst>
      <p:ext uri="{BB962C8B-B14F-4D97-AF65-F5344CB8AC3E}">
        <p14:creationId xmlns:p14="http://schemas.microsoft.com/office/powerpoint/2010/main" val="281658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82ADBD7C-1E27-4C1E-94C4-50AF45C7048B}"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7284325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9144000" cy="4544281"/>
          </a:xfrm>
          <a:prstGeom prst="rect">
            <a:avLst/>
          </a:prstGeom>
        </p:spPr>
      </p:pic>
    </p:spTree>
    <p:extLst>
      <p:ext uri="{BB962C8B-B14F-4D97-AF65-F5344CB8AC3E}">
        <p14:creationId xmlns:p14="http://schemas.microsoft.com/office/powerpoint/2010/main" val="22041495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7" name="Kuva 6"/>
          <p:cNvPicPr>
            <a:picLocks noChangeAspect="1"/>
          </p:cNvPicPr>
          <p:nvPr userDrawn="1"/>
        </p:nvPicPr>
        <p:blipFill rotWithShape="1">
          <a:blip r:embed="rId6"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22810238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0"/>
            <a:ext cx="9144000" cy="4505899"/>
          </a:xfrm>
          <a:prstGeom prst="rect">
            <a:avLst/>
          </a:prstGeom>
        </p:spPr>
      </p:pic>
    </p:spTree>
    <p:extLst>
      <p:ext uri="{BB962C8B-B14F-4D97-AF65-F5344CB8AC3E}">
        <p14:creationId xmlns:p14="http://schemas.microsoft.com/office/powerpoint/2010/main" val="41943841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Tree>
    <p:extLst>
      <p:ext uri="{BB962C8B-B14F-4D97-AF65-F5344CB8AC3E}">
        <p14:creationId xmlns:p14="http://schemas.microsoft.com/office/powerpoint/2010/main" val="28345527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42410628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9465E2A4-4B7A-4B98-A6FD-5FBABA3EF45F}"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33022375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B6765F53-82A0-44C4-984E-CEA1BF773D66}"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9" name="Picture 1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27928487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24CA1BA7-BEF6-46C6-A78C-47CD02D19E25}"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7128537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85E37FAD-A0BA-4B29-880B-A06B4908BDE5}"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7299545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C7113-DBC3-4247-9469-3E8FE4555F59}"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1317104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9"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6DEBF52A-182B-48D1-B9F2-94ED5FACD574}"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2539504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C1BD7-B730-4552-A93C-B32AA871AE20}"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2423976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A3F47B7C-DBBC-40D9-B869-5C4BF7F637E2}"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4214340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D22F8198-2BC9-45DA-B42D-A2F92D8D7485}"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23298154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Kansiotsikkosivu">
    <p:spTree>
      <p:nvGrpSpPr>
        <p:cNvPr id="1" name=""/>
        <p:cNvGrpSpPr/>
        <p:nvPr/>
      </p:nvGrpSpPr>
      <p:grpSpPr>
        <a:xfrm>
          <a:off x="0" y="0"/>
          <a:ext cx="0" cy="0"/>
          <a:chOff x="0" y="0"/>
          <a:chExt cx="0" cy="0"/>
        </a:xfrm>
      </p:grpSpPr>
      <p:pic>
        <p:nvPicPr>
          <p:cNvPr id="4" name="Picture 8" descr="ribbon_kansisivu.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8575" y="2679700"/>
            <a:ext cx="4052888"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ogo.wm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1663" y="579438"/>
            <a:ext cx="25479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2" name="Title 1"/>
          <p:cNvSpPr>
            <a:spLocks noGrp="1"/>
          </p:cNvSpPr>
          <p:nvPr>
            <p:ph type="ctrTitle"/>
          </p:nvPr>
        </p:nvSpPr>
        <p:spPr>
          <a:xfrm>
            <a:off x="685800" y="1823503"/>
            <a:ext cx="7298267" cy="1470025"/>
          </a:xfrm>
        </p:spPr>
        <p:txBody>
          <a:bodyPr lIns="0" anchor="b"/>
          <a:lstStyle>
            <a:lvl1pPr algn="l">
              <a:defRPr sz="3200"/>
            </a:lvl1pPr>
          </a:lstStyle>
          <a:p>
            <a:r>
              <a:rPr lang="fi-FI" noProof="0" smtClean="0"/>
              <a:t>Muokkaa perustyyl. napsautt.</a:t>
            </a:r>
            <a:endParaRPr lang="fi-FI" noProof="0"/>
          </a:p>
        </p:txBody>
      </p:sp>
      <p:sp>
        <p:nvSpPr>
          <p:cNvPr id="3" name="Subtitle 2"/>
          <p:cNvSpPr>
            <a:spLocks noGrp="1"/>
          </p:cNvSpPr>
          <p:nvPr>
            <p:ph type="subTitle" idx="1"/>
          </p:nvPr>
        </p:nvSpPr>
        <p:spPr>
          <a:xfrm>
            <a:off x="679450" y="3299867"/>
            <a:ext cx="6102350" cy="1636194"/>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a:p>
        </p:txBody>
      </p:sp>
    </p:spTree>
    <p:extLst>
      <p:ext uri="{BB962C8B-B14F-4D97-AF65-F5344CB8AC3E}">
        <p14:creationId xmlns:p14="http://schemas.microsoft.com/office/powerpoint/2010/main" val="13579456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1_Väliotsikkosivu-1">
    <p:spTree>
      <p:nvGrpSpPr>
        <p:cNvPr id="1" name=""/>
        <p:cNvGrpSpPr/>
        <p:nvPr/>
      </p:nvGrpSpPr>
      <p:grpSpPr>
        <a:xfrm>
          <a:off x="0" y="0"/>
          <a:ext cx="0" cy="0"/>
          <a:chOff x="0" y="0"/>
          <a:chExt cx="0" cy="0"/>
        </a:xfrm>
      </p:grpSpPr>
      <p:pic>
        <p:nvPicPr>
          <p:cNvPr id="4" name="Picture 8" descr="ribbon_kansisivu.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2413" y="3797300"/>
            <a:ext cx="381158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6" name="Picture 6" descr="logo.wm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823503"/>
            <a:ext cx="7772399" cy="1470025"/>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50" y="3299867"/>
            <a:ext cx="6102350" cy="1636194"/>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40292970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1_Väliotsikkosivu kuvalla-1">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7219383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2_Väliotsikkosivu kuvalla-2">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30145724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3_Väliotsikkosivu kuvalla-3">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12111973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4_Väliotsikkosivu kuvalla-4">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41260218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5_Väliotsikkosivu kuvalla-5">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140405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t>Liese Eskelinen</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730E496-7D83-4967-8540-14D9896B2278}" type="datetime1">
              <a:rPr lang="fi-FI" smtClean="0"/>
              <a:t>5.10.2016</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4219F-99A0-40C1-B47D-1FED41E05327}"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38694785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6_Väliotsikkosivu kuvalla-6">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7277704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7_Väliotsikkosivu kuvalla-7">
    <p:spTree>
      <p:nvGrpSpPr>
        <p:cNvPr id="1" name=""/>
        <p:cNvGrpSpPr/>
        <p:nvPr/>
      </p:nvGrpSpPr>
      <p:grpSpPr>
        <a:xfrm>
          <a:off x="0" y="0"/>
          <a:ext cx="0" cy="0"/>
          <a:chOff x="0" y="0"/>
          <a:chExt cx="0" cy="0"/>
        </a:xfrm>
      </p:grpSpPr>
      <p:pic>
        <p:nvPicPr>
          <p:cNvPr id="4" name="Picture 6" descr="otsikko_kuva_0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ibbon_kansisivu.jpg"/>
          <p:cNvPicPr>
            <a:picLocks noChangeAspect="1"/>
          </p:cNvPicPr>
          <p:nvPr userDrawn="1"/>
        </p:nvPicPr>
        <p:blipFill>
          <a:blip r:embed="rId3" cstate="print">
            <a:extLst>
              <a:ext uri="{28A0092B-C50C-407E-A947-70E740481C1C}">
                <a14:useLocalDpi xmlns:a14="http://schemas.microsoft.com/office/drawing/2010/main" val="0"/>
              </a:ext>
            </a:extLst>
          </a:blip>
          <a:srcRect r="13860"/>
          <a:stretch>
            <a:fillRect/>
          </a:stretch>
        </p:blipFill>
        <p:spPr bwMode="auto">
          <a:xfrm>
            <a:off x="6854825" y="4724400"/>
            <a:ext cx="2289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sp>
        <p:nvSpPr>
          <p:cNvPr id="7" name="Rectangle 5"/>
          <p:cNvSpPr/>
          <p:nvPr userDrawn="1"/>
        </p:nvSpPr>
        <p:spPr>
          <a:xfrm rot="10800000" flipV="1">
            <a:off x="0" y="4508500"/>
            <a:ext cx="9144000" cy="36513"/>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baseline="30000" dirty="0"/>
          </a:p>
        </p:txBody>
      </p:sp>
      <p:pic>
        <p:nvPicPr>
          <p:cNvPr id="8" name="Picture 11" descr="logo.wm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44281"/>
            <a:ext cx="7238999" cy="1043719"/>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49" y="5594339"/>
            <a:ext cx="7245349" cy="1128195"/>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19709097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4_Väliotsikkosivu-3">
    <p:spTree>
      <p:nvGrpSpPr>
        <p:cNvPr id="1" name=""/>
        <p:cNvGrpSpPr/>
        <p:nvPr/>
      </p:nvGrpSpPr>
      <p:grpSpPr>
        <a:xfrm>
          <a:off x="0" y="0"/>
          <a:ext cx="0" cy="0"/>
          <a:chOff x="0" y="0"/>
          <a:chExt cx="0" cy="0"/>
        </a:xfrm>
      </p:grpSpPr>
      <p:sp>
        <p:nvSpPr>
          <p:cNvPr id="4"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5" name="Picture 6"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823503"/>
            <a:ext cx="7772399" cy="1470025"/>
          </a:xfrm>
        </p:spPr>
        <p:txBody>
          <a:bodyPr lIns="0" anchor="b"/>
          <a:lstStyle>
            <a:lvl1pPr algn="l">
              <a:defRPr sz="3200"/>
            </a:lvl1pPr>
          </a:lstStyle>
          <a:p>
            <a:r>
              <a:rPr lang="fi-FI" smtClean="0"/>
              <a:t>Muokkaa perustyyl. napsautt.</a:t>
            </a:r>
            <a:endParaRPr lang="fi-FI" dirty="0"/>
          </a:p>
        </p:txBody>
      </p:sp>
      <p:sp>
        <p:nvSpPr>
          <p:cNvPr id="3" name="Subtitle 2"/>
          <p:cNvSpPr>
            <a:spLocks noGrp="1"/>
          </p:cNvSpPr>
          <p:nvPr>
            <p:ph type="subTitle" idx="1"/>
          </p:nvPr>
        </p:nvSpPr>
        <p:spPr>
          <a:xfrm>
            <a:off x="679450" y="3299867"/>
            <a:ext cx="6102350" cy="1636194"/>
          </a:xfrm>
        </p:spPr>
        <p:txBody>
          <a:bodyPr/>
          <a:lstStyle>
            <a:lvl1pPr marL="0" indent="0" algn="l">
              <a:buNone/>
              <a:defRPr>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21858943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1_otsikko- ja sisältösivu-1">
    <p:spTree>
      <p:nvGrpSpPr>
        <p:cNvPr id="1" name=""/>
        <p:cNvGrpSpPr/>
        <p:nvPr/>
      </p:nvGrpSpPr>
      <p:grpSpPr>
        <a:xfrm>
          <a:off x="0" y="0"/>
          <a:ext cx="0" cy="0"/>
          <a:chOff x="0" y="0"/>
          <a:chExt cx="0" cy="0"/>
        </a:xfrm>
      </p:grpSpPr>
      <p:pic>
        <p:nvPicPr>
          <p:cNvPr id="4" name="Picture 7" descr="ribbon_sisaltosivu-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72250" y="4521200"/>
            <a:ext cx="25717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6" name="Picture 16" descr="logo.wm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21"/>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9" name="TextBox 22"/>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a:xfrm>
            <a:off x="679450" y="274638"/>
            <a:ext cx="7778750" cy="1143000"/>
          </a:xfrm>
        </p:spPr>
        <p:txBody>
          <a:bodyPr lIns="0" rIns="0" anchor="b"/>
          <a:lstStyle>
            <a:lvl1pPr algn="l">
              <a:defRPr sz="3200"/>
            </a:lvl1pPr>
          </a:lstStyle>
          <a:p>
            <a:r>
              <a:rPr lang="fi-FI" smtClean="0"/>
              <a:t>Muokkaa perustyyl. napsautt.</a:t>
            </a:r>
            <a:endParaRPr lang="fi-FI" dirty="0"/>
          </a:p>
        </p:txBody>
      </p:sp>
      <p:sp>
        <p:nvSpPr>
          <p:cNvPr id="3" name="Content Placeholder 2"/>
          <p:cNvSpPr>
            <a:spLocks noGrp="1"/>
          </p:cNvSpPr>
          <p:nvPr>
            <p:ph idx="1"/>
          </p:nvPr>
        </p:nvSpPr>
        <p:spPr>
          <a:xfrm>
            <a:off x="679450" y="1600200"/>
            <a:ext cx="7778750" cy="4525963"/>
          </a:xfrm>
        </p:spPr>
        <p:txBody>
          <a:bodyPr/>
          <a:lstStyle>
            <a:lvl1pPr>
              <a:defRPr sz="2400"/>
            </a:lvl1pPr>
            <a:lvl2pPr>
              <a:defRPr sz="2000"/>
            </a:lvl2pPr>
            <a:lvl3pPr>
              <a:defRPr sz="1600"/>
            </a:lvl3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0"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D0F9BD51-E6AE-4A47-8012-56204BA1DF01}" type="datetime1">
              <a:rPr lang="fi-FI" smtClean="0"/>
              <a:t>5.10.2016</a:t>
            </a:fld>
            <a:endParaRPr lang="fi-FI"/>
          </a:p>
        </p:txBody>
      </p:sp>
      <p:sp>
        <p:nvSpPr>
          <p:cNvPr id="11"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2"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26641589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4_otsikko- ja sisältösivu-4">
    <p:spTree>
      <p:nvGrpSpPr>
        <p:cNvPr id="1" name=""/>
        <p:cNvGrpSpPr/>
        <p:nvPr/>
      </p:nvGrpSpPr>
      <p:grpSpPr>
        <a:xfrm>
          <a:off x="0" y="0"/>
          <a:ext cx="0" cy="0"/>
          <a:chOff x="0" y="0"/>
          <a:chExt cx="0" cy="0"/>
        </a:xfrm>
      </p:grpSpPr>
      <p:sp>
        <p:nvSpPr>
          <p:cNvPr id="4" name="Rectangle 6"/>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5" name="Picture 12"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7" name="TextBox 16"/>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18"/>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a:xfrm>
            <a:off x="679450" y="274638"/>
            <a:ext cx="7778750" cy="1143000"/>
          </a:xfrm>
        </p:spPr>
        <p:txBody>
          <a:bodyPr lIns="0" rIns="0" anchor="b"/>
          <a:lstStyle>
            <a:lvl1pPr algn="l">
              <a:defRPr sz="3200"/>
            </a:lvl1pPr>
          </a:lstStyle>
          <a:p>
            <a:r>
              <a:rPr lang="fi-FI" smtClean="0"/>
              <a:t>Muokkaa perustyyl. napsautt.</a:t>
            </a:r>
            <a:endParaRPr lang="fi-FI" dirty="0"/>
          </a:p>
        </p:txBody>
      </p:sp>
      <p:sp>
        <p:nvSpPr>
          <p:cNvPr id="3" name="Content Placeholder 2"/>
          <p:cNvSpPr>
            <a:spLocks noGrp="1"/>
          </p:cNvSpPr>
          <p:nvPr>
            <p:ph idx="1"/>
          </p:nvPr>
        </p:nvSpPr>
        <p:spPr>
          <a:xfrm>
            <a:off x="679450" y="1600200"/>
            <a:ext cx="7778750" cy="4525963"/>
          </a:xfrm>
        </p:spPr>
        <p:txBody>
          <a:bodyPr/>
          <a:lstStyle>
            <a:lvl1pPr>
              <a:defRPr sz="2400"/>
            </a:lvl1pPr>
            <a:lvl2pPr>
              <a:defRPr sz="2000"/>
            </a:lvl2pPr>
            <a:lvl3pPr>
              <a:defRPr sz="1600"/>
            </a:lvl3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9"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24897EF4-03A2-42E4-B78E-64ADC70F6DD6}" type="datetime1">
              <a:rPr lang="fi-FI" smtClean="0"/>
              <a:t>5.10.2016</a:t>
            </a:fld>
            <a:endParaRPr lang="fi-FI"/>
          </a:p>
        </p:txBody>
      </p:sp>
      <p:sp>
        <p:nvSpPr>
          <p:cNvPr id="10"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1"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21120513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4"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5" name="Picture 12"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7" name="TextBox 16"/>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17"/>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a:xfrm>
            <a:off x="696913" y="4406900"/>
            <a:ext cx="7772400" cy="1362075"/>
          </a:xfrm>
        </p:spPr>
        <p:txBody>
          <a:bodyPr lIns="0" rIns="0" anchor="t"/>
          <a:lstStyle>
            <a:lvl1pPr algn="l">
              <a:defRPr sz="3200" b="1" cap="none"/>
            </a:lvl1pPr>
          </a:lstStyle>
          <a:p>
            <a:r>
              <a:rPr lang="fi-FI" smtClean="0"/>
              <a:t>Muokkaa perustyyl. napsautt.</a:t>
            </a:r>
            <a:endParaRPr lang="fi-FI" dirty="0"/>
          </a:p>
        </p:txBody>
      </p:sp>
      <p:sp>
        <p:nvSpPr>
          <p:cNvPr id="3" name="Text Placeholder 2"/>
          <p:cNvSpPr>
            <a:spLocks noGrp="1"/>
          </p:cNvSpPr>
          <p:nvPr>
            <p:ph type="body" idx="1"/>
          </p:nvPr>
        </p:nvSpPr>
        <p:spPr>
          <a:xfrm>
            <a:off x="696913" y="2906713"/>
            <a:ext cx="7772400" cy="1500187"/>
          </a:xfrm>
        </p:spPr>
        <p:txBody>
          <a:bodyPr anchor="b"/>
          <a:lstStyle>
            <a:lvl1pPr marL="0" indent="0">
              <a:buNone/>
              <a:defRPr sz="2000">
                <a:solidFill>
                  <a:srgbClr val="00A6D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9"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AF586F60-1DBB-4860-B8EF-A9CD048CD5CC}" type="datetime1">
              <a:rPr lang="fi-FI" smtClean="0"/>
              <a:t>5.10.2016</a:t>
            </a:fld>
            <a:endParaRPr lang="fi-FI"/>
          </a:p>
        </p:txBody>
      </p:sp>
      <p:sp>
        <p:nvSpPr>
          <p:cNvPr id="10"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1"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4332723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5" name="Rectangle 10"/>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6" name="Picture 13"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17"/>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9" name="TextBox 18"/>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p:txBody>
          <a:bodyPr lIns="0" tIns="0" anchor="b"/>
          <a:lstStyle>
            <a:lvl1pPr algn="l">
              <a:defRPr sz="3200"/>
            </a:lvl1pPr>
          </a:lstStyle>
          <a:p>
            <a:r>
              <a:rPr lang="fi-FI" smtClean="0"/>
              <a:t>Muokkaa perustyyl. napsautt.</a:t>
            </a:r>
            <a:endParaRPr lang="fi-FI" dirty="0"/>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0"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79B090E7-A99C-47C1-A20F-4371F8504711}" type="datetime1">
              <a:rPr lang="fi-FI" smtClean="0"/>
              <a:t>5.10.2016</a:t>
            </a:fld>
            <a:endParaRPr lang="fi-FI"/>
          </a:p>
        </p:txBody>
      </p:sp>
      <p:sp>
        <p:nvSpPr>
          <p:cNvPr id="11"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2"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563050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7" name="Rectangle 12"/>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8" name="Picture 15"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8"/>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10" name="TextBox 19"/>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11" name="TextBox 20"/>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p:txBody>
          <a:bodyPr lIns="0" tIns="0" anchor="b"/>
          <a:lstStyle>
            <a:lvl1pPr algn="l">
              <a:defRPr sz="3200"/>
            </a:lvl1pPr>
          </a:lstStyle>
          <a:p>
            <a:r>
              <a:rPr lang="fi-FI" smtClean="0"/>
              <a:t>Muokkaa perustyyl. napsautt.</a:t>
            </a:r>
            <a:endParaRPr lang="fi-FI"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2"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38D9B6C4-2593-4D56-89A2-70B39FFE373B}" type="datetime1">
              <a:rPr lang="fi-FI" smtClean="0"/>
              <a:t>5.10.2016</a:t>
            </a:fld>
            <a:endParaRPr lang="fi-FI"/>
          </a:p>
        </p:txBody>
      </p:sp>
      <p:sp>
        <p:nvSpPr>
          <p:cNvPr id="13"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4"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29663124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3" name="Rectangle 8"/>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4" name="Picture 5"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lIns="0" tIns="0" anchor="b"/>
          <a:lstStyle>
            <a:lvl1pPr algn="l">
              <a:defRPr sz="3200"/>
            </a:lvl1pPr>
          </a:lstStyle>
          <a:p>
            <a:r>
              <a:rPr lang="fi-FI" smtClean="0"/>
              <a:t>Muokkaa perustyyl. napsautt.</a:t>
            </a:r>
            <a:endParaRPr lang="fi-FI"/>
          </a:p>
        </p:txBody>
      </p:sp>
    </p:spTree>
    <p:extLst>
      <p:ext uri="{BB962C8B-B14F-4D97-AF65-F5344CB8AC3E}">
        <p14:creationId xmlns:p14="http://schemas.microsoft.com/office/powerpoint/2010/main" val="21885190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7"/>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3" name="Picture 4"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516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9E98D-EFF8-4797-B68C-8C62183E3281}"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9621699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5" name="Rectangle 10"/>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6" name="Picture 13"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17"/>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9" name="TextBox 18"/>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a:xfrm>
            <a:off x="687388" y="273050"/>
            <a:ext cx="2970212" cy="1162050"/>
          </a:xfrm>
        </p:spPr>
        <p:txBody>
          <a:bodyPr lIns="0" tIns="0" anchor="b"/>
          <a:lstStyle>
            <a:lvl1pPr algn="l">
              <a:defRPr sz="2000" b="1"/>
            </a:lvl1pPr>
          </a:lstStyle>
          <a:p>
            <a:r>
              <a:rPr lang="fi-FI" smtClean="0"/>
              <a:t>Muokkaa perustyyl. napsautt.</a:t>
            </a:r>
            <a:endParaRPr lang="fi-FI"/>
          </a:p>
        </p:txBody>
      </p:sp>
      <p:sp>
        <p:nvSpPr>
          <p:cNvPr id="3" name="Content Placeholder 2"/>
          <p:cNvSpPr>
            <a:spLocks noGrp="1"/>
          </p:cNvSpPr>
          <p:nvPr>
            <p:ph idx="1"/>
          </p:nvPr>
        </p:nvSpPr>
        <p:spPr>
          <a:xfrm>
            <a:off x="3746500" y="273050"/>
            <a:ext cx="4711700" cy="5853113"/>
          </a:xfrm>
        </p:spPr>
        <p:txBody>
          <a:bodyPr/>
          <a:lstStyle>
            <a:lvl1pPr>
              <a:defRPr sz="24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Text Placeholder 3"/>
          <p:cNvSpPr>
            <a:spLocks noGrp="1"/>
          </p:cNvSpPr>
          <p:nvPr>
            <p:ph type="body" sz="half" idx="2"/>
          </p:nvPr>
        </p:nvSpPr>
        <p:spPr>
          <a:xfrm>
            <a:off x="687388" y="1435100"/>
            <a:ext cx="29702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0"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0845F6A3-A179-4D4A-8975-3B6BA4936A21}" type="datetime1">
              <a:rPr lang="fi-FI" smtClean="0"/>
              <a:t>5.10.2016</a:t>
            </a:fld>
            <a:endParaRPr lang="fi-FI"/>
          </a:p>
        </p:txBody>
      </p:sp>
      <p:sp>
        <p:nvSpPr>
          <p:cNvPr id="11"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2"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24737233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5" name="Rectangle 10"/>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6" name="Picture 13"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17"/>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9" name="TextBox 18"/>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a:xfrm>
            <a:off x="687388" y="4749800"/>
            <a:ext cx="5486400" cy="566738"/>
          </a:xfrm>
        </p:spPr>
        <p:txBody>
          <a:bodyPr lIns="0" tIns="0" anchor="b"/>
          <a:lstStyle>
            <a:lvl1pPr algn="l">
              <a:defRPr sz="2000" b="1"/>
            </a:lvl1pPr>
          </a:lstStyle>
          <a:p>
            <a:r>
              <a:rPr lang="fi-FI" smtClean="0"/>
              <a:t>Muokkaa perustyyl. napsautt.</a:t>
            </a:r>
            <a:endParaRPr lang="fi-FI"/>
          </a:p>
        </p:txBody>
      </p:sp>
      <p:sp>
        <p:nvSpPr>
          <p:cNvPr id="3" name="Picture Placeholder 2"/>
          <p:cNvSpPr>
            <a:spLocks noGrp="1"/>
          </p:cNvSpPr>
          <p:nvPr>
            <p:ph type="pic" idx="1"/>
          </p:nvPr>
        </p:nvSpPr>
        <p:spPr>
          <a:xfrm>
            <a:off x="687388" y="5619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smtClean="0"/>
              <a:t>Lisää kuva napsauttamalla kuvaketta</a:t>
            </a:r>
            <a:endParaRPr lang="fi-FI" noProof="0"/>
          </a:p>
        </p:txBody>
      </p:sp>
      <p:sp>
        <p:nvSpPr>
          <p:cNvPr id="4" name="Text Placeholder 3"/>
          <p:cNvSpPr>
            <a:spLocks noGrp="1"/>
          </p:cNvSpPr>
          <p:nvPr>
            <p:ph type="body" sz="half" idx="2"/>
          </p:nvPr>
        </p:nvSpPr>
        <p:spPr>
          <a:xfrm>
            <a:off x="687388" y="5316538"/>
            <a:ext cx="5486400" cy="804862"/>
          </a:xfrm>
        </p:spPr>
        <p:txBody>
          <a:bodyPr/>
          <a:lstStyle>
            <a:lvl1pPr marL="0" indent="0">
              <a:buNone/>
              <a:defRPr sz="1400">
                <a:solidFill>
                  <a:srgbClr val="00A6D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0"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543A2178-00AE-4279-9E9C-587B2A7E22C1}" type="datetime1">
              <a:rPr lang="fi-FI" smtClean="0"/>
              <a:t>5.10.2016</a:t>
            </a:fld>
            <a:endParaRPr lang="fi-FI"/>
          </a:p>
        </p:txBody>
      </p:sp>
      <p:sp>
        <p:nvSpPr>
          <p:cNvPr id="11"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2"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21494296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4"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5" name="Picture 12"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3988" y="6272213"/>
            <a:ext cx="1550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p:cNvSpPr txBox="1">
            <a:spLocks noChangeArrowheads="1"/>
          </p:cNvSpPr>
          <p:nvPr userDrawn="1"/>
        </p:nvSpPr>
        <p:spPr bwMode="auto">
          <a:xfrm>
            <a:off x="3681413"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7" name="TextBox 16"/>
          <p:cNvSpPr txBox="1">
            <a:spLocks noChangeArrowheads="1"/>
          </p:cNvSpPr>
          <p:nvPr userDrawn="1"/>
        </p:nvSpPr>
        <p:spPr bwMode="auto">
          <a:xfrm>
            <a:off x="266065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8" name="TextBox 17"/>
          <p:cNvSpPr txBox="1">
            <a:spLocks noChangeArrowheads="1"/>
          </p:cNvSpPr>
          <p:nvPr userDrawn="1"/>
        </p:nvSpPr>
        <p:spPr bwMode="auto">
          <a:xfrm>
            <a:off x="2209800" y="64992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9" name="Date Placeholder 3"/>
          <p:cNvSpPr txBox="1">
            <a:spLocks/>
          </p:cNvSpPr>
          <p:nvPr userDrawn="1"/>
        </p:nvSpPr>
        <p:spPr>
          <a:xfrm>
            <a:off x="2908300" y="6604000"/>
            <a:ext cx="904875" cy="265113"/>
          </a:xfrm>
          <a:prstGeom prst="rect">
            <a:avLst/>
          </a:prstGeom>
        </p:spPr>
        <p:txBody>
          <a:bodyPr lIns="0" tIns="0" rIns="0" bIns="0" anchor="ctr"/>
          <a:lstStyle>
            <a:lvl1pPr algn="ctr">
              <a:defRPr sz="1100">
                <a:solidFill>
                  <a:schemeClr val="accent1"/>
                </a:solidFill>
              </a:defRPr>
            </a:lvl1pPr>
          </a:lstStyle>
          <a:p>
            <a:pPr fontAlgn="auto">
              <a:spcBef>
                <a:spcPts val="0"/>
              </a:spcBef>
              <a:spcAft>
                <a:spcPts val="0"/>
              </a:spcAft>
              <a:defRPr/>
            </a:pPr>
            <a:r>
              <a:rPr lang="fi-FI" smtClean="0">
                <a:latin typeface="+mn-lt"/>
                <a:cs typeface="+mn-cs"/>
              </a:rPr>
              <a:t>5.4.2011</a:t>
            </a:r>
            <a:endParaRPr lang="fi-FI">
              <a:latin typeface="+mn-lt"/>
              <a:cs typeface="+mn-cs"/>
            </a:endParaRPr>
          </a:p>
        </p:txBody>
      </p:sp>
      <p:sp>
        <p:nvSpPr>
          <p:cNvPr id="10" name="Footer Placeholder 4"/>
          <p:cNvSpPr txBox="1">
            <a:spLocks/>
          </p:cNvSpPr>
          <p:nvPr userDrawn="1"/>
        </p:nvSpPr>
        <p:spPr>
          <a:xfrm>
            <a:off x="3922713" y="6604000"/>
            <a:ext cx="3095625" cy="265113"/>
          </a:xfrm>
          <a:prstGeom prst="rect">
            <a:avLst/>
          </a:prstGeom>
        </p:spPr>
        <p:txBody>
          <a:bodyPr lIns="0" tIns="0" rIns="0" bIns="0" anchor="ctr"/>
          <a:lstStyle>
            <a:lvl1pPr algn="l">
              <a:defRPr sz="1100">
                <a:solidFill>
                  <a:schemeClr val="accent1"/>
                </a:solidFill>
              </a:defRPr>
            </a:lvl1pPr>
          </a:lstStyle>
          <a:p>
            <a:pPr fontAlgn="auto">
              <a:spcBef>
                <a:spcPts val="0"/>
              </a:spcBef>
              <a:spcAft>
                <a:spcPts val="0"/>
              </a:spcAft>
              <a:defRPr/>
            </a:pPr>
            <a:r>
              <a:rPr lang="en-US" smtClean="0">
                <a:latin typeface="+mn-lt"/>
                <a:cs typeface="+mn-cs"/>
              </a:rPr>
              <a:t>etunimi sukunimi Titteli | Tapahtuma</a:t>
            </a:r>
            <a:endParaRPr lang="fi-FI" dirty="0" smtClean="0">
              <a:latin typeface="+mn-lt"/>
              <a:cs typeface="+mn-cs"/>
            </a:endParaRPr>
          </a:p>
        </p:txBody>
      </p:sp>
      <p:sp>
        <p:nvSpPr>
          <p:cNvPr id="11" name="TextBox 20"/>
          <p:cNvSpPr txBox="1">
            <a:spLocks noChangeArrowheads="1"/>
          </p:cNvSpPr>
          <p:nvPr userDrawn="1"/>
        </p:nvSpPr>
        <p:spPr bwMode="auto">
          <a:xfrm>
            <a:off x="3833813" y="66516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12" name="TextBox 27"/>
          <p:cNvSpPr txBox="1">
            <a:spLocks noChangeArrowheads="1"/>
          </p:cNvSpPr>
          <p:nvPr userDrawn="1"/>
        </p:nvSpPr>
        <p:spPr bwMode="auto">
          <a:xfrm>
            <a:off x="2813050" y="66516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13" name="TextBox 28"/>
          <p:cNvSpPr txBox="1">
            <a:spLocks noChangeArrowheads="1"/>
          </p:cNvSpPr>
          <p:nvPr userDrawn="1"/>
        </p:nvSpPr>
        <p:spPr bwMode="auto">
          <a:xfrm>
            <a:off x="2362200" y="6651625"/>
            <a:ext cx="101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defTabSz="457200" fontAlgn="base">
              <a:spcBef>
                <a:spcPct val="0"/>
              </a:spcBef>
              <a:spcAft>
                <a:spcPct val="0"/>
              </a:spcAft>
              <a:defRPr>
                <a:solidFill>
                  <a:schemeClr val="tx1"/>
                </a:solidFill>
                <a:latin typeface="Verdana" pitchFamily="34" charset="0"/>
              </a:defRPr>
            </a:lvl6pPr>
            <a:lvl7pPr marL="2971800" indent="-228600" defTabSz="457200" fontAlgn="base">
              <a:spcBef>
                <a:spcPct val="0"/>
              </a:spcBef>
              <a:spcAft>
                <a:spcPct val="0"/>
              </a:spcAft>
              <a:defRPr>
                <a:solidFill>
                  <a:schemeClr val="tx1"/>
                </a:solidFill>
                <a:latin typeface="Verdana" pitchFamily="34" charset="0"/>
              </a:defRPr>
            </a:lvl7pPr>
            <a:lvl8pPr marL="3429000" indent="-228600" defTabSz="457200" fontAlgn="base">
              <a:spcBef>
                <a:spcPct val="0"/>
              </a:spcBef>
              <a:spcAft>
                <a:spcPct val="0"/>
              </a:spcAft>
              <a:defRPr>
                <a:solidFill>
                  <a:schemeClr val="tx1"/>
                </a:solidFill>
                <a:latin typeface="Verdana" pitchFamily="34" charset="0"/>
              </a:defRPr>
            </a:lvl8pPr>
            <a:lvl9pPr marL="3886200" indent="-228600" defTabSz="457200" fontAlgn="base">
              <a:spcBef>
                <a:spcPct val="0"/>
              </a:spcBef>
              <a:spcAft>
                <a:spcPct val="0"/>
              </a:spcAft>
              <a:defRPr>
                <a:solidFill>
                  <a:schemeClr val="tx1"/>
                </a:solidFill>
                <a:latin typeface="Verdana" pitchFamily="34" charset="0"/>
              </a:defRPr>
            </a:lvl9pPr>
          </a:lstStyle>
          <a:p>
            <a:pPr>
              <a:defRPr/>
            </a:pPr>
            <a:r>
              <a:rPr lang="fi-FI" altLang="fi-FI" sz="1100" smtClean="0"/>
              <a:t>|</a:t>
            </a:r>
          </a:p>
        </p:txBody>
      </p:sp>
      <p:sp>
        <p:nvSpPr>
          <p:cNvPr id="2" name="Title 1"/>
          <p:cNvSpPr>
            <a:spLocks noGrp="1"/>
          </p:cNvSpPr>
          <p:nvPr>
            <p:ph type="title"/>
          </p:nvPr>
        </p:nvSpPr>
        <p:spPr/>
        <p:txBody>
          <a:bodyPr lIns="0" tIns="0" anchor="b"/>
          <a:lstStyle>
            <a:lvl1pPr algn="l">
              <a:defRPr sz="3200"/>
            </a:lvl1pPr>
          </a:lstStyle>
          <a:p>
            <a:r>
              <a:rPr lang="fi-FI" smtClean="0"/>
              <a:t>Muokkaa perustyyl. napsautt.</a:t>
            </a:r>
            <a:endParaRPr lang="fi-FI"/>
          </a:p>
        </p:txBody>
      </p:sp>
      <p:sp>
        <p:nvSpPr>
          <p:cNvPr id="3" name="Vertical Text Placeholder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4" name="Date Placeholder 3"/>
          <p:cNvSpPr>
            <a:spLocks noGrp="1"/>
          </p:cNvSpPr>
          <p:nvPr>
            <p:ph type="dt" sz="half" idx="10"/>
          </p:nvPr>
        </p:nvSpPr>
        <p:spPr>
          <a:xfrm>
            <a:off x="2755900" y="6451600"/>
            <a:ext cx="904875"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fld id="{13FA1A35-29EE-4DA9-9627-1C3DBA514FD5}" type="datetime1">
              <a:rPr lang="fi-FI" smtClean="0"/>
              <a:t>5.10.2016</a:t>
            </a:fld>
            <a:endParaRPr lang="fi-FI"/>
          </a:p>
        </p:txBody>
      </p:sp>
      <p:sp>
        <p:nvSpPr>
          <p:cNvPr id="15" name="Footer Placeholder 4"/>
          <p:cNvSpPr>
            <a:spLocks noGrp="1"/>
          </p:cNvSpPr>
          <p:nvPr>
            <p:ph type="ftr" sz="quarter" idx="11"/>
          </p:nvPr>
        </p:nvSpPr>
        <p:spPr>
          <a:xfrm>
            <a:off x="3770313" y="6451600"/>
            <a:ext cx="3095625" cy="265113"/>
          </a:xfrm>
          <a:prstGeom prst="rect">
            <a:avLst/>
          </a:prstGeom>
        </p:spPr>
        <p:txBody>
          <a:bodyPr lIns="0" tIns="0" rIns="0" bIns="0" anchor="ctr"/>
          <a:lstStyle>
            <a:lvl1pPr algn="l" fontAlgn="auto">
              <a:spcBef>
                <a:spcPts val="0"/>
              </a:spcBef>
              <a:spcAft>
                <a:spcPts val="0"/>
              </a:spcAft>
              <a:defRPr sz="1100">
                <a:solidFill>
                  <a:schemeClr val="accent1"/>
                </a:solidFill>
                <a:latin typeface="+mn-lt"/>
                <a:cs typeface="+mn-cs"/>
              </a:defRPr>
            </a:lvl1pPr>
          </a:lstStyle>
          <a:p>
            <a:pPr>
              <a:defRPr/>
            </a:pPr>
            <a:r>
              <a:rPr lang="en-US" smtClean="0"/>
              <a:t>Liese Eskelinen</a:t>
            </a:r>
            <a:endParaRPr lang="fi-FI" dirty="0"/>
          </a:p>
        </p:txBody>
      </p:sp>
      <p:sp>
        <p:nvSpPr>
          <p:cNvPr id="16" name="Slide Number Placeholder 5"/>
          <p:cNvSpPr>
            <a:spLocks noGrp="1"/>
          </p:cNvSpPr>
          <p:nvPr>
            <p:ph type="sldNum" sz="quarter" idx="12"/>
          </p:nvPr>
        </p:nvSpPr>
        <p:spPr>
          <a:xfrm>
            <a:off x="2268538" y="6451600"/>
            <a:ext cx="392112" cy="265113"/>
          </a:xfrm>
          <a:prstGeom prst="rect">
            <a:avLst/>
          </a:prstGeom>
        </p:spPr>
        <p:txBody>
          <a:bodyPr lIns="0" tIns="0" rIns="0" bIns="0" anchor="ctr"/>
          <a:lstStyle>
            <a:lvl1pPr algn="ctr" fontAlgn="auto">
              <a:spcBef>
                <a:spcPts val="0"/>
              </a:spcBef>
              <a:spcAft>
                <a:spcPts val="0"/>
              </a:spcAft>
              <a:defRPr sz="1100">
                <a:solidFill>
                  <a:schemeClr val="accent1"/>
                </a:solidFill>
                <a:latin typeface="+mn-lt"/>
                <a:cs typeface="+mn-cs"/>
              </a:defRPr>
            </a:lvl1pPr>
          </a:lstStyle>
          <a:p>
            <a:pPr>
              <a:defRPr/>
            </a:pPr>
            <a:endParaRPr lang="fi-FI"/>
          </a:p>
        </p:txBody>
      </p:sp>
    </p:spTree>
    <p:extLst>
      <p:ext uri="{BB962C8B-B14F-4D97-AF65-F5344CB8AC3E}">
        <p14:creationId xmlns:p14="http://schemas.microsoft.com/office/powerpoint/2010/main" val="24847220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4" name="Rectangle 9"/>
          <p:cNvSpPr/>
          <p:nvPr userDrawn="1"/>
        </p:nvSpPr>
        <p:spPr>
          <a:xfrm>
            <a:off x="0" y="6723063"/>
            <a:ext cx="9144000" cy="141287"/>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i-FI"/>
          </a:p>
        </p:txBody>
      </p:sp>
      <p:pic>
        <p:nvPicPr>
          <p:cNvPr id="5" name="Picture 12" descr="logo.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9450" y="274638"/>
            <a:ext cx="3698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1828800" cy="5851525"/>
          </a:xfrm>
        </p:spPr>
        <p:txBody>
          <a:bodyPr vert="eaVert" lIns="0" tIns="0" rIns="0" anchor="b"/>
          <a:lstStyle>
            <a:lvl1pPr algn="l">
              <a:defRPr sz="3200"/>
            </a:lvl1pPr>
          </a:lstStyle>
          <a:p>
            <a:r>
              <a:rPr lang="fi-FI" smtClean="0"/>
              <a:t>Muokkaa perustyyl. napsautt.</a:t>
            </a:r>
            <a:endParaRPr lang="fi-FI" dirty="0"/>
          </a:p>
        </p:txBody>
      </p:sp>
      <p:sp>
        <p:nvSpPr>
          <p:cNvPr id="3" name="Vertical Text Placeholder 2"/>
          <p:cNvSpPr>
            <a:spLocks noGrp="1"/>
          </p:cNvSpPr>
          <p:nvPr>
            <p:ph type="body" orient="vert" idx="1"/>
          </p:nvPr>
        </p:nvSpPr>
        <p:spPr>
          <a:xfrm>
            <a:off x="685800" y="274638"/>
            <a:ext cx="57912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Tree>
    <p:extLst>
      <p:ext uri="{BB962C8B-B14F-4D97-AF65-F5344CB8AC3E}">
        <p14:creationId xmlns:p14="http://schemas.microsoft.com/office/powerpoint/2010/main" val="27289671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a:stretch>
            <a:fillRect/>
          </a:stretch>
        </p:blipFill>
        <p:spPr>
          <a:xfrm>
            <a:off x="5108687" y="2679976"/>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1137" y="579855"/>
            <a:ext cx="2548466" cy="608925"/>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5" name="Päivämäärän paikkamerkki 4"/>
          <p:cNvSpPr>
            <a:spLocks noGrp="1"/>
          </p:cNvSpPr>
          <p:nvPr>
            <p:ph type="dt" sz="half" idx="10"/>
          </p:nvPr>
        </p:nvSpPr>
        <p:spPr/>
        <p:txBody>
          <a:bodyPr/>
          <a:lstStyle/>
          <a:p>
            <a:fld id="{4E326212-721E-4914-93AC-DF0CB13012B0}" type="datetime1">
              <a:rPr lang="fi-FI" smtClean="0"/>
              <a:t>5.10.2016</a:t>
            </a:fld>
            <a:endParaRPr lang="fi-FI"/>
          </a:p>
        </p:txBody>
      </p:sp>
      <p:sp>
        <p:nvSpPr>
          <p:cNvPr id="6" name="Alatunnisteen paikkamerkki 5"/>
          <p:cNvSpPr>
            <a:spLocks noGrp="1"/>
          </p:cNvSpPr>
          <p:nvPr>
            <p:ph type="ftr" sz="quarter" idx="11"/>
          </p:nvPr>
        </p:nvSpPr>
        <p:spPr/>
        <p:txBody>
          <a:bodyPr/>
          <a:lstStyle/>
          <a:p>
            <a:r>
              <a:rPr lang="fi-FI" smtClean="0"/>
              <a:t>Liese Eskelinen</a:t>
            </a:r>
            <a:endParaRPr lang="fi-FI"/>
          </a:p>
        </p:txBody>
      </p:sp>
      <p:sp>
        <p:nvSpPr>
          <p:cNvPr id="10" name="Dian numeron paikkamerkki 9"/>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33702423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EE0EB6D9-2BD8-4AA7-94D1-C4084FC3AF9D}"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12432465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a:stretch>
            <a:fillRect/>
          </a:stretch>
        </p:blipFill>
        <p:spPr>
          <a:xfrm>
            <a:off x="5331649"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13" name="Picture 6"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4605" y="6272940"/>
            <a:ext cx="1549908" cy="370332"/>
          </a:xfrm>
          <a:prstGeom prst="rect">
            <a:avLst/>
          </a:prstGeom>
        </p:spPr>
      </p:pic>
      <p:sp>
        <p:nvSpPr>
          <p:cNvPr id="4" name="Päivämäärän paikkamerkki 3"/>
          <p:cNvSpPr>
            <a:spLocks noGrp="1"/>
          </p:cNvSpPr>
          <p:nvPr>
            <p:ph type="dt" sz="half" idx="10"/>
          </p:nvPr>
        </p:nvSpPr>
        <p:spPr/>
        <p:txBody>
          <a:bodyPr/>
          <a:lstStyle/>
          <a:p>
            <a:fld id="{C917E05D-12A2-45F7-BD21-BBF82E02D690}"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23035499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2"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341155AB-C78A-46B1-993B-AB0FE7D28285}"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30891591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8"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7A90D520-9727-41DD-BA33-C2FF72B87A56}"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4587975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2"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4E7B0061-AED1-4E0F-9A27-A47DF900722F}"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2815604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08E05739-35D5-4E84-9B08-5AA46016F720}"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8359826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7"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C32D1D8C-1561-4559-91CD-7087EDEAE7D4}"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30545143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2"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42BCA481-BD41-4DF4-AB9B-042380DCAD5E}"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7813578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7"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4AD93452-21FC-42BF-9416-340F752DBD23}"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5234781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2" name="Picture 6" descr="otsikko_kuva_03.jpg"/>
          <p:cNvPicPr>
            <a:picLocks noChangeAspect="1"/>
          </p:cNvPicPr>
          <p:nvPr/>
        </p:nvPicPr>
        <p:blipFill>
          <a:blip r:embed="rId2"/>
          <a:stretch>
            <a:fillRect/>
          </a:stretch>
        </p:blipFill>
        <p:spPr>
          <a:xfrm>
            <a:off x="0" y="0"/>
            <a:ext cx="9144000" cy="4526280"/>
          </a:xfrm>
          <a:prstGeom prst="rect">
            <a:avLst/>
          </a:prstGeom>
        </p:spPr>
      </p:pic>
      <p:pic>
        <p:nvPicPr>
          <p:cNvPr id="13" name="Picture 8" descr="ribbon_kansisivu.jpg"/>
          <p:cNvPicPr>
            <a:picLocks noChangeAspect="1"/>
          </p:cNvPicPr>
          <p:nvPr/>
        </p:nvPicPr>
        <p:blipFill>
          <a:blip r:embed="rId3"/>
          <a:srcRect r="13860"/>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
        <p:nvSpPr>
          <p:cNvPr id="4" name="Päivämäärän paikkamerkki 3"/>
          <p:cNvSpPr>
            <a:spLocks noGrp="1"/>
          </p:cNvSpPr>
          <p:nvPr>
            <p:ph type="dt" sz="half" idx="10"/>
          </p:nvPr>
        </p:nvSpPr>
        <p:spPr/>
        <p:txBody>
          <a:bodyPr/>
          <a:lstStyle/>
          <a:p>
            <a:fld id="{2EB1A7C0-6307-47C5-AB08-A51E3DFDF578}"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36876491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80FE5B92-5048-4CF4-857A-3F69DD208CFB}"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17939447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00C2B949-3169-4A90-939C-6977BCB5E6AB}"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7891D107-E4FC-489E-A6AB-AE494F82E165}"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9" name="Picture 16"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24395057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FCC0F6A5-6A88-40A1-8900-E37A10187ED0}"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16199033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35F652DF-447D-4D33-BDB6-2B385B6E78CD}"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3914970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EBD41-925B-4F6A-A345-804E2AA0E492}"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7891D107-E4FC-489E-A6AB-AE494F82E165}" type="slidenum">
              <a:rPr lang="fi-FI" smtClean="0"/>
              <a:t>‹#›</a:t>
            </a:fld>
            <a:endParaRPr lang="fi-FI"/>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39559193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D4425-6364-45F9-8ACB-0654E69D6053}"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279598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ADF507FD-5691-4C00-9D94-D058F5EC2AC0}"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42023913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75D1CAD8-0847-4011-B531-AD4320C8D0D1}"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17141759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5B6BD73D-CAE6-4ED7-8826-996012D62470}"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7891D107-E4FC-489E-A6AB-AE494F82E165}" type="slidenum">
              <a:rPr lang="fi-FI" smtClean="0"/>
              <a:t>‹#›</a:t>
            </a:fld>
            <a:endParaRPr lang="fi-FI"/>
          </a:p>
        </p:txBody>
      </p:sp>
    </p:spTree>
    <p:extLst>
      <p:ext uri="{BB962C8B-B14F-4D97-AF65-F5344CB8AC3E}">
        <p14:creationId xmlns:p14="http://schemas.microsoft.com/office/powerpoint/2010/main" val="29450689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ystysuora otsikko ja teksti">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0392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A97363-8563-4ACF-87C7-3C041C016BF7}"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
        <p:nvSpPr>
          <p:cNvPr id="7" name="Title Placeholder 1"/>
          <p:cNvSpPr>
            <a:spLocks noGrp="1"/>
          </p:cNvSpPr>
          <p:nvPr>
            <p:ph type="title" hasCustomPrompt="1"/>
          </p:nvPr>
        </p:nvSpPr>
        <p:spPr>
          <a:xfrm>
            <a:off x="382219" y="357582"/>
            <a:ext cx="8378019" cy="1183715"/>
          </a:xfrm>
          <a:prstGeom prst="rect">
            <a:avLst/>
          </a:prstGeom>
        </p:spPr>
        <p:txBody>
          <a:bodyPr vert="horz" lIns="0" tIns="45720" rIns="0" bIns="45720" rtlCol="0" anchor="ctr">
            <a:normAutofit/>
          </a:bodyPr>
          <a:lstStyle>
            <a:lvl1pPr>
              <a:defRPr spc="-150"/>
            </a:lvl1pPr>
          </a:lstStyle>
          <a:p>
            <a:r>
              <a:rPr lang="fi-FI"/>
              <a:t>CLICK TO EDIT MASTER TITLE STYLE</a:t>
            </a:r>
            <a:endParaRPr lang="en-US"/>
          </a:p>
        </p:txBody>
      </p:sp>
      <p:sp>
        <p:nvSpPr>
          <p:cNvPr id="8" name="Text Placeholder 2"/>
          <p:cNvSpPr>
            <a:spLocks noGrp="1"/>
          </p:cNvSpPr>
          <p:nvPr>
            <p:ph idx="1"/>
          </p:nvPr>
        </p:nvSpPr>
        <p:spPr>
          <a:xfrm>
            <a:off x="382219" y="1600200"/>
            <a:ext cx="8378019" cy="4367755"/>
          </a:xfrm>
          <a:prstGeom prst="rect">
            <a:avLst/>
          </a:prstGeom>
        </p:spPr>
        <p:txBody>
          <a:bodyPr vert="horz" lIns="0" tIns="45720" rIns="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19838432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219" y="2130425"/>
            <a:ext cx="8378019" cy="1470025"/>
          </a:xfrm>
        </p:spPr>
        <p:txBody>
          <a:bodyPr lIns="0" rIns="0"/>
          <a:lstStyle>
            <a:lvl1pPr>
              <a:lnSpc>
                <a:spcPct val="80000"/>
              </a:lnSpc>
              <a:defRPr/>
            </a:lvl1pPr>
          </a:lstStyle>
          <a:p>
            <a:r>
              <a:rPr lang="fi-FI"/>
              <a:t>CLICK TO EDIT MASTER TITLE STYLE</a:t>
            </a:r>
            <a:endParaRPr lang="en-US"/>
          </a:p>
        </p:txBody>
      </p:sp>
      <p:sp>
        <p:nvSpPr>
          <p:cNvPr id="3" name="Subtitle 2"/>
          <p:cNvSpPr>
            <a:spLocks noGrp="1"/>
          </p:cNvSpPr>
          <p:nvPr>
            <p:ph type="subTitle" idx="1"/>
          </p:nvPr>
        </p:nvSpPr>
        <p:spPr>
          <a:xfrm>
            <a:off x="382219" y="3886200"/>
            <a:ext cx="8378019" cy="1752600"/>
          </a:xfrm>
        </p:spPr>
        <p:txBody>
          <a:bodyPr lIns="0" rIns="0"/>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66EA1B84-DD08-46DB-B373-547FF50BA5F6}"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18165630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1133D62-4F7A-4760-9F35-1EDF3818872E}"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6866600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2219" y="4406900"/>
            <a:ext cx="8378018" cy="1362075"/>
          </a:xfrm>
        </p:spPr>
        <p:txBody>
          <a:bodyPr lIns="0" rIns="0" anchor="t"/>
          <a:lstStyle>
            <a:lvl1pPr algn="l">
              <a:defRPr sz="4000" b="1" cap="all" spc="-150"/>
            </a:lvl1pPr>
          </a:lstStyle>
          <a:p>
            <a:r>
              <a:rPr lang="fi-FI"/>
              <a:t>Click to edit Master title style</a:t>
            </a:r>
            <a:endParaRPr lang="en-US"/>
          </a:p>
        </p:txBody>
      </p:sp>
      <p:sp>
        <p:nvSpPr>
          <p:cNvPr id="3" name="Text Placeholder 2"/>
          <p:cNvSpPr>
            <a:spLocks noGrp="1"/>
          </p:cNvSpPr>
          <p:nvPr>
            <p:ph type="body" idx="1"/>
          </p:nvPr>
        </p:nvSpPr>
        <p:spPr>
          <a:xfrm>
            <a:off x="382218" y="2906713"/>
            <a:ext cx="8378019" cy="1500187"/>
          </a:xfrm>
        </p:spPr>
        <p:txBody>
          <a:bodyPr lIns="0" rIns="0"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5116CE4E-2671-4F20-9A4F-4B5AEC513817}"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6093595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357582"/>
            <a:ext cx="8378019" cy="1183715"/>
          </a:xfrm>
        </p:spPr>
        <p:txBody>
          <a:bodyPr lIns="0" rIns="0"/>
          <a:lstStyle>
            <a:lvl1pPr>
              <a:lnSpc>
                <a:spcPct val="80000"/>
              </a:lnSpc>
              <a:defRPr/>
            </a:lvl1pPr>
          </a:lstStyle>
          <a:p>
            <a:r>
              <a:rPr lang="fi-FI"/>
              <a:t>CLICK TO EDIT MASTER TITLE STYLE</a:t>
            </a:r>
            <a:endParaRPr lang="en-US"/>
          </a:p>
        </p:txBody>
      </p:sp>
      <p:sp>
        <p:nvSpPr>
          <p:cNvPr id="3" name="Content Placeholder 2"/>
          <p:cNvSpPr>
            <a:spLocks noGrp="1"/>
          </p:cNvSpPr>
          <p:nvPr>
            <p:ph sz="half" idx="1"/>
          </p:nvPr>
        </p:nvSpPr>
        <p:spPr>
          <a:xfrm>
            <a:off x="382219" y="1600200"/>
            <a:ext cx="4113581" cy="4525963"/>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8200" y="1600200"/>
            <a:ext cx="4112038" cy="4525963"/>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7777490D-353A-4255-B089-4FE8C7E99E5D}" type="datetime1">
              <a:rPr lang="fi-FI" smtClean="0"/>
              <a:t>5.10.2016</a:t>
            </a:fld>
            <a:endParaRPr lang="en-US"/>
          </a:p>
        </p:txBody>
      </p:sp>
      <p:sp>
        <p:nvSpPr>
          <p:cNvPr id="6" name="Footer Placeholder 5"/>
          <p:cNvSpPr>
            <a:spLocks noGrp="1"/>
          </p:cNvSpPr>
          <p:nvPr>
            <p:ph type="ftr" sz="quarter" idx="11"/>
          </p:nvPr>
        </p:nvSpPr>
        <p:spPr/>
        <p:txBody>
          <a:bodyPr/>
          <a:lstStyle/>
          <a:p>
            <a:r>
              <a:rPr lang="en-US" smtClean="0"/>
              <a:t>Liese Eskelinen</a:t>
            </a:r>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549336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80000"/>
              </a:lnSpc>
              <a:defRPr/>
            </a:lvl1pPr>
          </a:lstStyle>
          <a:p>
            <a:r>
              <a:rPr lang="fi-FI"/>
              <a:t>CLICK TO EDIT MASTER TITLE STYLE</a:t>
            </a:r>
            <a:endParaRPr lang="en-US"/>
          </a:p>
        </p:txBody>
      </p:sp>
      <p:sp>
        <p:nvSpPr>
          <p:cNvPr id="3" name="Text Placeholder 2"/>
          <p:cNvSpPr>
            <a:spLocks noGrp="1"/>
          </p:cNvSpPr>
          <p:nvPr>
            <p:ph type="body" idx="1"/>
          </p:nvPr>
        </p:nvSpPr>
        <p:spPr>
          <a:xfrm>
            <a:off x="382218" y="1664578"/>
            <a:ext cx="4115169" cy="639762"/>
          </a:xfrm>
        </p:spPr>
        <p:txBody>
          <a:bodyPr anchor="b"/>
          <a:lstStyle>
            <a:lvl1pPr marL="0" indent="0">
              <a:lnSpc>
                <a:spcPct val="8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382219" y="2304340"/>
            <a:ext cx="4115169" cy="3663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5" y="1664578"/>
            <a:ext cx="4115213" cy="639762"/>
          </a:xfrm>
        </p:spPr>
        <p:txBody>
          <a:bodyPr anchor="b"/>
          <a:lstStyle>
            <a:lvl1pPr marL="0" indent="0">
              <a:lnSpc>
                <a:spcPct val="8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5" y="2304340"/>
            <a:ext cx="41152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097C58BE-97F3-4A4B-850C-B2D931174A69}" type="datetime1">
              <a:rPr lang="fi-FI" smtClean="0"/>
              <a:t>5.10.2016</a:t>
            </a:fld>
            <a:endParaRPr lang="en-US"/>
          </a:p>
        </p:txBody>
      </p:sp>
      <p:sp>
        <p:nvSpPr>
          <p:cNvPr id="8" name="Footer Placeholder 7"/>
          <p:cNvSpPr>
            <a:spLocks noGrp="1"/>
          </p:cNvSpPr>
          <p:nvPr>
            <p:ph type="ftr" sz="quarter" idx="11"/>
          </p:nvPr>
        </p:nvSpPr>
        <p:spPr/>
        <p:txBody>
          <a:bodyPr/>
          <a:lstStyle/>
          <a:p>
            <a:r>
              <a:rPr lang="en-US" smtClean="0"/>
              <a:t>Liese Eskelinen</a:t>
            </a:r>
            <a:endParaRPr lang="en-US"/>
          </a:p>
        </p:txBody>
      </p:sp>
      <p:sp>
        <p:nvSpPr>
          <p:cNvPr id="9" name="Slide Number Placeholder 8"/>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18620909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357582"/>
            <a:ext cx="8378019" cy="1183715"/>
          </a:xfrm>
        </p:spPr>
        <p:txBody>
          <a:bodyPr lIns="0" rIns="0"/>
          <a:lstStyle/>
          <a:p>
            <a:r>
              <a:rPr lang="fi-FI"/>
              <a:t>CLICK TO EDIT MASTER TITLE STYLE</a:t>
            </a:r>
            <a:endParaRPr lang="en-US"/>
          </a:p>
        </p:txBody>
      </p:sp>
      <p:sp>
        <p:nvSpPr>
          <p:cNvPr id="3" name="Date Placeholder 2"/>
          <p:cNvSpPr>
            <a:spLocks noGrp="1"/>
          </p:cNvSpPr>
          <p:nvPr>
            <p:ph type="dt" sz="half" idx="10"/>
          </p:nvPr>
        </p:nvSpPr>
        <p:spPr/>
        <p:txBody>
          <a:bodyPr/>
          <a:lstStyle/>
          <a:p>
            <a:fld id="{6B821C5D-1D2F-41EA-9305-82E525BB9C07}" type="datetime1">
              <a:rPr lang="fi-FI" smtClean="0"/>
              <a:t>5.10.2016</a:t>
            </a:fld>
            <a:endParaRPr lang="en-US"/>
          </a:p>
        </p:txBody>
      </p:sp>
      <p:sp>
        <p:nvSpPr>
          <p:cNvPr id="4" name="Footer Placeholder 3"/>
          <p:cNvSpPr>
            <a:spLocks noGrp="1"/>
          </p:cNvSpPr>
          <p:nvPr>
            <p:ph type="ftr" sz="quarter" idx="11"/>
          </p:nvPr>
        </p:nvSpPr>
        <p:spPr/>
        <p:txBody>
          <a:bodyPr/>
          <a:lstStyle/>
          <a:p>
            <a:r>
              <a:rPr lang="en-US" smtClean="0"/>
              <a:t>Liese Eskelinen</a:t>
            </a:r>
            <a:endParaRPr lang="en-US"/>
          </a:p>
        </p:txBody>
      </p:sp>
      <p:sp>
        <p:nvSpPr>
          <p:cNvPr id="5" name="Slide Number Placeholder 4"/>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723498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76"/>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1137" y="579856"/>
            <a:ext cx="2548467" cy="608925"/>
          </a:xfrm>
          <a:prstGeom prst="rect">
            <a:avLst/>
          </a:prstGeom>
        </p:spPr>
      </p:pic>
      <p:sp>
        <p:nvSpPr>
          <p:cNvPr id="9"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3917130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ADC0E-B6CD-434F-915E-D39C4EF43FE3}" type="datetime1">
              <a:rPr lang="fi-FI" smtClean="0"/>
              <a:t>5.10.2016</a:t>
            </a:fld>
            <a:endParaRPr lang="en-US"/>
          </a:p>
        </p:txBody>
      </p:sp>
      <p:sp>
        <p:nvSpPr>
          <p:cNvPr id="3" name="Footer Placeholder 2"/>
          <p:cNvSpPr>
            <a:spLocks noGrp="1"/>
          </p:cNvSpPr>
          <p:nvPr>
            <p:ph type="ftr" sz="quarter" idx="11"/>
          </p:nvPr>
        </p:nvSpPr>
        <p:spPr/>
        <p:txBody>
          <a:bodyPr/>
          <a:lstStyle/>
          <a:p>
            <a:r>
              <a:rPr lang="en-US" smtClean="0"/>
              <a:t>Liese Eskelinen</a:t>
            </a:r>
            <a:endParaRPr lang="en-US"/>
          </a:p>
        </p:txBody>
      </p:sp>
      <p:sp>
        <p:nvSpPr>
          <p:cNvPr id="4" name="Slide Number Placeholder 3"/>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9010667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2220" y="339084"/>
            <a:ext cx="3083294" cy="1096015"/>
          </a:xfrm>
        </p:spPr>
        <p:txBody>
          <a:bodyPr lIns="0" rIns="0" anchor="b"/>
          <a:lstStyle>
            <a:lvl1pPr algn="l">
              <a:defRPr sz="2000" b="1" spc="0"/>
            </a:lvl1pPr>
          </a:lstStyle>
          <a:p>
            <a:r>
              <a:rPr lang="fi-FI"/>
              <a:t>Click to edit Master title style</a:t>
            </a:r>
            <a:endParaRPr lang="en-US"/>
          </a:p>
        </p:txBody>
      </p:sp>
      <p:sp>
        <p:nvSpPr>
          <p:cNvPr id="3" name="Content Placeholder 2"/>
          <p:cNvSpPr>
            <a:spLocks noGrp="1"/>
          </p:cNvSpPr>
          <p:nvPr>
            <p:ph idx="1"/>
          </p:nvPr>
        </p:nvSpPr>
        <p:spPr>
          <a:xfrm>
            <a:off x="3643420" y="339084"/>
            <a:ext cx="5116817" cy="5628873"/>
          </a:xfrm>
        </p:spPr>
        <p:txBody>
          <a:bodyPr lIns="0" tIns="0" r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382220" y="1435101"/>
            <a:ext cx="3083293" cy="4532856"/>
          </a:xfrm>
        </p:spPr>
        <p:txBody>
          <a:bodyPr lIns="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36091328-BE01-4BCE-AE9C-C54C985EC307}" type="datetime1">
              <a:rPr lang="fi-FI" smtClean="0"/>
              <a:t>5.10.2016</a:t>
            </a:fld>
            <a:endParaRPr lang="en-US"/>
          </a:p>
        </p:txBody>
      </p:sp>
      <p:sp>
        <p:nvSpPr>
          <p:cNvPr id="6" name="Footer Placeholder 5"/>
          <p:cNvSpPr>
            <a:spLocks noGrp="1"/>
          </p:cNvSpPr>
          <p:nvPr>
            <p:ph type="ftr" sz="quarter" idx="11"/>
          </p:nvPr>
        </p:nvSpPr>
        <p:spPr/>
        <p:txBody>
          <a:bodyPr/>
          <a:lstStyle/>
          <a:p>
            <a:r>
              <a:rPr lang="en-US" smtClean="0"/>
              <a:t>Liese Eskelinen</a:t>
            </a:r>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5019134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2219" y="4800600"/>
            <a:ext cx="8378019" cy="566738"/>
          </a:xfrm>
        </p:spPr>
        <p:txBody>
          <a:bodyPr lIns="0" rIns="0" anchor="b"/>
          <a:lstStyle>
            <a:lvl1pPr algn="ctr">
              <a:defRPr sz="2000" b="1" spc="0"/>
            </a:lvl1pPr>
          </a:lstStyle>
          <a:p>
            <a:r>
              <a:rPr lang="fi-FI"/>
              <a:t>Click to edit Master title style</a:t>
            </a:r>
            <a:endParaRPr lang="en-US"/>
          </a:p>
        </p:txBody>
      </p:sp>
      <p:sp>
        <p:nvSpPr>
          <p:cNvPr id="3" name="Picture Placeholder 2"/>
          <p:cNvSpPr>
            <a:spLocks noGrp="1"/>
          </p:cNvSpPr>
          <p:nvPr>
            <p:ph type="pic" idx="1"/>
          </p:nvPr>
        </p:nvSpPr>
        <p:spPr>
          <a:xfrm>
            <a:off x="382219" y="363746"/>
            <a:ext cx="8378019" cy="4363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382219" y="5367338"/>
            <a:ext cx="8378019" cy="804862"/>
          </a:xfrm>
        </p:spPr>
        <p:txBody>
          <a:bodyPr lIns="0" rIns="0"/>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0A85D0E7-819C-456C-B161-D1C653477669}" type="datetime1">
              <a:rPr lang="fi-FI" smtClean="0"/>
              <a:t>5.10.2016</a:t>
            </a:fld>
            <a:endParaRPr lang="en-US"/>
          </a:p>
        </p:txBody>
      </p:sp>
      <p:sp>
        <p:nvSpPr>
          <p:cNvPr id="6" name="Footer Placeholder 5"/>
          <p:cNvSpPr>
            <a:spLocks noGrp="1"/>
          </p:cNvSpPr>
          <p:nvPr>
            <p:ph type="ftr" sz="quarter" idx="11"/>
          </p:nvPr>
        </p:nvSpPr>
        <p:spPr/>
        <p:txBody>
          <a:bodyPr/>
          <a:lstStyle/>
          <a:p>
            <a:r>
              <a:rPr lang="en-US" smtClean="0"/>
              <a:t>Liese Eskelinen</a:t>
            </a:r>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2328972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413068"/>
            <a:ext cx="8378019" cy="1187132"/>
          </a:xfrm>
        </p:spPr>
        <p:txBody>
          <a:bodyPr/>
          <a:lstStyle/>
          <a:p>
            <a:r>
              <a:rPr lang="fi-FI"/>
              <a:t>CLICK TO EDIT MASTER TITLE STYLE</a:t>
            </a:r>
            <a:endParaRPr lang="en-US"/>
          </a:p>
        </p:txBody>
      </p:sp>
      <p:sp>
        <p:nvSpPr>
          <p:cNvPr id="3" name="Vertical Text Placeholder 2"/>
          <p:cNvSpPr>
            <a:spLocks noGrp="1"/>
          </p:cNvSpPr>
          <p:nvPr>
            <p:ph type="body" orient="vert" idx="1"/>
          </p:nvPr>
        </p:nvSpPr>
        <p:spPr>
          <a:xfrm>
            <a:off x="382219" y="1600200"/>
            <a:ext cx="8378019" cy="4170415"/>
          </a:xfrm>
        </p:spPr>
        <p:txBody>
          <a:bodyPr vert="eaVert" tIns="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CF361C3E-C6FB-4299-B7BD-C9272A35E709}"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8708563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357581"/>
            <a:ext cx="2130838" cy="5610375"/>
          </a:xfrm>
        </p:spPr>
        <p:txBody>
          <a:bodyPr vert="eaVert"/>
          <a:lstStyle>
            <a:lvl1pPr>
              <a:lnSpc>
                <a:spcPct val="80000"/>
              </a:lnSpc>
              <a:defRPr spc="-150"/>
            </a:lvl1pPr>
          </a:lstStyle>
          <a:p>
            <a:r>
              <a:rPr lang="fi-FI"/>
              <a:t>CLICK TO EDIT MASTER TITLE STYLE</a:t>
            </a:r>
            <a:endParaRPr lang="en-US"/>
          </a:p>
        </p:txBody>
      </p:sp>
      <p:sp>
        <p:nvSpPr>
          <p:cNvPr id="3" name="Vertical Text Placeholder 2"/>
          <p:cNvSpPr>
            <a:spLocks noGrp="1"/>
          </p:cNvSpPr>
          <p:nvPr>
            <p:ph type="body" orient="vert" idx="1"/>
          </p:nvPr>
        </p:nvSpPr>
        <p:spPr>
          <a:xfrm>
            <a:off x="457200" y="357581"/>
            <a:ext cx="6019800" cy="5768582"/>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AA0FC154-8505-438A-94D4-2350BFCBF51C}"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42021293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193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2F27080-D3DB-471D-83C9-83C436612E9B}"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
        <p:nvSpPr>
          <p:cNvPr id="7" name="Title Placeholder 1"/>
          <p:cNvSpPr>
            <a:spLocks noGrp="1"/>
          </p:cNvSpPr>
          <p:nvPr>
            <p:ph type="title" hasCustomPrompt="1"/>
          </p:nvPr>
        </p:nvSpPr>
        <p:spPr>
          <a:xfrm>
            <a:off x="382219" y="357582"/>
            <a:ext cx="8378019" cy="1183715"/>
          </a:xfrm>
          <a:prstGeom prst="rect">
            <a:avLst/>
          </a:prstGeom>
        </p:spPr>
        <p:txBody>
          <a:bodyPr vert="horz" lIns="0" tIns="45720" rIns="0" bIns="45720" rtlCol="0" anchor="ctr">
            <a:normAutofit/>
          </a:bodyPr>
          <a:lstStyle>
            <a:lvl1pPr>
              <a:defRPr spc="-150"/>
            </a:lvl1pPr>
          </a:lstStyle>
          <a:p>
            <a:r>
              <a:rPr lang="fi-FI"/>
              <a:t>CLICK TO EDIT MASTER TITLE STYLE</a:t>
            </a:r>
            <a:endParaRPr lang="en-US"/>
          </a:p>
        </p:txBody>
      </p:sp>
      <p:sp>
        <p:nvSpPr>
          <p:cNvPr id="8" name="Text Placeholder 2"/>
          <p:cNvSpPr>
            <a:spLocks noGrp="1"/>
          </p:cNvSpPr>
          <p:nvPr>
            <p:ph idx="1"/>
          </p:nvPr>
        </p:nvSpPr>
        <p:spPr>
          <a:xfrm>
            <a:off x="382219" y="1600200"/>
            <a:ext cx="8378019" cy="4367755"/>
          </a:xfrm>
          <a:prstGeom prst="rect">
            <a:avLst/>
          </a:prstGeom>
        </p:spPr>
        <p:txBody>
          <a:bodyPr vert="horz" lIns="0" tIns="45720" rIns="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33827227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219" y="2130425"/>
            <a:ext cx="8378019" cy="1470025"/>
          </a:xfrm>
        </p:spPr>
        <p:txBody>
          <a:bodyPr lIns="0" rIns="0"/>
          <a:lstStyle>
            <a:lvl1pPr>
              <a:lnSpc>
                <a:spcPct val="80000"/>
              </a:lnSpc>
              <a:defRPr/>
            </a:lvl1pPr>
          </a:lstStyle>
          <a:p>
            <a:r>
              <a:rPr lang="fi-FI"/>
              <a:t>CLICK TO EDIT MASTER TITLE STYLE</a:t>
            </a:r>
            <a:endParaRPr lang="en-US"/>
          </a:p>
        </p:txBody>
      </p:sp>
      <p:sp>
        <p:nvSpPr>
          <p:cNvPr id="3" name="Subtitle 2"/>
          <p:cNvSpPr>
            <a:spLocks noGrp="1"/>
          </p:cNvSpPr>
          <p:nvPr>
            <p:ph type="subTitle" idx="1"/>
          </p:nvPr>
        </p:nvSpPr>
        <p:spPr>
          <a:xfrm>
            <a:off x="382219" y="3886200"/>
            <a:ext cx="8378019" cy="1752600"/>
          </a:xfrm>
        </p:spPr>
        <p:txBody>
          <a:bodyPr lIns="0" rIns="0"/>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6ACFCD7F-75AC-4582-BEC2-85A54F8072DA}"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1801075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64973136-3F09-452F-8D40-92BBD1ADF195}"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37690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2219" y="4406900"/>
            <a:ext cx="8378018" cy="1362075"/>
          </a:xfrm>
        </p:spPr>
        <p:txBody>
          <a:bodyPr lIns="0" rIns="0" anchor="t"/>
          <a:lstStyle>
            <a:lvl1pPr algn="l">
              <a:defRPr sz="4000" b="1" cap="all" spc="-150"/>
            </a:lvl1pPr>
          </a:lstStyle>
          <a:p>
            <a:r>
              <a:rPr lang="fi-FI"/>
              <a:t>Click to edit Master title style</a:t>
            </a:r>
            <a:endParaRPr lang="en-US"/>
          </a:p>
        </p:txBody>
      </p:sp>
      <p:sp>
        <p:nvSpPr>
          <p:cNvPr id="3" name="Text Placeholder 2"/>
          <p:cNvSpPr>
            <a:spLocks noGrp="1"/>
          </p:cNvSpPr>
          <p:nvPr>
            <p:ph type="body" idx="1"/>
          </p:nvPr>
        </p:nvSpPr>
        <p:spPr>
          <a:xfrm>
            <a:off x="382218" y="2906713"/>
            <a:ext cx="8378019" cy="1500187"/>
          </a:xfrm>
        </p:spPr>
        <p:txBody>
          <a:bodyPr lIns="0" rIns="0"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FB9C09A3-AE17-4D03-8CDC-7714E26584DD}"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1178830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26F162DF-4095-47E9-9053-5253ED2BE4E8}"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0202565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357582"/>
            <a:ext cx="8378019" cy="1183715"/>
          </a:xfrm>
        </p:spPr>
        <p:txBody>
          <a:bodyPr lIns="0" rIns="0"/>
          <a:lstStyle>
            <a:lvl1pPr>
              <a:lnSpc>
                <a:spcPct val="80000"/>
              </a:lnSpc>
              <a:defRPr/>
            </a:lvl1pPr>
          </a:lstStyle>
          <a:p>
            <a:r>
              <a:rPr lang="fi-FI"/>
              <a:t>CLICK TO EDIT MASTER TITLE STYLE</a:t>
            </a:r>
            <a:endParaRPr lang="en-US"/>
          </a:p>
        </p:txBody>
      </p:sp>
      <p:sp>
        <p:nvSpPr>
          <p:cNvPr id="3" name="Content Placeholder 2"/>
          <p:cNvSpPr>
            <a:spLocks noGrp="1"/>
          </p:cNvSpPr>
          <p:nvPr>
            <p:ph sz="half" idx="1"/>
          </p:nvPr>
        </p:nvSpPr>
        <p:spPr>
          <a:xfrm>
            <a:off x="382219" y="1600200"/>
            <a:ext cx="4113581" cy="4525963"/>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8200" y="1600200"/>
            <a:ext cx="4112038" cy="4525963"/>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C724F422-148B-4FC8-925F-A2DC4B73970B}" type="datetime1">
              <a:rPr lang="fi-FI" smtClean="0"/>
              <a:t>5.10.2016</a:t>
            </a:fld>
            <a:endParaRPr lang="en-US"/>
          </a:p>
        </p:txBody>
      </p:sp>
      <p:sp>
        <p:nvSpPr>
          <p:cNvPr id="6" name="Footer Placeholder 5"/>
          <p:cNvSpPr>
            <a:spLocks noGrp="1"/>
          </p:cNvSpPr>
          <p:nvPr>
            <p:ph type="ftr" sz="quarter" idx="11"/>
          </p:nvPr>
        </p:nvSpPr>
        <p:spPr/>
        <p:txBody>
          <a:bodyPr/>
          <a:lstStyle/>
          <a:p>
            <a:r>
              <a:rPr lang="en-US" smtClean="0"/>
              <a:t>Liese Eskelinen</a:t>
            </a:r>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14257155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80000"/>
              </a:lnSpc>
              <a:defRPr/>
            </a:lvl1pPr>
          </a:lstStyle>
          <a:p>
            <a:r>
              <a:rPr lang="fi-FI"/>
              <a:t>CLICK TO EDIT MASTER TITLE STYLE</a:t>
            </a:r>
            <a:endParaRPr lang="en-US"/>
          </a:p>
        </p:txBody>
      </p:sp>
      <p:sp>
        <p:nvSpPr>
          <p:cNvPr id="3" name="Text Placeholder 2"/>
          <p:cNvSpPr>
            <a:spLocks noGrp="1"/>
          </p:cNvSpPr>
          <p:nvPr>
            <p:ph type="body" idx="1"/>
          </p:nvPr>
        </p:nvSpPr>
        <p:spPr>
          <a:xfrm>
            <a:off x="382218" y="1664578"/>
            <a:ext cx="4115169" cy="639762"/>
          </a:xfrm>
        </p:spPr>
        <p:txBody>
          <a:bodyPr anchor="b"/>
          <a:lstStyle>
            <a:lvl1pPr marL="0" indent="0">
              <a:lnSpc>
                <a:spcPct val="8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382219" y="2304340"/>
            <a:ext cx="4115169" cy="3663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5" y="1664578"/>
            <a:ext cx="4115213" cy="639762"/>
          </a:xfrm>
        </p:spPr>
        <p:txBody>
          <a:bodyPr anchor="b"/>
          <a:lstStyle>
            <a:lvl1pPr marL="0" indent="0">
              <a:lnSpc>
                <a:spcPct val="8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5" y="2304340"/>
            <a:ext cx="41152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AFEE3F35-D0E9-49CA-A6BC-B47ADDBACF47}" type="datetime1">
              <a:rPr lang="fi-FI" smtClean="0"/>
              <a:t>5.10.2016</a:t>
            </a:fld>
            <a:endParaRPr lang="en-US"/>
          </a:p>
        </p:txBody>
      </p:sp>
      <p:sp>
        <p:nvSpPr>
          <p:cNvPr id="8" name="Footer Placeholder 7"/>
          <p:cNvSpPr>
            <a:spLocks noGrp="1"/>
          </p:cNvSpPr>
          <p:nvPr>
            <p:ph type="ftr" sz="quarter" idx="11"/>
          </p:nvPr>
        </p:nvSpPr>
        <p:spPr/>
        <p:txBody>
          <a:bodyPr/>
          <a:lstStyle/>
          <a:p>
            <a:r>
              <a:rPr lang="en-US" smtClean="0"/>
              <a:t>Liese Eskelinen</a:t>
            </a:r>
            <a:endParaRPr lang="en-US"/>
          </a:p>
        </p:txBody>
      </p:sp>
      <p:sp>
        <p:nvSpPr>
          <p:cNvPr id="9" name="Slide Number Placeholder 8"/>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5301255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357582"/>
            <a:ext cx="8378019" cy="1183715"/>
          </a:xfrm>
        </p:spPr>
        <p:txBody>
          <a:bodyPr lIns="0" rIns="0"/>
          <a:lstStyle/>
          <a:p>
            <a:r>
              <a:rPr lang="fi-FI"/>
              <a:t>CLICK TO EDIT MASTER TITLE STYLE</a:t>
            </a:r>
            <a:endParaRPr lang="en-US"/>
          </a:p>
        </p:txBody>
      </p:sp>
      <p:sp>
        <p:nvSpPr>
          <p:cNvPr id="3" name="Date Placeholder 2"/>
          <p:cNvSpPr>
            <a:spLocks noGrp="1"/>
          </p:cNvSpPr>
          <p:nvPr>
            <p:ph type="dt" sz="half" idx="10"/>
          </p:nvPr>
        </p:nvSpPr>
        <p:spPr/>
        <p:txBody>
          <a:bodyPr/>
          <a:lstStyle/>
          <a:p>
            <a:fld id="{8F7882BA-7457-4A16-B7CD-7660FD66F0F0}" type="datetime1">
              <a:rPr lang="fi-FI" smtClean="0"/>
              <a:t>5.10.2016</a:t>
            </a:fld>
            <a:endParaRPr lang="en-US"/>
          </a:p>
        </p:txBody>
      </p:sp>
      <p:sp>
        <p:nvSpPr>
          <p:cNvPr id="4" name="Footer Placeholder 3"/>
          <p:cNvSpPr>
            <a:spLocks noGrp="1"/>
          </p:cNvSpPr>
          <p:nvPr>
            <p:ph type="ftr" sz="quarter" idx="11"/>
          </p:nvPr>
        </p:nvSpPr>
        <p:spPr/>
        <p:txBody>
          <a:bodyPr/>
          <a:lstStyle/>
          <a:p>
            <a:r>
              <a:rPr lang="en-US" smtClean="0"/>
              <a:t>Liese Eskelinen</a:t>
            </a:r>
            <a:endParaRPr lang="en-US"/>
          </a:p>
        </p:txBody>
      </p:sp>
      <p:sp>
        <p:nvSpPr>
          <p:cNvPr id="5" name="Slide Number Placeholder 4"/>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86325706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7D366-95D6-495C-A72E-68E1DBA685B5}" type="datetime1">
              <a:rPr lang="fi-FI" smtClean="0"/>
              <a:t>5.10.2016</a:t>
            </a:fld>
            <a:endParaRPr lang="en-US"/>
          </a:p>
        </p:txBody>
      </p:sp>
      <p:sp>
        <p:nvSpPr>
          <p:cNvPr id="3" name="Footer Placeholder 2"/>
          <p:cNvSpPr>
            <a:spLocks noGrp="1"/>
          </p:cNvSpPr>
          <p:nvPr>
            <p:ph type="ftr" sz="quarter" idx="11"/>
          </p:nvPr>
        </p:nvSpPr>
        <p:spPr/>
        <p:txBody>
          <a:bodyPr/>
          <a:lstStyle/>
          <a:p>
            <a:r>
              <a:rPr lang="en-US" smtClean="0"/>
              <a:t>Liese Eskelinen</a:t>
            </a:r>
            <a:endParaRPr lang="en-US"/>
          </a:p>
        </p:txBody>
      </p:sp>
      <p:sp>
        <p:nvSpPr>
          <p:cNvPr id="4" name="Slide Number Placeholder 3"/>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7597678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2220" y="339084"/>
            <a:ext cx="3083294" cy="1096015"/>
          </a:xfrm>
        </p:spPr>
        <p:txBody>
          <a:bodyPr lIns="0" rIns="0" anchor="b"/>
          <a:lstStyle>
            <a:lvl1pPr algn="l">
              <a:defRPr sz="2000" b="1" spc="0"/>
            </a:lvl1pPr>
          </a:lstStyle>
          <a:p>
            <a:r>
              <a:rPr lang="fi-FI"/>
              <a:t>Click to edit Master title style</a:t>
            </a:r>
            <a:endParaRPr lang="en-US"/>
          </a:p>
        </p:txBody>
      </p:sp>
      <p:sp>
        <p:nvSpPr>
          <p:cNvPr id="3" name="Content Placeholder 2"/>
          <p:cNvSpPr>
            <a:spLocks noGrp="1"/>
          </p:cNvSpPr>
          <p:nvPr>
            <p:ph idx="1"/>
          </p:nvPr>
        </p:nvSpPr>
        <p:spPr>
          <a:xfrm>
            <a:off x="3643420" y="339084"/>
            <a:ext cx="5116817" cy="5628873"/>
          </a:xfrm>
        </p:spPr>
        <p:txBody>
          <a:bodyPr lIns="0" tIns="0" r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382220" y="1435101"/>
            <a:ext cx="3083293" cy="4532856"/>
          </a:xfrm>
        </p:spPr>
        <p:txBody>
          <a:bodyPr lIns="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C472155A-FB38-4D42-BECE-B4EC4FB19E6D}" type="datetime1">
              <a:rPr lang="fi-FI" smtClean="0"/>
              <a:t>5.10.2016</a:t>
            </a:fld>
            <a:endParaRPr lang="en-US"/>
          </a:p>
        </p:txBody>
      </p:sp>
      <p:sp>
        <p:nvSpPr>
          <p:cNvPr id="6" name="Footer Placeholder 5"/>
          <p:cNvSpPr>
            <a:spLocks noGrp="1"/>
          </p:cNvSpPr>
          <p:nvPr>
            <p:ph type="ftr" sz="quarter" idx="11"/>
          </p:nvPr>
        </p:nvSpPr>
        <p:spPr/>
        <p:txBody>
          <a:bodyPr/>
          <a:lstStyle/>
          <a:p>
            <a:r>
              <a:rPr lang="en-US" smtClean="0"/>
              <a:t>Liese Eskelinen</a:t>
            </a:r>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5500955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2219" y="4800600"/>
            <a:ext cx="8378019" cy="566738"/>
          </a:xfrm>
        </p:spPr>
        <p:txBody>
          <a:bodyPr lIns="0" rIns="0" anchor="b"/>
          <a:lstStyle>
            <a:lvl1pPr algn="ctr">
              <a:defRPr sz="2000" b="1" spc="0"/>
            </a:lvl1pPr>
          </a:lstStyle>
          <a:p>
            <a:r>
              <a:rPr lang="fi-FI"/>
              <a:t>Click to edit Master title style</a:t>
            </a:r>
            <a:endParaRPr lang="en-US"/>
          </a:p>
        </p:txBody>
      </p:sp>
      <p:sp>
        <p:nvSpPr>
          <p:cNvPr id="3" name="Picture Placeholder 2"/>
          <p:cNvSpPr>
            <a:spLocks noGrp="1"/>
          </p:cNvSpPr>
          <p:nvPr>
            <p:ph type="pic" idx="1"/>
          </p:nvPr>
        </p:nvSpPr>
        <p:spPr>
          <a:xfrm>
            <a:off x="382219" y="363746"/>
            <a:ext cx="8378019" cy="4363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382219" y="5367338"/>
            <a:ext cx="8378019" cy="804862"/>
          </a:xfrm>
        </p:spPr>
        <p:txBody>
          <a:bodyPr lIns="0" rIns="0"/>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A8D957E8-BFDD-4055-8F59-22F3D5E47583}" type="datetime1">
              <a:rPr lang="fi-FI" smtClean="0"/>
              <a:t>5.10.2016</a:t>
            </a:fld>
            <a:endParaRPr lang="en-US"/>
          </a:p>
        </p:txBody>
      </p:sp>
      <p:sp>
        <p:nvSpPr>
          <p:cNvPr id="6" name="Footer Placeholder 5"/>
          <p:cNvSpPr>
            <a:spLocks noGrp="1"/>
          </p:cNvSpPr>
          <p:nvPr>
            <p:ph type="ftr" sz="quarter" idx="11"/>
          </p:nvPr>
        </p:nvSpPr>
        <p:spPr/>
        <p:txBody>
          <a:bodyPr/>
          <a:lstStyle/>
          <a:p>
            <a:r>
              <a:rPr lang="en-US" smtClean="0"/>
              <a:t>Liese Eskelinen</a:t>
            </a:r>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1627329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413068"/>
            <a:ext cx="8378019" cy="1187132"/>
          </a:xfrm>
        </p:spPr>
        <p:txBody>
          <a:bodyPr/>
          <a:lstStyle/>
          <a:p>
            <a:r>
              <a:rPr lang="fi-FI"/>
              <a:t>CLICK TO EDIT MASTER TITLE STYLE</a:t>
            </a:r>
            <a:endParaRPr lang="en-US"/>
          </a:p>
        </p:txBody>
      </p:sp>
      <p:sp>
        <p:nvSpPr>
          <p:cNvPr id="3" name="Vertical Text Placeholder 2"/>
          <p:cNvSpPr>
            <a:spLocks noGrp="1"/>
          </p:cNvSpPr>
          <p:nvPr>
            <p:ph type="body" orient="vert" idx="1"/>
          </p:nvPr>
        </p:nvSpPr>
        <p:spPr>
          <a:xfrm>
            <a:off x="382219" y="1600200"/>
            <a:ext cx="8378019" cy="4170415"/>
          </a:xfrm>
        </p:spPr>
        <p:txBody>
          <a:bodyPr vert="eaVert" tIns="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B87A667A-DD0C-4298-9CF9-0AAE870ED5A6}"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8003703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357581"/>
            <a:ext cx="2130838" cy="5610375"/>
          </a:xfrm>
        </p:spPr>
        <p:txBody>
          <a:bodyPr vert="eaVert"/>
          <a:lstStyle>
            <a:lvl1pPr>
              <a:lnSpc>
                <a:spcPct val="80000"/>
              </a:lnSpc>
              <a:defRPr spc="-150"/>
            </a:lvl1pPr>
          </a:lstStyle>
          <a:p>
            <a:r>
              <a:rPr lang="fi-FI"/>
              <a:t>CLICK TO EDIT MASTER TITLE STYLE</a:t>
            </a:r>
            <a:endParaRPr lang="en-US"/>
          </a:p>
        </p:txBody>
      </p:sp>
      <p:sp>
        <p:nvSpPr>
          <p:cNvPr id="3" name="Vertical Text Placeholder 2"/>
          <p:cNvSpPr>
            <a:spLocks noGrp="1"/>
          </p:cNvSpPr>
          <p:nvPr>
            <p:ph type="body" orient="vert" idx="1"/>
          </p:nvPr>
        </p:nvSpPr>
        <p:spPr>
          <a:xfrm>
            <a:off x="457200" y="357581"/>
            <a:ext cx="6019800" cy="5768582"/>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54731BBF-E937-468E-9332-FBD2D9FF07B6}" type="datetime1">
              <a:rPr lang="fi-FI" smtClean="0"/>
              <a:t>5.10.2016</a:t>
            </a:fld>
            <a:endParaRPr lang="en-US"/>
          </a:p>
        </p:txBody>
      </p:sp>
      <p:sp>
        <p:nvSpPr>
          <p:cNvPr id="5" name="Footer Placeholder 4"/>
          <p:cNvSpPr>
            <a:spLocks noGrp="1"/>
          </p:cNvSpPr>
          <p:nvPr>
            <p:ph type="ftr" sz="quarter" idx="11"/>
          </p:nvPr>
        </p:nvSpPr>
        <p:spPr/>
        <p:txBody>
          <a:bodyPr/>
          <a:lstStyle/>
          <a:p>
            <a:r>
              <a:rPr lang="en-US" smtClean="0"/>
              <a:t>Liese Eskelinen</a:t>
            </a:r>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5868999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090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76"/>
            <a:ext cx="4052760" cy="4142028"/>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pic>
        <p:nvPicPr>
          <p:cNvPr id="10" name="Kuva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125" y="426344"/>
            <a:ext cx="2772677" cy="861210"/>
          </a:xfrm>
          <a:prstGeom prst="rect">
            <a:avLst/>
          </a:prstGeom>
        </p:spPr>
      </p:pic>
    </p:spTree>
    <p:extLst>
      <p:ext uri="{BB962C8B-B14F-4D97-AF65-F5344CB8AC3E}">
        <p14:creationId xmlns:p14="http://schemas.microsoft.com/office/powerpoint/2010/main" val="5075891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50"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13" name="Picture 6"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4606" y="6272940"/>
            <a:ext cx="1549908" cy="370332"/>
          </a:xfrm>
          <a:prstGeom prst="rect">
            <a:avLst/>
          </a:prstGeom>
        </p:spPr>
      </p:pic>
    </p:spTree>
    <p:extLst>
      <p:ext uri="{BB962C8B-B14F-4D97-AF65-F5344CB8AC3E}">
        <p14:creationId xmlns:p14="http://schemas.microsoft.com/office/powerpoint/2010/main" val="24433122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32AA87B7-97C7-4534-89CE-CF7782DC9260}"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20298443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7"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1" name="Picture 8" descr="ribbon_kansisivu.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1649"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055624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Tree>
    <p:extLst>
      <p:ext uri="{BB962C8B-B14F-4D97-AF65-F5344CB8AC3E}">
        <p14:creationId xmlns:p14="http://schemas.microsoft.com/office/powerpoint/2010/main" val="4144609417"/>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2" name="Kuv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Tree>
    <p:extLst>
      <p:ext uri="{BB962C8B-B14F-4D97-AF65-F5344CB8AC3E}">
        <p14:creationId xmlns:p14="http://schemas.microsoft.com/office/powerpoint/2010/main" val="25881903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4544281"/>
          </a:xfrm>
          <a:prstGeom prst="rect">
            <a:avLst/>
          </a:prstGeom>
        </p:spPr>
      </p:pic>
    </p:spTree>
    <p:extLst>
      <p:ext uri="{BB962C8B-B14F-4D97-AF65-F5344CB8AC3E}">
        <p14:creationId xmlns:p14="http://schemas.microsoft.com/office/powerpoint/2010/main" val="1819507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7" name="Kuva 6"/>
          <p:cNvPicPr>
            <a:picLocks noChangeAspect="1"/>
          </p:cNvPicPr>
          <p:nvPr userDrawn="1"/>
        </p:nvPicPr>
        <p:blipFill rotWithShape="1">
          <a:blip r:embed="rId4"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12011923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0"/>
            <a:ext cx="9144000" cy="4505899"/>
          </a:xfrm>
          <a:prstGeom prst="rect">
            <a:avLst/>
          </a:prstGeom>
        </p:spPr>
      </p:pic>
    </p:spTree>
    <p:extLst>
      <p:ext uri="{BB962C8B-B14F-4D97-AF65-F5344CB8AC3E}">
        <p14:creationId xmlns:p14="http://schemas.microsoft.com/office/powerpoint/2010/main" val="25162473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2" name="Kuva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Tree>
    <p:extLst>
      <p:ext uri="{BB962C8B-B14F-4D97-AF65-F5344CB8AC3E}">
        <p14:creationId xmlns:p14="http://schemas.microsoft.com/office/powerpoint/2010/main" val="10063617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9"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13" name="Picture 8" descr="ribbon_kansisiv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5070" y="4724400"/>
            <a:ext cx="2288930"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p>
        </p:txBody>
      </p:sp>
      <p:pic>
        <p:nvPicPr>
          <p:cNvPr id="17" name="Kuva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6496418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10650FF5-60A3-4D6E-960E-42A8D1D05A97}" type="datetime1">
              <a:rPr lang="fi-FI" smtClean="0"/>
              <a:t>5.10.2016</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
        <p:nvSpPr>
          <p:cNvPr id="6" name="Dian numeron paikkamerkki 5"/>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327639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Tree>
    <p:extLst>
      <p:ext uri="{BB962C8B-B14F-4D97-AF65-F5344CB8AC3E}">
        <p14:creationId xmlns:p14="http://schemas.microsoft.com/office/powerpoint/2010/main" val="31029425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pic>
        <p:nvPicPr>
          <p:cNvPr id="7" name="Picture 7" descr="ribbon_sisaltosivu-1.jpg"/>
          <p:cNvPicPr>
            <a:picLocks noChangeAspect="1"/>
          </p:cNvPicPr>
          <p:nvPr/>
        </p:nvPicPr>
        <p:blipFill>
          <a:blip r:embed="rId3"/>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111D62A1-BE19-48B9-8BA7-D849CFF0CC2E}" type="datetime1">
              <a:rPr lang="fi-FI" smtClean="0"/>
              <a:t>5.10.2016</a:t>
            </a:fld>
            <a:endParaRPr lang="fi-FI"/>
          </a:p>
        </p:txBody>
      </p:sp>
      <p:sp>
        <p:nvSpPr>
          <p:cNvPr id="5" name="Footer Placeholder 4"/>
          <p:cNvSpPr>
            <a:spLocks noGrp="1"/>
          </p:cNvSpPr>
          <p:nvPr>
            <p:ph type="ftr" sz="quarter" idx="11"/>
          </p:nvPr>
        </p:nvSpPr>
        <p:spPr/>
        <p:txBody>
          <a:bodyPr/>
          <a:lstStyle/>
          <a:p>
            <a:r>
              <a:rPr lang="fi-FI" smtClean="0"/>
              <a:t>Liese Eskelinen</a:t>
            </a:r>
            <a:endParaRPr lang="fi-FI"/>
          </a:p>
        </p:txBody>
      </p:sp>
      <p:sp>
        <p:nvSpPr>
          <p:cNvPr id="6" name="Slide Number Placeholder 5"/>
          <p:cNvSpPr>
            <a:spLocks noGrp="1"/>
          </p:cNvSpPr>
          <p:nvPr>
            <p:ph type="sldNum" sz="quarter" idx="12"/>
          </p:nvPr>
        </p:nvSpPr>
        <p:spPr/>
        <p:txBody>
          <a:bodyPr/>
          <a:lstStyle/>
          <a:p>
            <a:fld id="{529BDC67-9A7E-42C8-BC4E-FBA2E376B5B6}"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763415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BB35CCD2-0270-400B-8E83-B90234EC5881}"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21705295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CAEC6360-11D7-491A-837A-7359A1FC3D48}" type="datetime1">
              <a:rPr lang="fi-FI" smtClean="0"/>
              <a:t>5.10.2016</a:t>
            </a:fld>
            <a:endParaRPr lang="fi-FI"/>
          </a:p>
        </p:txBody>
      </p:sp>
      <p:sp>
        <p:nvSpPr>
          <p:cNvPr id="6" name="Footer Placeholder 5"/>
          <p:cNvSpPr>
            <a:spLocks noGrp="1"/>
          </p:cNvSpPr>
          <p:nvPr>
            <p:ph type="ftr" sz="quarter" idx="11"/>
          </p:nvPr>
        </p:nvSpPr>
        <p:spPr/>
        <p:txBody>
          <a:bodyPr/>
          <a:lstStyle/>
          <a:p>
            <a:r>
              <a:rPr lang="fi-FI" smtClean="0"/>
              <a:t>Liese Eskelinen</a:t>
            </a:r>
            <a:endParaRPr lang="fi-FI"/>
          </a:p>
        </p:txBody>
      </p:sp>
      <p:sp>
        <p:nvSpPr>
          <p:cNvPr id="7" name="Slide Number Placeholder 6"/>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1150949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D0A24-D00E-4A16-8D2B-8BF8D2DBF9C4}"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509657275"/>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3FE9D-0615-4A06-86A9-FE6F49C795AA}"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354666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C647D44D-DFA2-4B52-A5B7-12B619A65FC9}"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36481787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71B83BE7-CD71-451B-BA42-731599FD3C5D}" type="datetime1">
              <a:rPr lang="fi-FI" smtClean="0"/>
              <a:t>5.10.2016</a:t>
            </a:fld>
            <a:endParaRPr lang="fi-FI"/>
          </a:p>
        </p:txBody>
      </p:sp>
      <p:sp>
        <p:nvSpPr>
          <p:cNvPr id="3" name="Footer Placeholder 2"/>
          <p:cNvSpPr>
            <a:spLocks noGrp="1"/>
          </p:cNvSpPr>
          <p:nvPr>
            <p:ph type="ftr" sz="quarter" idx="11"/>
          </p:nvPr>
        </p:nvSpPr>
        <p:spPr/>
        <p:txBody>
          <a:bodyPr/>
          <a:lstStyle/>
          <a:p>
            <a:r>
              <a:rPr lang="fi-FI" smtClean="0"/>
              <a:t>Liese Eskelinen</a:t>
            </a:r>
            <a:endParaRPr lang="fi-FI"/>
          </a:p>
        </p:txBody>
      </p:sp>
      <p:sp>
        <p:nvSpPr>
          <p:cNvPr id="4" name="Slide Number Placeholder 3"/>
          <p:cNvSpPr>
            <a:spLocks noGrp="1"/>
          </p:cNvSpPr>
          <p:nvPr>
            <p:ph type="sldNum" sz="quarter" idx="12"/>
          </p:nvPr>
        </p:nvSpPr>
        <p:spPr/>
        <p:txBody>
          <a:bodyPr/>
          <a:lstStyle/>
          <a:p>
            <a:fld id="{529BDC67-9A7E-42C8-BC4E-FBA2E376B5B6}" type="slidenum">
              <a:rPr lang="fi-FI" smtClean="0"/>
              <a:t>‹#›</a:t>
            </a:fld>
            <a:endParaRPr lang="fi-FI"/>
          </a:p>
        </p:txBody>
      </p:sp>
    </p:spTree>
    <p:extLst>
      <p:ext uri="{BB962C8B-B14F-4D97-AF65-F5344CB8AC3E}">
        <p14:creationId xmlns:p14="http://schemas.microsoft.com/office/powerpoint/2010/main" val="156803236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5786" y="785794"/>
            <a:ext cx="7843838" cy="107157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85786" y="1981200"/>
            <a:ext cx="7858180" cy="4114800"/>
          </a:xfrm>
        </p:spPr>
        <p:txBody>
          <a:bodyPr/>
          <a:lstStyle>
            <a:lvl1pPr>
              <a:buFontTx/>
              <a:buBlip>
                <a:blip r:embed="rId2"/>
              </a:buBlip>
              <a:defRPr/>
            </a:lvl1pPr>
            <a:lvl2pPr marL="1188000">
              <a:buClr>
                <a:schemeClr val="accent6"/>
              </a:buClr>
              <a:buFont typeface="Arial" pitchFamily="34" charset="0"/>
              <a:buChar char="•"/>
              <a:defRPr/>
            </a:lvl2pPr>
            <a:lvl3pPr marL="1728000">
              <a:lnSpc>
                <a:spcPct val="100000"/>
              </a:lnSpc>
              <a:spcBef>
                <a:spcPts val="200"/>
              </a:spcBef>
              <a:buClrTx/>
              <a:buFont typeface="Arial" pitchFamily="34" charset="0"/>
              <a:buChar char="–"/>
              <a:defRPr/>
            </a:lvl3pPr>
            <a:lvl4pPr marL="2160000">
              <a:spcBef>
                <a:spcPts val="100"/>
              </a:spcBef>
              <a:buClrTx/>
              <a:buFont typeface="Arial" pitchFamily="34" charset="0"/>
              <a:buChar char="–"/>
              <a:defRPr/>
            </a:lvl4pPr>
            <a:lvl5pPr marL="2592000">
              <a:spcBef>
                <a:spcPts val="1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10"/>
          <p:cNvSpPr>
            <a:spLocks noGrp="1"/>
          </p:cNvSpPr>
          <p:nvPr>
            <p:ph type="body" sz="quarter" idx="13"/>
          </p:nvPr>
        </p:nvSpPr>
        <p:spPr>
          <a:xfrm>
            <a:off x="4429124" y="214290"/>
            <a:ext cx="4500594" cy="357190"/>
          </a:xfrm>
        </p:spPr>
        <p:txBody>
          <a:bodyPr/>
          <a:lstStyle>
            <a:lvl1pPr algn="r">
              <a:buFontTx/>
              <a:buNone/>
              <a:defRPr sz="1400" baseline="0">
                <a:solidFill>
                  <a:srgbClr val="333333"/>
                </a:solidFill>
              </a:defRPr>
            </a:lvl1pPr>
          </a:lstStyle>
          <a:p>
            <a:pPr lvl="0"/>
            <a:r>
              <a:rPr lang="en-US" dirty="0" smtClean="0"/>
              <a:t>Click to edit Master text styles</a:t>
            </a:r>
          </a:p>
        </p:txBody>
      </p:sp>
      <p:sp>
        <p:nvSpPr>
          <p:cNvPr id="5" name="Rectangle 4"/>
          <p:cNvSpPr>
            <a:spLocks noGrp="1" noChangeArrowheads="1"/>
          </p:cNvSpPr>
          <p:nvPr>
            <p:ph type="dt" sz="half" idx="14"/>
          </p:nvPr>
        </p:nvSpPr>
        <p:spPr>
          <a:ln/>
        </p:spPr>
        <p:txBody>
          <a:bodyPr/>
          <a:lstStyle>
            <a:lvl1pPr>
              <a:defRPr/>
            </a:lvl1pPr>
          </a:lstStyle>
          <a:p>
            <a:pPr>
              <a:defRPr/>
            </a:pPr>
            <a:fld id="{8FB03625-3238-4DC1-BE0F-C0A64C1FAD3D}" type="datetime1">
              <a:rPr lang="fi-FI" smtClean="0"/>
              <a:t>5.10.2016</a:t>
            </a:fld>
            <a:endParaRPr lang="en-US"/>
          </a:p>
        </p:txBody>
      </p:sp>
      <p:sp>
        <p:nvSpPr>
          <p:cNvPr id="6" name="Rectangle 5"/>
          <p:cNvSpPr>
            <a:spLocks noGrp="1" noChangeArrowheads="1"/>
          </p:cNvSpPr>
          <p:nvPr>
            <p:ph type="ftr" sz="quarter" idx="15"/>
          </p:nvPr>
        </p:nvSpPr>
        <p:spPr>
          <a:ln/>
        </p:spPr>
        <p:txBody>
          <a:bodyPr/>
          <a:lstStyle>
            <a:lvl1pPr>
              <a:defRPr/>
            </a:lvl1pPr>
          </a:lstStyle>
          <a:p>
            <a:pPr>
              <a:defRPr/>
            </a:pPr>
            <a:r>
              <a:rPr lang="en-US" smtClean="0"/>
              <a:t>Liese Eskelinen</a:t>
            </a:r>
            <a:endParaRPr lang="en-US"/>
          </a:p>
        </p:txBody>
      </p:sp>
      <p:sp>
        <p:nvSpPr>
          <p:cNvPr id="8" name="Rectangle 6"/>
          <p:cNvSpPr>
            <a:spLocks noGrp="1" noChangeArrowheads="1"/>
          </p:cNvSpPr>
          <p:nvPr>
            <p:ph type="sldNum" sz="quarter" idx="16"/>
          </p:nvPr>
        </p:nvSpPr>
        <p:spPr>
          <a:ln/>
        </p:spPr>
        <p:txBody>
          <a:bodyPr/>
          <a:lstStyle>
            <a:lvl1pPr>
              <a:defRPr/>
            </a:lvl1pPr>
          </a:lstStyle>
          <a:p>
            <a:fld id="{B63384EA-D6E7-4E4F-A044-C62AA43C685D}" type="slidenum">
              <a:rPr lang="en-US" altLang="fi-FI"/>
              <a:pPr/>
              <a:t>‹#›</a:t>
            </a:fld>
            <a:endParaRPr lang="en-US" altLang="fi-FI"/>
          </a:p>
        </p:txBody>
      </p:sp>
    </p:spTree>
    <p:extLst>
      <p:ext uri="{BB962C8B-B14F-4D97-AF65-F5344CB8AC3E}">
        <p14:creationId xmlns:p14="http://schemas.microsoft.com/office/powerpoint/2010/main" val="19528088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EE381E8-BF1B-49D4-8232-0010FF4FC52A}"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58373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B3D159F-90F9-46FE-81E5-47B4F91E873C}"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70810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47" y="0"/>
            <a:ext cx="9144000" cy="4508280"/>
          </a:xfrm>
          <a:prstGeom prst="rect">
            <a:avLst/>
          </a:prstGeom>
        </p:spPr>
      </p:pic>
    </p:spTree>
    <p:extLst>
      <p:ext uri="{BB962C8B-B14F-4D97-AF65-F5344CB8AC3E}">
        <p14:creationId xmlns:p14="http://schemas.microsoft.com/office/powerpoint/2010/main" val="39352730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D38914E-6F4F-4F89-A923-30B4F0D99D63}" type="datetime1">
              <a:rPr lang="fi-FI" smtClean="0">
                <a:solidFill>
                  <a:prstClr val="black">
                    <a:tint val="75000"/>
                  </a:prstClr>
                </a:solidFill>
              </a:rPr>
              <a:t>5.10.2016</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082740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2B8AF17-DF49-4764-9546-137E1F7520D3}" type="datetime1">
              <a:rPr lang="fi-FI" smtClean="0">
                <a:solidFill>
                  <a:prstClr val="black">
                    <a:tint val="75000"/>
                  </a:prstClr>
                </a:solidFill>
              </a:rPr>
              <a:t>5.10.2016</a:t>
            </a:fld>
            <a:endParaRPr lang="en-US" smtClean="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218673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00C78E8-9604-4651-B403-83025F61DCB6}" type="datetime1">
              <a:rPr lang="fi-FI" smtClean="0">
                <a:solidFill>
                  <a:prstClr val="black">
                    <a:tint val="75000"/>
                  </a:prstClr>
                </a:solidFill>
              </a:rPr>
              <a:t>5.10.2016</a:t>
            </a:fld>
            <a:endParaRPr lang="en-US" smtClea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006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9144000" cy="4544281"/>
          </a:xfrm>
          <a:prstGeom prst="rect">
            <a:avLst/>
          </a:prstGeom>
        </p:spPr>
      </p:pic>
    </p:spTree>
    <p:extLst>
      <p:ext uri="{BB962C8B-B14F-4D97-AF65-F5344CB8AC3E}">
        <p14:creationId xmlns:p14="http://schemas.microsoft.com/office/powerpoint/2010/main" val="1373585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722556"/>
            <a:ext cx="9144000" cy="135440"/>
          </a:xfrm>
          <a:prstGeom prst="rect">
            <a:avLst/>
          </a:prstGeom>
          <a:blipFill>
            <a:blip r:embed="rId2" cstate="print"/>
            <a:stretch>
              <a:fillRect/>
            </a:stretch>
          </a:blipFill>
        </p:spPr>
        <p:txBody>
          <a:bodyPr wrap="square" lIns="0" tIns="0" rIns="0" bIns="0" rtlCol="0">
            <a:noAutofit/>
          </a:bodyPr>
          <a:lstStyle/>
          <a:p>
            <a:endParaRPr/>
          </a:p>
        </p:txBody>
      </p:sp>
      <p:sp>
        <p:nvSpPr>
          <p:cNvPr id="17" name="bk object 17"/>
          <p:cNvSpPr/>
          <p:nvPr/>
        </p:nvSpPr>
        <p:spPr>
          <a:xfrm>
            <a:off x="154609" y="6272936"/>
            <a:ext cx="1549908" cy="370331"/>
          </a:xfrm>
          <a:prstGeom prst="rect">
            <a:avLst/>
          </a:prstGeom>
          <a:blipFill>
            <a:blip r:embed="rId3"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t>Liese Eskelinen</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08E6EA3-2E61-40E7-8755-337159121208}" type="datetime1">
              <a:rPr lang="fi-FI" smtClean="0"/>
              <a:t>5.10.2016</a:t>
            </a:fld>
            <a:endParaRPr lang="en-US"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7" name="Kuva 6"/>
          <p:cNvPicPr>
            <a:picLocks noChangeAspect="1"/>
          </p:cNvPicPr>
          <p:nvPr userDrawn="1"/>
        </p:nvPicPr>
        <p:blipFill rotWithShape="1">
          <a:blip r:embed="rId6"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3474341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1"/>
            <a:ext cx="9144000" cy="4505899"/>
          </a:xfrm>
          <a:prstGeom prst="rect">
            <a:avLst/>
          </a:prstGeom>
        </p:spPr>
      </p:pic>
    </p:spTree>
    <p:extLst>
      <p:ext uri="{BB962C8B-B14F-4D97-AF65-F5344CB8AC3E}">
        <p14:creationId xmlns:p14="http://schemas.microsoft.com/office/powerpoint/2010/main" val="3963999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1"/>
            <a:ext cx="9144000" cy="4497264"/>
          </a:xfrm>
          <a:prstGeom prst="rect">
            <a:avLst/>
          </a:prstGeom>
        </p:spPr>
      </p:pic>
    </p:spTree>
    <p:extLst>
      <p:ext uri="{BB962C8B-B14F-4D97-AF65-F5344CB8AC3E}">
        <p14:creationId xmlns:p14="http://schemas.microsoft.com/office/powerpoint/2010/main" val="1369908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234861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6461FAD1-D4F6-48F3-B921-4C7126208C2A}" type="datetime1">
              <a:rPr lang="fi-FI" smtClean="0">
                <a:solidFill>
                  <a:srgbClr val="002E63"/>
                </a:solidFill>
              </a:rPr>
              <a:t>5.10.2016</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326533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7" y="4521200"/>
            <a:ext cx="2572443"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D04F96AF-66E8-487B-9B0B-0EB0B09B1A3B}"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9" name="Picture 16"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4606" y="6272940"/>
            <a:ext cx="1549908" cy="370332"/>
          </a:xfrm>
          <a:prstGeom prst="rect">
            <a:avLst/>
          </a:prstGeom>
        </p:spPr>
      </p:pic>
    </p:spTree>
    <p:extLst>
      <p:ext uri="{BB962C8B-B14F-4D97-AF65-F5344CB8AC3E}">
        <p14:creationId xmlns:p14="http://schemas.microsoft.com/office/powerpoint/2010/main" val="3391659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AFE2C441-FB5A-42D5-913E-0E105F676B51}"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32776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90000"/>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9" y="1533600"/>
            <a:ext cx="3816000" cy="640800"/>
          </a:xfrm>
        </p:spPr>
        <p:txBody>
          <a:bodyPr anchor="b" anchorCtr="0">
            <a:noAutofit/>
          </a:bodyPr>
          <a:lstStyle>
            <a:lvl1pPr marL="0" indent="0">
              <a:buNone/>
              <a:defRPr sz="22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CAF0DA3F-3F60-43CB-87C8-48E2ABB66419}"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91883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34F89-A478-4DC9-8489-85699C9CFE1C}"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3602584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133C1-F58F-4F6D-92F6-B5B7B3BE2D11}"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401327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t>Liese Eskelinen</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EC56664-3A7C-4BF2-8A82-02F95D888DD5}" type="datetime1">
              <a:rPr lang="fi-FI" smtClean="0"/>
              <a:t>5.10.2016</a:t>
            </a:fld>
            <a:endParaRPr lang="en-US" smtClean="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0"/>
            <a:ext cx="2970000" cy="11628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0"/>
            <a:ext cx="2970000" cy="46908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6B140ED3-275D-46C3-A002-554E559F2467}"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032804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90000" anchor="b" anchorCtr="0">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0"/>
            <a:ext cx="5486400" cy="806400"/>
          </a:xfrm>
        </p:spPr>
        <p:txBody>
          <a:bodyPr>
            <a:noAutofit/>
          </a:bodyPr>
          <a:lstStyle>
            <a:lvl1pPr marL="0" indent="0">
              <a:buNone/>
              <a:defRPr sz="1400">
                <a:solidFill>
                  <a:srgbClr val="00A6D6"/>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546FB1C2-262B-4BAE-86DB-00E8EFB507E9}"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241640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80"/>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1140" y="579864"/>
            <a:ext cx="2548466" cy="608925"/>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2" name="Title 1"/>
          <p:cNvSpPr>
            <a:spLocks noGrp="1"/>
          </p:cNvSpPr>
          <p:nvPr>
            <p:ph type="ctrTitle"/>
          </p:nvPr>
        </p:nvSpPr>
        <p:spPr>
          <a:xfrm>
            <a:off x="680400" y="1825200"/>
            <a:ext cx="7297200" cy="1468800"/>
          </a:xfrm>
        </p:spPr>
        <p:txBody>
          <a:bodyPr rIns="89921"/>
          <a:lstStyle/>
          <a:p>
            <a:r>
              <a:rPr lang="fi-FI" smtClean="0"/>
              <a:t>Muokkaa perustyyl. napsautt.</a:t>
            </a:r>
            <a:endParaRPr lang="fi-FI" dirty="0"/>
          </a:p>
        </p:txBody>
      </p:sp>
      <p:sp>
        <p:nvSpPr>
          <p:cNvPr id="3" name="Subtitle 2"/>
          <p:cNvSpPr>
            <a:spLocks noGrp="1"/>
          </p:cNvSpPr>
          <p:nvPr>
            <p:ph type="subTitle" idx="1"/>
          </p:nvPr>
        </p:nvSpPr>
        <p:spPr>
          <a:xfrm>
            <a:off x="680400" y="3301205"/>
            <a:ext cx="6102000" cy="1638000"/>
          </a:xfrm>
        </p:spPr>
        <p:txBody>
          <a:bodyPr>
            <a:normAutofit/>
          </a:bodyPr>
          <a:lstStyle>
            <a:lvl1pPr marL="0" indent="0" algn="l">
              <a:buNone/>
              <a:defRPr sz="26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2516699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2DA2EE69-C9DE-4F9C-AE61-A1537FF17819}"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914621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58"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89921"/>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5"/>
            <a:ext cx="6102000" cy="1638000"/>
          </a:xfrm>
        </p:spPr>
        <p:txBody>
          <a:bodyPr>
            <a:normAutofit/>
          </a:bodyPr>
          <a:lstStyle>
            <a:lvl1pPr marL="0" indent="0" algn="l">
              <a:buNone/>
              <a:defRPr sz="26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13" name="Picture 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601091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2"/>
            <a:ext cx="9144000" cy="4508280"/>
          </a:xfrm>
          <a:prstGeom prst="rect">
            <a:avLst/>
          </a:prstGeom>
        </p:spPr>
      </p:pic>
    </p:spTree>
    <p:extLst>
      <p:ext uri="{BB962C8B-B14F-4D97-AF65-F5344CB8AC3E}">
        <p14:creationId xmlns:p14="http://schemas.microsoft.com/office/powerpoint/2010/main" val="3818555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47" y="2"/>
            <a:ext cx="9144000" cy="4508280"/>
          </a:xfrm>
          <a:prstGeom prst="rect">
            <a:avLst/>
          </a:prstGeom>
        </p:spPr>
      </p:pic>
    </p:spTree>
    <p:extLst>
      <p:ext uri="{BB962C8B-B14F-4D97-AF65-F5344CB8AC3E}">
        <p14:creationId xmlns:p14="http://schemas.microsoft.com/office/powerpoint/2010/main" val="625884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3"/>
            <a:ext cx="9144000" cy="4544281"/>
          </a:xfrm>
          <a:prstGeom prst="rect">
            <a:avLst/>
          </a:prstGeom>
        </p:spPr>
      </p:pic>
    </p:spTree>
    <p:extLst>
      <p:ext uri="{BB962C8B-B14F-4D97-AF65-F5344CB8AC3E}">
        <p14:creationId xmlns:p14="http://schemas.microsoft.com/office/powerpoint/2010/main" val="1623493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7" name="Kuva 6"/>
          <p:cNvPicPr>
            <a:picLocks noChangeAspect="1"/>
          </p:cNvPicPr>
          <p:nvPr userDrawn="1"/>
        </p:nvPicPr>
        <p:blipFill rotWithShape="1">
          <a:blip r:embed="rId6"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922297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9"/>
            <a:ext cx="9144000" cy="4505899"/>
          </a:xfrm>
          <a:prstGeom prst="rect">
            <a:avLst/>
          </a:prstGeom>
        </p:spPr>
      </p:pic>
    </p:spTree>
    <p:extLst>
      <p:ext uri="{BB962C8B-B14F-4D97-AF65-F5344CB8AC3E}">
        <p14:creationId xmlns:p14="http://schemas.microsoft.com/office/powerpoint/2010/main" val="331380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i-FI" smtClean="0"/>
              <a:t>Liese Eskelinen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01D9EC6-0CCC-4506-B082-0AE55640ED2F}" type="datetime1">
              <a:rPr lang="fi-FI" smtClean="0"/>
              <a:t>5.10.2016</a:t>
            </a:fld>
            <a:endParaRPr lang="en-US"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2"/>
            <a:ext cx="9144000" cy="4497264"/>
          </a:xfrm>
          <a:prstGeom prst="rect">
            <a:avLst/>
          </a:prstGeom>
        </p:spPr>
      </p:pic>
    </p:spTree>
    <p:extLst>
      <p:ext uri="{BB962C8B-B14F-4D97-AF65-F5344CB8AC3E}">
        <p14:creationId xmlns:p14="http://schemas.microsoft.com/office/powerpoint/2010/main" val="679056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1172917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2810C0FF-1397-42A2-A7C9-491163C0A430}" type="datetime1">
              <a:rPr lang="fi-FI" smtClean="0">
                <a:solidFill>
                  <a:srgbClr val="002E63"/>
                </a:solidFill>
              </a:rPr>
              <a:t>5.10.2016</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553982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EC2CD191-3C21-4B16-AB4D-E9AFB80030A0}"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9" name="Picture 1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637514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89921"/>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FB252B05-2225-47CB-9AA4-54F084DF79EB}"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387421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89921"/>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2"/>
            <a:ext cx="3816000" cy="640800"/>
          </a:xfrm>
        </p:spPr>
        <p:txBody>
          <a:bodyPr anchor="b" anchorCtr="0">
            <a:noAutofit/>
          </a:bodyPr>
          <a:lstStyle>
            <a:lvl1pPr marL="0" indent="0">
              <a:buNone/>
              <a:defRPr sz="22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2"/>
            <a:ext cx="3816000" cy="640800"/>
          </a:xfrm>
        </p:spPr>
        <p:txBody>
          <a:bodyPr anchor="b" anchorCtr="0">
            <a:noAutofit/>
          </a:bodyPr>
          <a:lstStyle>
            <a:lvl1pPr marL="0" indent="0">
              <a:buNone/>
              <a:defRPr sz="22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37792440-E2E4-4319-9EF9-4291913B8F71}"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314041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FF4AD-6AD1-401A-B3C0-D2219E7EEBB5}"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2932948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ADD8B-BEEB-49AE-A6AE-87BAB32B4DC7}"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579238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2"/>
            <a:ext cx="2970000" cy="1162800"/>
          </a:xfrm>
        </p:spPr>
        <p:txBody>
          <a:bodyPr tIns="0" rIns="89921" anchor="b" anchorCtr="0">
            <a:normAutofit/>
          </a:bodyPr>
          <a:lstStyle>
            <a:lvl1pPr marL="0" indent="0">
              <a:buNone/>
              <a:defRPr sz="2000" b="1"/>
            </a:lvl1pPr>
            <a:lvl2pPr marL="456801" indent="0">
              <a:buNone/>
              <a:defRPr sz="2000" b="1"/>
            </a:lvl2pPr>
            <a:lvl3pPr marL="913599" indent="0">
              <a:buNone/>
              <a:defRPr sz="2000" b="1"/>
            </a:lvl3pPr>
            <a:lvl4pPr marL="1370400" indent="0">
              <a:buNone/>
              <a:defRPr sz="2000" b="1"/>
            </a:lvl4pPr>
            <a:lvl5pPr marL="1827199"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2"/>
            <a:ext cx="2970000" cy="4690800"/>
          </a:xfrm>
        </p:spPr>
        <p:txBody>
          <a:bodyPr>
            <a:normAutofit/>
          </a:bodyPr>
          <a:lstStyle>
            <a:lvl1pPr marL="0" indent="0">
              <a:buNone/>
              <a:defRPr sz="1400"/>
            </a:lvl1pPr>
            <a:lvl2pPr marL="456801" indent="0">
              <a:buNone/>
              <a:defRPr sz="1400"/>
            </a:lvl2pPr>
            <a:lvl3pPr marL="913599" indent="0">
              <a:buNone/>
              <a:defRPr sz="1400"/>
            </a:lvl3pPr>
            <a:lvl4pPr marL="1370400" indent="0">
              <a:buNone/>
              <a:defRPr sz="1400"/>
            </a:lvl4pPr>
            <a:lvl5pPr marL="1827199"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BBFF6112-975C-4E43-B509-A921EB794DA3}"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624475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89921" anchor="b" anchorCtr="0">
            <a:noAutofit/>
          </a:bodyPr>
          <a:lstStyle>
            <a:lvl1pPr marL="0" indent="0">
              <a:buNone/>
              <a:defRPr sz="20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2"/>
            <a:ext cx="5486400" cy="806400"/>
          </a:xfrm>
        </p:spPr>
        <p:txBody>
          <a:bodyPr>
            <a:noAutofit/>
          </a:bodyPr>
          <a:lstStyle>
            <a:lvl1pPr marL="0" indent="0">
              <a:buNone/>
              <a:defRPr sz="1400">
                <a:solidFill>
                  <a:srgbClr val="00A6D6"/>
                </a:solidFill>
              </a:defRPr>
            </a:lvl1pPr>
            <a:lvl2pPr marL="456801" indent="0">
              <a:buNone/>
              <a:defRPr sz="1400"/>
            </a:lvl2pPr>
            <a:lvl3pPr marL="913599" indent="0">
              <a:buNone/>
              <a:defRPr sz="1400"/>
            </a:lvl3pPr>
            <a:lvl4pPr marL="1370400" indent="0">
              <a:buNone/>
              <a:defRPr sz="1400"/>
            </a:lvl4pPr>
            <a:lvl5pPr marL="1827199"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FEA68F47-4B97-4846-BF4C-650CB5138655}"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19670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76"/>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1137" y="579856"/>
            <a:ext cx="2548467" cy="608925"/>
          </a:xfrm>
          <a:prstGeom prst="rect">
            <a:avLst/>
          </a:prstGeom>
        </p:spPr>
      </p:pic>
      <p:sp>
        <p:nvSpPr>
          <p:cNvPr id="9"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2" name="Title 1"/>
          <p:cNvSpPr>
            <a:spLocks noGrp="1"/>
          </p:cNvSpPr>
          <p:nvPr>
            <p:ph type="ctrTitle"/>
          </p:nvPr>
        </p:nvSpPr>
        <p:spPr>
          <a:xfrm>
            <a:off x="680400" y="1825200"/>
            <a:ext cx="7297200" cy="1468800"/>
          </a:xfrm>
        </p:spPr>
        <p:txBody>
          <a:bodyPr rIns="90000"/>
          <a:lstStyle/>
          <a:p>
            <a:r>
              <a:rPr lang="fi-FI" smtClean="0"/>
              <a:t>Muokkaa perustyyl. napsautt.</a:t>
            </a:r>
            <a:endParaRPr lang="fi-FI"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2040367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80"/>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1140" y="579864"/>
            <a:ext cx="2548466" cy="608925"/>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2" name="Title 1"/>
          <p:cNvSpPr>
            <a:spLocks noGrp="1"/>
          </p:cNvSpPr>
          <p:nvPr>
            <p:ph type="ctrTitle"/>
          </p:nvPr>
        </p:nvSpPr>
        <p:spPr>
          <a:xfrm>
            <a:off x="680400" y="1825200"/>
            <a:ext cx="7297200" cy="1468800"/>
          </a:xfrm>
        </p:spPr>
        <p:txBody>
          <a:bodyPr rIns="89921"/>
          <a:lstStyle/>
          <a:p>
            <a:r>
              <a:rPr lang="fi-FI" smtClean="0"/>
              <a:t>Muokkaa perustyyl. napsautt.</a:t>
            </a:r>
            <a:endParaRPr lang="fi-FI" dirty="0"/>
          </a:p>
        </p:txBody>
      </p:sp>
      <p:sp>
        <p:nvSpPr>
          <p:cNvPr id="3" name="Subtitle 2"/>
          <p:cNvSpPr>
            <a:spLocks noGrp="1"/>
          </p:cNvSpPr>
          <p:nvPr>
            <p:ph type="subTitle" idx="1"/>
          </p:nvPr>
        </p:nvSpPr>
        <p:spPr>
          <a:xfrm>
            <a:off x="680400" y="3301205"/>
            <a:ext cx="6102000" cy="1638000"/>
          </a:xfrm>
        </p:spPr>
        <p:txBody>
          <a:bodyPr>
            <a:normAutofit/>
          </a:bodyPr>
          <a:lstStyle>
            <a:lvl1pPr marL="0" indent="0" algn="l">
              <a:buNone/>
              <a:defRPr sz="26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139984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588EC74E-6986-407A-9E4F-4342566362FE}"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277047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58"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89921"/>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5"/>
            <a:ext cx="6102000" cy="1638000"/>
          </a:xfrm>
        </p:spPr>
        <p:txBody>
          <a:bodyPr>
            <a:normAutofit/>
          </a:bodyPr>
          <a:lstStyle>
            <a:lvl1pPr marL="0" indent="0" algn="l">
              <a:buNone/>
              <a:defRPr sz="26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13" name="Picture 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636413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2"/>
            <a:ext cx="9144000" cy="4508280"/>
          </a:xfrm>
          <a:prstGeom prst="rect">
            <a:avLst/>
          </a:prstGeom>
        </p:spPr>
      </p:pic>
    </p:spTree>
    <p:extLst>
      <p:ext uri="{BB962C8B-B14F-4D97-AF65-F5344CB8AC3E}">
        <p14:creationId xmlns:p14="http://schemas.microsoft.com/office/powerpoint/2010/main" val="513673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47" y="2"/>
            <a:ext cx="9144000" cy="4508280"/>
          </a:xfrm>
          <a:prstGeom prst="rect">
            <a:avLst/>
          </a:prstGeom>
        </p:spPr>
      </p:pic>
    </p:spTree>
    <p:extLst>
      <p:ext uri="{BB962C8B-B14F-4D97-AF65-F5344CB8AC3E}">
        <p14:creationId xmlns:p14="http://schemas.microsoft.com/office/powerpoint/2010/main" val="9382838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3"/>
            <a:ext cx="9144000" cy="4544281"/>
          </a:xfrm>
          <a:prstGeom prst="rect">
            <a:avLst/>
          </a:prstGeom>
        </p:spPr>
      </p:pic>
    </p:spTree>
    <p:extLst>
      <p:ext uri="{BB962C8B-B14F-4D97-AF65-F5344CB8AC3E}">
        <p14:creationId xmlns:p14="http://schemas.microsoft.com/office/powerpoint/2010/main" val="2268200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7" name="Kuva 6"/>
          <p:cNvPicPr>
            <a:picLocks noChangeAspect="1"/>
          </p:cNvPicPr>
          <p:nvPr userDrawn="1"/>
        </p:nvPicPr>
        <p:blipFill rotWithShape="1">
          <a:blip r:embed="rId6"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1299041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9"/>
            <a:ext cx="9144000" cy="4505899"/>
          </a:xfrm>
          <a:prstGeom prst="rect">
            <a:avLst/>
          </a:prstGeom>
        </p:spPr>
      </p:pic>
    </p:spTree>
    <p:extLst>
      <p:ext uri="{BB962C8B-B14F-4D97-AF65-F5344CB8AC3E}">
        <p14:creationId xmlns:p14="http://schemas.microsoft.com/office/powerpoint/2010/main" val="1120830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2"/>
            <a:ext cx="9144000" cy="4497264"/>
          </a:xfrm>
          <a:prstGeom prst="rect">
            <a:avLst/>
          </a:prstGeom>
        </p:spPr>
      </p:pic>
    </p:spTree>
    <p:extLst>
      <p:ext uri="{BB962C8B-B14F-4D97-AF65-F5344CB8AC3E}">
        <p14:creationId xmlns:p14="http://schemas.microsoft.com/office/powerpoint/2010/main" val="380600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98856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6038D44C-C172-45DD-94C4-A60B1A7D0C15}"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379930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3BF63ABD-26B8-4698-9E94-CB0E7C1A303E}" type="datetime1">
              <a:rPr lang="fi-FI" smtClean="0">
                <a:solidFill>
                  <a:srgbClr val="002E63"/>
                </a:solidFill>
              </a:rPr>
              <a:t>5.10.2016</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810590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EF53B9EB-1EA6-4EBE-AE9C-7DD059ACEE4D}"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9" name="Picture 1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12771065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89921"/>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6E0554F4-00C2-4BF8-826B-A0F531CDA9E4}"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471394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89921"/>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2"/>
            <a:ext cx="3816000" cy="640800"/>
          </a:xfrm>
        </p:spPr>
        <p:txBody>
          <a:bodyPr anchor="b" anchorCtr="0">
            <a:noAutofit/>
          </a:bodyPr>
          <a:lstStyle>
            <a:lvl1pPr marL="0" indent="0">
              <a:buNone/>
              <a:defRPr sz="22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2"/>
            <a:ext cx="3816000" cy="640800"/>
          </a:xfrm>
        </p:spPr>
        <p:txBody>
          <a:bodyPr anchor="b" anchorCtr="0">
            <a:noAutofit/>
          </a:bodyPr>
          <a:lstStyle>
            <a:lvl1pPr marL="0" indent="0">
              <a:buNone/>
              <a:defRPr sz="22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94C7B232-9260-4F4A-8188-A0565441C686}"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2136635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D6351-65DE-491B-AA07-324D60AB6C46}"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176459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D93AD-97CD-4A64-BA94-E78E514DF7AC}"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938768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2"/>
            <a:ext cx="2970000" cy="1162800"/>
          </a:xfrm>
        </p:spPr>
        <p:txBody>
          <a:bodyPr tIns="0" rIns="89921" anchor="b" anchorCtr="0">
            <a:normAutofit/>
          </a:bodyPr>
          <a:lstStyle>
            <a:lvl1pPr marL="0" indent="0">
              <a:buNone/>
              <a:defRPr sz="2000" b="1"/>
            </a:lvl1pPr>
            <a:lvl2pPr marL="456801" indent="0">
              <a:buNone/>
              <a:defRPr sz="2000" b="1"/>
            </a:lvl2pPr>
            <a:lvl3pPr marL="913599" indent="0">
              <a:buNone/>
              <a:defRPr sz="2000" b="1"/>
            </a:lvl3pPr>
            <a:lvl4pPr marL="1370400" indent="0">
              <a:buNone/>
              <a:defRPr sz="2000" b="1"/>
            </a:lvl4pPr>
            <a:lvl5pPr marL="1827199"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2"/>
            <a:ext cx="2970000" cy="4690800"/>
          </a:xfrm>
        </p:spPr>
        <p:txBody>
          <a:bodyPr>
            <a:normAutofit/>
          </a:bodyPr>
          <a:lstStyle>
            <a:lvl1pPr marL="0" indent="0">
              <a:buNone/>
              <a:defRPr sz="1400"/>
            </a:lvl1pPr>
            <a:lvl2pPr marL="456801" indent="0">
              <a:buNone/>
              <a:defRPr sz="1400"/>
            </a:lvl2pPr>
            <a:lvl3pPr marL="913599" indent="0">
              <a:buNone/>
              <a:defRPr sz="1400"/>
            </a:lvl3pPr>
            <a:lvl4pPr marL="1370400" indent="0">
              <a:buNone/>
              <a:defRPr sz="1400"/>
            </a:lvl4pPr>
            <a:lvl5pPr marL="1827199"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53DBA505-D6F7-4C29-BF99-07269511A4D0}"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98950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680400" y="561600"/>
            <a:ext cx="5486400" cy="4114800"/>
          </a:xfrm>
        </p:spPr>
        <p:txBody>
          <a:bodyPr/>
          <a:lstStyle/>
          <a:p>
            <a:r>
              <a:rPr lang="fi-FI" smtClean="0"/>
              <a:t>Lisää kuva napsauttamalla kuvaketta</a:t>
            </a:r>
            <a:endParaRPr lang="fi-FI"/>
          </a:p>
        </p:txBody>
      </p:sp>
      <p:sp>
        <p:nvSpPr>
          <p:cNvPr id="8" name="Tekstin paikkamerkki 7"/>
          <p:cNvSpPr>
            <a:spLocks noGrp="1"/>
          </p:cNvSpPr>
          <p:nvPr>
            <p:ph type="body" sz="quarter" idx="14"/>
          </p:nvPr>
        </p:nvSpPr>
        <p:spPr>
          <a:xfrm>
            <a:off x="680400" y="4748400"/>
            <a:ext cx="5486400" cy="565200"/>
          </a:xfrm>
        </p:spPr>
        <p:txBody>
          <a:bodyPr tIns="0" rIns="89921" anchor="b" anchorCtr="0">
            <a:noAutofit/>
          </a:bodyPr>
          <a:lstStyle>
            <a:lvl1pPr marL="0" indent="0">
              <a:buNone/>
              <a:defRPr sz="20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10" name="Tekstin paikkamerkki 9"/>
          <p:cNvSpPr>
            <a:spLocks noGrp="1"/>
          </p:cNvSpPr>
          <p:nvPr>
            <p:ph type="body" sz="quarter" idx="15"/>
          </p:nvPr>
        </p:nvSpPr>
        <p:spPr>
          <a:xfrm>
            <a:off x="687600" y="5317202"/>
            <a:ext cx="5486400" cy="806400"/>
          </a:xfrm>
        </p:spPr>
        <p:txBody>
          <a:bodyPr>
            <a:noAutofit/>
          </a:bodyPr>
          <a:lstStyle>
            <a:lvl1pPr marL="0" indent="0">
              <a:buNone/>
              <a:defRPr sz="1400">
                <a:solidFill>
                  <a:srgbClr val="00A6D6"/>
                </a:solidFill>
              </a:defRPr>
            </a:lvl1pPr>
            <a:lvl2pPr marL="456801" indent="0">
              <a:buNone/>
              <a:defRPr sz="1400"/>
            </a:lvl2pPr>
            <a:lvl3pPr marL="913599" indent="0">
              <a:buNone/>
              <a:defRPr sz="1400"/>
            </a:lvl3pPr>
            <a:lvl4pPr marL="1370400" indent="0">
              <a:buNone/>
              <a:defRPr sz="1400"/>
            </a:lvl4pPr>
            <a:lvl5pPr marL="1827199" indent="0">
              <a:buNone/>
              <a:defRPr sz="1400"/>
            </a:lvl5pPr>
          </a:lstStyle>
          <a:p>
            <a:pPr lvl="0"/>
            <a:r>
              <a:rPr lang="fi-FI" smtClean="0"/>
              <a:t>Muokkaa tekstin perustyylejä napsauttamalla</a:t>
            </a:r>
          </a:p>
        </p:txBody>
      </p:sp>
      <p:sp>
        <p:nvSpPr>
          <p:cNvPr id="2" name="Date Placeholder 1"/>
          <p:cNvSpPr>
            <a:spLocks noGrp="1"/>
          </p:cNvSpPr>
          <p:nvPr>
            <p:ph type="dt" sz="half" idx="10"/>
          </p:nvPr>
        </p:nvSpPr>
        <p:spPr/>
        <p:txBody>
          <a:bodyPr/>
          <a:lstStyle/>
          <a:p>
            <a:fld id="{C1E2D52A-7CF8-4C48-898C-06617B8D9AF5}"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809626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2"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p>
            <a:pPr marL="11134"/>
            <a:r>
              <a:rPr lang="fi-FI" sz="700" smtClean="0">
                <a:solidFill>
                  <a:srgbClr val="077AC0"/>
                </a:solidFill>
                <a:latin typeface="Arial"/>
                <a:cs typeface="Arial"/>
              </a:rPr>
              <a:t>Liese Eskelinen</a:t>
            </a:r>
            <a:endParaRPr lang="fi-FI" sz="700">
              <a:solidFill>
                <a:prstClr val="black"/>
              </a:solidFill>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7BDE9C3-29EA-4D4A-AD68-0A4154B1E6DD}"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p>
            <a:pPr marL="22269"/>
            <a:fld id="{81D60167-4931-47E6-BA6A-407CBD079E47}" type="slidenum">
              <a:rPr lang="fi-FI" sz="700">
                <a:solidFill>
                  <a:prstClr val="black"/>
                </a:solidFill>
                <a:latin typeface="Arial"/>
                <a:cs typeface="Arial"/>
              </a:rPr>
              <a:pPr marL="22269"/>
              <a:t>‹#›</a:t>
            </a:fld>
            <a:endParaRPr lang="fi-FI" sz="700">
              <a:solidFill>
                <a:prstClr val="black"/>
              </a:solidFill>
              <a:latin typeface="Arial"/>
              <a:cs typeface="Arial"/>
            </a:endParaRPr>
          </a:p>
        </p:txBody>
      </p:sp>
    </p:spTree>
    <p:extLst>
      <p:ext uri="{BB962C8B-B14F-4D97-AF65-F5344CB8AC3E}">
        <p14:creationId xmlns:p14="http://schemas.microsoft.com/office/powerpoint/2010/main" val="1922713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p>
            <a:pPr marL="11134"/>
            <a:r>
              <a:rPr lang="fi-FI" sz="700" smtClean="0">
                <a:solidFill>
                  <a:srgbClr val="077AC0"/>
                </a:solidFill>
                <a:latin typeface="Arial"/>
                <a:cs typeface="Arial"/>
              </a:rPr>
              <a:t>Liese Eskelinen</a:t>
            </a:r>
            <a:endParaRPr lang="fi-FI" sz="700">
              <a:solidFill>
                <a:prstClr val="black"/>
              </a:solidFill>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051B3EA-C610-4C99-9431-EB2D77F2FD14}"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p>
            <a:pPr marL="22269"/>
            <a:fld id="{81D60167-4931-47E6-BA6A-407CBD079E47}" type="slidenum">
              <a:rPr lang="fi-FI" sz="700">
                <a:solidFill>
                  <a:prstClr val="black"/>
                </a:solidFill>
                <a:latin typeface="Arial"/>
                <a:cs typeface="Arial"/>
              </a:rPr>
              <a:pPr marL="22269"/>
              <a:t>‹#›</a:t>
            </a:fld>
            <a:endParaRPr lang="fi-FI" sz="700">
              <a:solidFill>
                <a:prstClr val="black"/>
              </a:solidFill>
              <a:latin typeface="Arial"/>
              <a:cs typeface="Arial"/>
            </a:endParaRPr>
          </a:p>
        </p:txBody>
      </p:sp>
    </p:spTree>
    <p:extLst>
      <p:ext uri="{BB962C8B-B14F-4D97-AF65-F5344CB8AC3E}">
        <p14:creationId xmlns:p14="http://schemas.microsoft.com/office/powerpoint/2010/main" val="233640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50"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90000"/>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0"/>
            <a:ext cx="6102000" cy="16380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13" name="Picture 6"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4606" y="6272940"/>
            <a:ext cx="1549908" cy="370332"/>
          </a:xfrm>
          <a:prstGeom prst="rect">
            <a:avLst/>
          </a:prstGeom>
        </p:spPr>
      </p:pic>
    </p:spTree>
    <p:extLst>
      <p:ext uri="{BB962C8B-B14F-4D97-AF65-F5344CB8AC3E}">
        <p14:creationId xmlns:p14="http://schemas.microsoft.com/office/powerpoint/2010/main" val="32689216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p>
            <a:pPr marL="11134"/>
            <a:r>
              <a:rPr lang="fi-FI" sz="700" smtClean="0">
                <a:solidFill>
                  <a:srgbClr val="077AC0"/>
                </a:solidFill>
                <a:latin typeface="Arial"/>
                <a:cs typeface="Arial"/>
              </a:rPr>
              <a:t>Liese Eskelinen</a:t>
            </a:r>
            <a:endParaRPr lang="fi-FI" sz="700">
              <a:solidFill>
                <a:prstClr val="black"/>
              </a:solidFill>
              <a:latin typeface="Arial"/>
              <a:cs typeface="Aria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EC838DF-5061-4AF3-B079-737D781B7BE2}" type="datetime1">
              <a:rPr lang="fi-FI" smtClean="0">
                <a:solidFill>
                  <a:prstClr val="black">
                    <a:tint val="75000"/>
                  </a:prstClr>
                </a:solidFill>
              </a:rPr>
              <a:t>5.10.2016</a:t>
            </a:fld>
            <a:endParaRPr lang="en-US" smtClean="0">
              <a:solidFill>
                <a:prstClr val="black">
                  <a:tint val="75000"/>
                </a:prstClr>
              </a:solidFill>
            </a:endParaRPr>
          </a:p>
        </p:txBody>
      </p:sp>
      <p:sp>
        <p:nvSpPr>
          <p:cNvPr id="7" name="Holder 7"/>
          <p:cNvSpPr>
            <a:spLocks noGrp="1"/>
          </p:cNvSpPr>
          <p:nvPr>
            <p:ph type="sldNum" sz="quarter" idx="7"/>
          </p:nvPr>
        </p:nvSpPr>
        <p:spPr/>
        <p:txBody>
          <a:bodyPr lIns="0" tIns="0" rIns="0" bIns="0"/>
          <a:lstStyle/>
          <a:p>
            <a:pPr marL="22269"/>
            <a:fld id="{81D60167-4931-47E6-BA6A-407CBD079E47}" type="slidenum">
              <a:rPr lang="fi-FI" sz="700">
                <a:solidFill>
                  <a:prstClr val="black"/>
                </a:solidFill>
                <a:latin typeface="Arial"/>
                <a:cs typeface="Arial"/>
              </a:rPr>
              <a:pPr marL="22269"/>
              <a:t>‹#›</a:t>
            </a:fld>
            <a:endParaRPr lang="fi-FI" sz="700">
              <a:solidFill>
                <a:prstClr val="black"/>
              </a:solidFill>
              <a:latin typeface="Arial"/>
              <a:cs typeface="Arial"/>
            </a:endParaRPr>
          </a:p>
        </p:txBody>
      </p:sp>
    </p:spTree>
    <p:extLst>
      <p:ext uri="{BB962C8B-B14F-4D97-AF65-F5344CB8AC3E}">
        <p14:creationId xmlns:p14="http://schemas.microsoft.com/office/powerpoint/2010/main" val="2397866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p>
            <a:pPr marL="11134"/>
            <a:r>
              <a:rPr lang="fi-FI" sz="700" smtClean="0">
                <a:solidFill>
                  <a:srgbClr val="077AC0"/>
                </a:solidFill>
                <a:latin typeface="Arial"/>
                <a:cs typeface="Arial"/>
              </a:rPr>
              <a:t>Liese Eskelinen</a:t>
            </a:r>
            <a:endParaRPr lang="fi-FI" sz="700">
              <a:solidFill>
                <a:prstClr val="black"/>
              </a:solidFill>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029013E-C767-438C-AB4A-0B5882B34EB4}" type="datetime1">
              <a:rPr lang="fi-FI" smtClean="0">
                <a:solidFill>
                  <a:prstClr val="black">
                    <a:tint val="75000"/>
                  </a:prstClr>
                </a:solidFill>
              </a:rPr>
              <a:t>5.10.2016</a:t>
            </a:fld>
            <a:endParaRPr lang="en-US" smtClean="0">
              <a:solidFill>
                <a:prstClr val="black">
                  <a:tint val="75000"/>
                </a:prstClr>
              </a:solidFill>
            </a:endParaRPr>
          </a:p>
        </p:txBody>
      </p:sp>
      <p:sp>
        <p:nvSpPr>
          <p:cNvPr id="5" name="Holder 5"/>
          <p:cNvSpPr>
            <a:spLocks noGrp="1"/>
          </p:cNvSpPr>
          <p:nvPr>
            <p:ph type="sldNum" sz="quarter" idx="7"/>
          </p:nvPr>
        </p:nvSpPr>
        <p:spPr/>
        <p:txBody>
          <a:bodyPr lIns="0" tIns="0" rIns="0" bIns="0"/>
          <a:lstStyle/>
          <a:p>
            <a:pPr marL="22269"/>
            <a:fld id="{81D60167-4931-47E6-BA6A-407CBD079E47}" type="slidenum">
              <a:rPr lang="fi-FI" sz="700">
                <a:solidFill>
                  <a:prstClr val="black"/>
                </a:solidFill>
                <a:latin typeface="Arial"/>
                <a:cs typeface="Arial"/>
              </a:rPr>
              <a:pPr marL="22269"/>
              <a:t>‹#›</a:t>
            </a:fld>
            <a:endParaRPr lang="fi-FI" sz="700">
              <a:solidFill>
                <a:prstClr val="black"/>
              </a:solidFill>
              <a:latin typeface="Arial"/>
              <a:cs typeface="Arial"/>
            </a:endParaRPr>
          </a:p>
        </p:txBody>
      </p:sp>
    </p:spTree>
    <p:extLst>
      <p:ext uri="{BB962C8B-B14F-4D97-AF65-F5344CB8AC3E}">
        <p14:creationId xmlns:p14="http://schemas.microsoft.com/office/powerpoint/2010/main" val="2348593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p>
            <a:pPr marL="11134"/>
            <a:r>
              <a:rPr lang="fi-FI" sz="700" smtClean="0">
                <a:solidFill>
                  <a:srgbClr val="077AC0"/>
                </a:solidFill>
                <a:latin typeface="Arial"/>
                <a:cs typeface="Arial"/>
              </a:rPr>
              <a:t>Liese Eskelinen</a:t>
            </a:r>
            <a:endParaRPr lang="fi-FI" sz="700">
              <a:solidFill>
                <a:prstClr val="black"/>
              </a:solidFill>
              <a:latin typeface="Arial"/>
              <a:cs typeface="Aria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6CAB284-3F59-49B4-AD09-E3F8A257B01D}" type="datetime1">
              <a:rPr lang="fi-FI" smtClean="0">
                <a:solidFill>
                  <a:prstClr val="black">
                    <a:tint val="75000"/>
                  </a:prstClr>
                </a:solidFill>
              </a:rPr>
              <a:t>5.10.2016</a:t>
            </a:fld>
            <a:endParaRPr lang="en-US" smtClean="0">
              <a:solidFill>
                <a:prstClr val="black">
                  <a:tint val="75000"/>
                </a:prstClr>
              </a:solidFill>
            </a:endParaRPr>
          </a:p>
        </p:txBody>
      </p:sp>
      <p:sp>
        <p:nvSpPr>
          <p:cNvPr id="4" name="Holder 4"/>
          <p:cNvSpPr>
            <a:spLocks noGrp="1"/>
          </p:cNvSpPr>
          <p:nvPr>
            <p:ph type="sldNum" sz="quarter" idx="7"/>
          </p:nvPr>
        </p:nvSpPr>
        <p:spPr/>
        <p:txBody>
          <a:bodyPr lIns="0" tIns="0" rIns="0" bIns="0"/>
          <a:lstStyle/>
          <a:p>
            <a:pPr marL="22269"/>
            <a:fld id="{81D60167-4931-47E6-BA6A-407CBD079E47}" type="slidenum">
              <a:rPr lang="fi-FI" sz="700">
                <a:solidFill>
                  <a:prstClr val="black"/>
                </a:solidFill>
                <a:latin typeface="Arial"/>
                <a:cs typeface="Arial"/>
              </a:rPr>
              <a:pPr marL="22269"/>
              <a:t>‹#›</a:t>
            </a:fld>
            <a:endParaRPr lang="fi-FI" sz="700">
              <a:solidFill>
                <a:prstClr val="black"/>
              </a:solidFill>
              <a:latin typeface="Arial"/>
              <a:cs typeface="Arial"/>
            </a:endParaRPr>
          </a:p>
        </p:txBody>
      </p:sp>
    </p:spTree>
    <p:extLst>
      <p:ext uri="{BB962C8B-B14F-4D97-AF65-F5344CB8AC3E}">
        <p14:creationId xmlns:p14="http://schemas.microsoft.com/office/powerpoint/2010/main" val="3870704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687" y="2679980"/>
            <a:ext cx="4052760" cy="4142028"/>
          </a:xfrm>
          <a:prstGeom prst="rect">
            <a:avLst/>
          </a:prstGeom>
        </p:spPr>
      </p:pic>
      <p:pic>
        <p:nvPicPr>
          <p:cNvPr id="8" name="Picture 7"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1140" y="579864"/>
            <a:ext cx="2548466" cy="608925"/>
          </a:xfrm>
          <a:prstGeom prst="rect">
            <a:avLst/>
          </a:prstGeom>
        </p:spPr>
      </p:pic>
      <p:sp>
        <p:nvSpPr>
          <p:cNvPr id="9"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2" name="Title 1"/>
          <p:cNvSpPr>
            <a:spLocks noGrp="1"/>
          </p:cNvSpPr>
          <p:nvPr>
            <p:ph type="ctrTitle"/>
          </p:nvPr>
        </p:nvSpPr>
        <p:spPr>
          <a:xfrm>
            <a:off x="680400" y="1825200"/>
            <a:ext cx="7297200" cy="1468800"/>
          </a:xfrm>
        </p:spPr>
        <p:txBody>
          <a:bodyPr rIns="89921"/>
          <a:lstStyle/>
          <a:p>
            <a:r>
              <a:rPr lang="fi-FI" smtClean="0"/>
              <a:t>Muokkaa perustyyl. napsautt.</a:t>
            </a:r>
            <a:endParaRPr lang="fi-FI" dirty="0"/>
          </a:p>
        </p:txBody>
      </p:sp>
      <p:sp>
        <p:nvSpPr>
          <p:cNvPr id="3" name="Subtitle 2"/>
          <p:cNvSpPr>
            <a:spLocks noGrp="1"/>
          </p:cNvSpPr>
          <p:nvPr>
            <p:ph type="subTitle" idx="1"/>
          </p:nvPr>
        </p:nvSpPr>
        <p:spPr>
          <a:xfrm>
            <a:off x="680400" y="3301205"/>
            <a:ext cx="6102000" cy="1638000"/>
          </a:xfrm>
        </p:spPr>
        <p:txBody>
          <a:bodyPr>
            <a:normAutofit/>
          </a:bodyPr>
          <a:lstStyle>
            <a:lvl1pPr marL="0" indent="0" algn="l">
              <a:buNone/>
              <a:defRPr sz="26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smtClean="0"/>
              <a:t>Muokkaa alaotsikon perustyyliä napsautt.</a:t>
            </a:r>
            <a:endParaRPr lang="fi-FI" dirty="0"/>
          </a:p>
        </p:txBody>
      </p:sp>
    </p:spTree>
    <p:extLst>
      <p:ext uri="{BB962C8B-B14F-4D97-AF65-F5344CB8AC3E}">
        <p14:creationId xmlns:p14="http://schemas.microsoft.com/office/powerpoint/2010/main" val="420112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F531E8AB-8078-4322-AFC2-707EA4C386D2}"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312535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solidFill>
          <a:schemeClr val="bg1"/>
        </a:solidFill>
        <a:effectLst/>
      </p:bgPr>
    </p:bg>
    <p:spTree>
      <p:nvGrpSpPr>
        <p:cNvPr id="1" name=""/>
        <p:cNvGrpSpPr/>
        <p:nvPr/>
      </p:nvGrpSpPr>
      <p:grpSpPr>
        <a:xfrm>
          <a:off x="0" y="0"/>
          <a:ext cx="0" cy="0"/>
          <a:chOff x="0" y="0"/>
          <a:chExt cx="0" cy="0"/>
        </a:xfrm>
      </p:grpSpPr>
      <p:pic>
        <p:nvPicPr>
          <p:cNvPr id="11" name="Picture 8" descr="ribbon_kansisiv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1658" y="3796906"/>
            <a:ext cx="3812351" cy="3061094"/>
          </a:xfrm>
          <a:prstGeom prst="rect">
            <a:avLst/>
          </a:prstGeom>
        </p:spPr>
      </p:pic>
      <p:sp>
        <p:nvSpPr>
          <p:cNvPr id="2" name="Title 1"/>
          <p:cNvSpPr>
            <a:spLocks noGrp="1"/>
          </p:cNvSpPr>
          <p:nvPr>
            <p:ph type="ctrTitle"/>
          </p:nvPr>
        </p:nvSpPr>
        <p:spPr>
          <a:xfrm>
            <a:off x="680400" y="1825200"/>
            <a:ext cx="7297200" cy="1468800"/>
          </a:xfrm>
        </p:spPr>
        <p:txBody>
          <a:bodyPr rIns="89921"/>
          <a:lstStyle/>
          <a:p>
            <a:r>
              <a:rPr lang="fi-FI" noProof="0" smtClean="0"/>
              <a:t>Muokkaa perustyyl. napsautt.</a:t>
            </a:r>
            <a:endParaRPr lang="fi-FI" noProof="0" dirty="0"/>
          </a:p>
        </p:txBody>
      </p:sp>
      <p:sp>
        <p:nvSpPr>
          <p:cNvPr id="3" name="Subtitle 2"/>
          <p:cNvSpPr>
            <a:spLocks noGrp="1"/>
          </p:cNvSpPr>
          <p:nvPr>
            <p:ph type="subTitle" idx="1"/>
          </p:nvPr>
        </p:nvSpPr>
        <p:spPr>
          <a:xfrm>
            <a:off x="680400" y="3301205"/>
            <a:ext cx="6102000" cy="1638000"/>
          </a:xfrm>
        </p:spPr>
        <p:txBody>
          <a:bodyPr>
            <a:normAutofit/>
          </a:bodyPr>
          <a:lstStyle>
            <a:lvl1pPr marL="0" indent="0" algn="l">
              <a:buNone/>
              <a:defRPr sz="26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2"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13" name="Picture 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34975313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2"/>
            <a:ext cx="9144000" cy="4508280"/>
          </a:xfrm>
          <a:prstGeom prst="rect">
            <a:avLst/>
          </a:prstGeom>
        </p:spPr>
      </p:pic>
    </p:spTree>
    <p:extLst>
      <p:ext uri="{BB962C8B-B14F-4D97-AF65-F5344CB8AC3E}">
        <p14:creationId xmlns:p14="http://schemas.microsoft.com/office/powerpoint/2010/main" val="39893500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Väliotsikkodia 3">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47" y="2"/>
            <a:ext cx="9144000" cy="4508280"/>
          </a:xfrm>
          <a:prstGeom prst="rect">
            <a:avLst/>
          </a:prstGeom>
        </p:spPr>
      </p:pic>
    </p:spTree>
    <p:extLst>
      <p:ext uri="{BB962C8B-B14F-4D97-AF65-F5344CB8AC3E}">
        <p14:creationId xmlns:p14="http://schemas.microsoft.com/office/powerpoint/2010/main" val="24510569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Väliotsikkodia 4">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3"/>
            <a:ext cx="9144000" cy="4544281"/>
          </a:xfrm>
          <a:prstGeom prst="rect">
            <a:avLst/>
          </a:prstGeom>
        </p:spPr>
      </p:pic>
    </p:spTree>
    <p:extLst>
      <p:ext uri="{BB962C8B-B14F-4D97-AF65-F5344CB8AC3E}">
        <p14:creationId xmlns:p14="http://schemas.microsoft.com/office/powerpoint/2010/main" val="39189233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Väliotsikkodia 5">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7" name="Kuva 6"/>
          <p:cNvPicPr>
            <a:picLocks noChangeAspect="1"/>
          </p:cNvPicPr>
          <p:nvPr userDrawn="1"/>
        </p:nvPicPr>
        <p:blipFill rotWithShape="1">
          <a:blip r:embed="rId6" cstate="print">
            <a:extLst>
              <a:ext uri="{28A0092B-C50C-407E-A947-70E740481C1C}">
                <a14:useLocalDpi xmlns:a14="http://schemas.microsoft.com/office/drawing/2010/main" val="0"/>
              </a:ext>
            </a:extLst>
          </a:blip>
          <a:srcRect t="4851" b="20745"/>
          <a:stretch/>
        </p:blipFill>
        <p:spPr>
          <a:xfrm>
            <a:off x="0" y="-27384"/>
            <a:ext cx="9144000" cy="4535664"/>
          </a:xfrm>
          <a:prstGeom prst="rect">
            <a:avLst/>
          </a:prstGeom>
        </p:spPr>
      </p:pic>
    </p:spTree>
    <p:extLst>
      <p:ext uri="{BB962C8B-B14F-4D97-AF65-F5344CB8AC3E}">
        <p14:creationId xmlns:p14="http://schemas.microsoft.com/office/powerpoint/2010/main" val="375003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Väliotsikkodia 2">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69" y="4724400"/>
            <a:ext cx="2288931" cy="2133600"/>
          </a:xfrm>
          <a:prstGeom prst="rect">
            <a:avLst/>
          </a:prstGeom>
        </p:spPr>
      </p:pic>
      <p:sp>
        <p:nvSpPr>
          <p:cNvPr id="2" name="Title 1"/>
          <p:cNvSpPr>
            <a:spLocks noGrp="1"/>
          </p:cNvSpPr>
          <p:nvPr>
            <p:ph type="ctrTitle"/>
          </p:nvPr>
        </p:nvSpPr>
        <p:spPr>
          <a:xfrm>
            <a:off x="680400" y="4550400"/>
            <a:ext cx="7239600" cy="1044000"/>
          </a:xfrm>
        </p:spPr>
        <p:txBody>
          <a:bodyPr rIns="90000"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sp>
        <p:nvSpPr>
          <p:cNvPr id="16" name="Rectangle 5"/>
          <p:cNvSpPr/>
          <p:nvPr/>
        </p:nvSpPr>
        <p:spPr>
          <a:xfrm rot="10800000" flipV="1">
            <a:off x="0" y="4508280"/>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54606" y="6272940"/>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9144000" cy="4508280"/>
          </a:xfrm>
          <a:prstGeom prst="rect">
            <a:avLst/>
          </a:prstGeom>
        </p:spPr>
      </p:pic>
    </p:spTree>
    <p:extLst>
      <p:ext uri="{BB962C8B-B14F-4D97-AF65-F5344CB8AC3E}">
        <p14:creationId xmlns:p14="http://schemas.microsoft.com/office/powerpoint/2010/main" val="24148423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Väliotsikkodia 6">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468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9"/>
            <a:ext cx="9144000" cy="4505899"/>
          </a:xfrm>
          <a:prstGeom prst="rect">
            <a:avLst/>
          </a:prstGeom>
        </p:spPr>
      </p:pic>
    </p:spTree>
    <p:extLst>
      <p:ext uri="{BB962C8B-B14F-4D97-AF65-F5344CB8AC3E}">
        <p14:creationId xmlns:p14="http://schemas.microsoft.com/office/powerpoint/2010/main" val="3282970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Väliotsikkodia 7">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2" name="Kuva 1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2"/>
            <a:ext cx="9144000" cy="4497264"/>
          </a:xfrm>
          <a:prstGeom prst="rect">
            <a:avLst/>
          </a:prstGeom>
        </p:spPr>
      </p:pic>
    </p:spTree>
    <p:extLst>
      <p:ext uri="{BB962C8B-B14F-4D97-AF65-F5344CB8AC3E}">
        <p14:creationId xmlns:p14="http://schemas.microsoft.com/office/powerpoint/2010/main" val="3296618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Väliotsikkodia 8">
    <p:spTree>
      <p:nvGrpSpPr>
        <p:cNvPr id="1" name=""/>
        <p:cNvGrpSpPr/>
        <p:nvPr/>
      </p:nvGrpSpPr>
      <p:grpSpPr>
        <a:xfrm>
          <a:off x="0" y="0"/>
          <a:ext cx="0" cy="0"/>
          <a:chOff x="0" y="0"/>
          <a:chExt cx="0" cy="0"/>
        </a:xfrm>
      </p:grpSpPr>
      <p:pic>
        <p:nvPicPr>
          <p:cNvPr id="13" name="Picture 8" descr="ribbon_kansisivu.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55070" y="4724401"/>
            <a:ext cx="2288930" cy="2133600"/>
          </a:xfrm>
          <a:prstGeom prst="rect">
            <a:avLst/>
          </a:prstGeom>
        </p:spPr>
      </p:pic>
      <p:sp>
        <p:nvSpPr>
          <p:cNvPr id="2" name="Title 1"/>
          <p:cNvSpPr>
            <a:spLocks noGrp="1"/>
          </p:cNvSpPr>
          <p:nvPr>
            <p:ph type="ctrTitle"/>
          </p:nvPr>
        </p:nvSpPr>
        <p:spPr>
          <a:xfrm>
            <a:off x="680400" y="4550402"/>
            <a:ext cx="7239600" cy="1044000"/>
          </a:xfrm>
        </p:spPr>
        <p:txBody>
          <a:bodyPr rIns="89921" anchor="b" anchorCtr="0"/>
          <a:lstStyle/>
          <a:p>
            <a:r>
              <a:rPr lang="fi-FI" smtClean="0"/>
              <a:t>Muokkaa perustyyl. napsautt.</a:t>
            </a:r>
            <a:endParaRPr lang="fi-FI" dirty="0"/>
          </a:p>
        </p:txBody>
      </p:sp>
      <p:sp>
        <p:nvSpPr>
          <p:cNvPr id="3" name="Subtitle 2"/>
          <p:cNvSpPr>
            <a:spLocks noGrp="1"/>
          </p:cNvSpPr>
          <p:nvPr>
            <p:ph type="subTitle" idx="1"/>
          </p:nvPr>
        </p:nvSpPr>
        <p:spPr>
          <a:xfrm>
            <a:off x="680400" y="5594400"/>
            <a:ext cx="7239600" cy="828000"/>
          </a:xfrm>
        </p:spPr>
        <p:txBody>
          <a:bodyPr anchor="t"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4" name="Rectangle 9"/>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sp>
        <p:nvSpPr>
          <p:cNvPr id="16" name="Rectangle 5"/>
          <p:cNvSpPr/>
          <p:nvPr/>
        </p:nvSpPr>
        <p:spPr>
          <a:xfrm rot="10800000" flipV="1">
            <a:off x="0" y="4508285"/>
            <a:ext cx="9144000" cy="36000"/>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baseline="30000" dirty="0">
              <a:solidFill>
                <a:prstClr val="white"/>
              </a:solidFill>
            </a:endParaRPr>
          </a:p>
        </p:txBody>
      </p:sp>
      <p:pic>
        <p:nvPicPr>
          <p:cNvPr id="15" name="Picture 11"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54605" y="6272944"/>
            <a:ext cx="1549908" cy="370332"/>
          </a:xfrm>
          <a:prstGeom prst="rect">
            <a:avLst/>
          </a:prstGeom>
        </p:spPr>
      </p:pic>
      <p:pic>
        <p:nvPicPr>
          <p:cNvPr id="17" name="Kuva 16"/>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67" y="-4588"/>
            <a:ext cx="9144000" cy="4530867"/>
          </a:xfrm>
          <a:prstGeom prst="rect">
            <a:avLst/>
          </a:prstGeom>
        </p:spPr>
      </p:pic>
    </p:spTree>
    <p:extLst>
      <p:ext uri="{BB962C8B-B14F-4D97-AF65-F5344CB8AC3E}">
        <p14:creationId xmlns:p14="http://schemas.microsoft.com/office/powerpoint/2010/main" val="9056083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Väliotsikkodia 9">
    <p:spTree>
      <p:nvGrpSpPr>
        <p:cNvPr id="1" name=""/>
        <p:cNvGrpSpPr/>
        <p:nvPr/>
      </p:nvGrpSpPr>
      <p:grpSpPr>
        <a:xfrm>
          <a:off x="0" y="0"/>
          <a:ext cx="0" cy="0"/>
          <a:chOff x="0" y="0"/>
          <a:chExt cx="0" cy="0"/>
        </a:xfrm>
      </p:grpSpPr>
      <p:sp>
        <p:nvSpPr>
          <p:cNvPr id="2" name="Title 1"/>
          <p:cNvSpPr>
            <a:spLocks noGrp="1"/>
          </p:cNvSpPr>
          <p:nvPr>
            <p:ph type="ctrTitle"/>
          </p:nvPr>
        </p:nvSpPr>
        <p:spPr>
          <a:xfrm>
            <a:off x="680400" y="4406400"/>
            <a:ext cx="7779600" cy="1360800"/>
          </a:xfrm>
        </p:spPr>
        <p:txBody>
          <a:bodyPr anchor="t"/>
          <a:lstStyle/>
          <a:p>
            <a:r>
              <a:rPr lang="fi-FI" smtClean="0"/>
              <a:t>Muokkaa perustyyl. napsautt.</a:t>
            </a:r>
            <a:endParaRPr lang="fi-FI" dirty="0"/>
          </a:p>
        </p:txBody>
      </p:sp>
      <p:sp>
        <p:nvSpPr>
          <p:cNvPr id="3" name="Subtitle 2"/>
          <p:cNvSpPr>
            <a:spLocks noGrp="1"/>
          </p:cNvSpPr>
          <p:nvPr>
            <p:ph type="subTitle" idx="1"/>
          </p:nvPr>
        </p:nvSpPr>
        <p:spPr>
          <a:xfrm>
            <a:off x="680400" y="2905200"/>
            <a:ext cx="7779600" cy="1501200"/>
          </a:xfrm>
        </p:spPr>
        <p:txBody>
          <a:bodyPr anchor="b" anchorCtr="0">
            <a:normAutofit/>
          </a:bodyPr>
          <a:lstStyle>
            <a:lvl1pPr marL="0" indent="0" algn="l">
              <a:buNone/>
              <a:defRPr sz="2000">
                <a:solidFill>
                  <a:srgbClr val="00A6D6"/>
                </a:solidFill>
              </a:defRPr>
            </a:lvl1pPr>
            <a:lvl2pPr marL="456801" indent="0" algn="ctr">
              <a:buNone/>
              <a:defRPr>
                <a:solidFill>
                  <a:schemeClr val="tx1">
                    <a:tint val="75000"/>
                  </a:schemeClr>
                </a:solidFill>
              </a:defRPr>
            </a:lvl2pPr>
            <a:lvl3pPr marL="913599" indent="0" algn="ctr">
              <a:buNone/>
              <a:defRPr>
                <a:solidFill>
                  <a:schemeClr val="tx1">
                    <a:tint val="75000"/>
                  </a:schemeClr>
                </a:solidFill>
              </a:defRPr>
            </a:lvl3pPr>
            <a:lvl4pPr marL="1370400" indent="0" algn="ctr">
              <a:buNone/>
              <a:defRPr>
                <a:solidFill>
                  <a:schemeClr val="tx1">
                    <a:tint val="75000"/>
                  </a:schemeClr>
                </a:solidFill>
              </a:defRPr>
            </a:lvl4pPr>
            <a:lvl5pPr marL="1827199" indent="0" algn="ctr">
              <a:buNone/>
              <a:defRPr>
                <a:solidFill>
                  <a:schemeClr val="tx1">
                    <a:tint val="75000"/>
                  </a:schemeClr>
                </a:solidFill>
              </a:defRPr>
            </a:lvl5pPr>
            <a:lvl6pPr marL="2284000" indent="0" algn="ctr">
              <a:buNone/>
              <a:defRPr>
                <a:solidFill>
                  <a:schemeClr val="tx1">
                    <a:tint val="75000"/>
                  </a:schemeClr>
                </a:solidFill>
              </a:defRPr>
            </a:lvl6pPr>
            <a:lvl7pPr marL="2740797" indent="0" algn="ctr">
              <a:buNone/>
              <a:defRPr>
                <a:solidFill>
                  <a:schemeClr val="tx1">
                    <a:tint val="75000"/>
                  </a:schemeClr>
                </a:solidFill>
              </a:defRPr>
            </a:lvl7pPr>
            <a:lvl8pPr marL="3197599" indent="0" algn="ctr">
              <a:buNone/>
              <a:defRPr>
                <a:solidFill>
                  <a:schemeClr val="tx1">
                    <a:tint val="75000"/>
                  </a:schemeClr>
                </a:solidFill>
              </a:defRPr>
            </a:lvl8pPr>
            <a:lvl9pPr marL="3654396" indent="0" algn="ctr">
              <a:buNone/>
              <a:defRPr>
                <a:solidFill>
                  <a:schemeClr val="tx1">
                    <a:tint val="75000"/>
                  </a:schemeClr>
                </a:solidFill>
              </a:defRPr>
            </a:lvl9pPr>
          </a:lstStyle>
          <a:p>
            <a:r>
              <a:rPr lang="fi-FI" smtClean="0"/>
              <a:t>Muokkaa alaotsikon perustyyliä napsautt.</a:t>
            </a:r>
            <a:endParaRPr lang="fi-FI" dirty="0"/>
          </a:p>
        </p:txBody>
      </p:sp>
      <p:sp>
        <p:nvSpPr>
          <p:cNvPr id="4" name="Päivämäärän paikkamerkki 3"/>
          <p:cNvSpPr>
            <a:spLocks noGrp="1"/>
          </p:cNvSpPr>
          <p:nvPr>
            <p:ph type="dt" sz="half" idx="10"/>
          </p:nvPr>
        </p:nvSpPr>
        <p:spPr/>
        <p:txBody>
          <a:bodyPr/>
          <a:lstStyle/>
          <a:p>
            <a:fld id="{09DE6218-2187-4A5A-8266-4B80D808339A}" type="datetime1">
              <a:rPr lang="fi-FI" smtClean="0">
                <a:solidFill>
                  <a:srgbClr val="002E63"/>
                </a:solidFill>
              </a:rPr>
              <a:t>5.10.2016</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178488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spTree>
      <p:nvGrpSpPr>
        <p:cNvPr id="1" name=""/>
        <p:cNvGrpSpPr/>
        <p:nvPr/>
      </p:nvGrpSpPr>
      <p:grpSpPr>
        <a:xfrm>
          <a:off x="0" y="0"/>
          <a:ext cx="0" cy="0"/>
          <a:chOff x="0" y="0"/>
          <a:chExt cx="0" cy="0"/>
        </a:xfrm>
      </p:grpSpPr>
      <p:pic>
        <p:nvPicPr>
          <p:cNvPr id="7" name="Picture 7" descr="ribbon_sisaltosivu-1.jpg"/>
          <p:cNvPicPr>
            <a:picLocks noChangeAspect="1"/>
          </p:cNvPicPr>
          <p:nvPr/>
        </p:nvPicPr>
        <p:blipFill>
          <a:blip r:embed="rId2"/>
          <a:stretch>
            <a:fillRect/>
          </a:stretch>
        </p:blipFill>
        <p:spPr>
          <a:xfrm>
            <a:off x="6571558" y="4521200"/>
            <a:ext cx="2572442" cy="2336799"/>
          </a:xfrm>
          <a:prstGeom prst="rect">
            <a:avLst/>
          </a:prstGeom>
        </p:spPr>
      </p:pic>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p>
            <a:fld id="{BB32226A-11C4-4968-94C6-7257E883693A}"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9" name="Picture 16"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2224791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89921"/>
          <a:lstStyle/>
          <a:p>
            <a:r>
              <a:rPr lang="fi-FI" smtClean="0"/>
              <a:t>Muokkaa perustyyl. napsautt.</a:t>
            </a:r>
            <a:endParaRPr lang="fi-FI" dirty="0"/>
          </a:p>
        </p:txBody>
      </p:sp>
      <p:sp>
        <p:nvSpPr>
          <p:cNvPr id="3" name="Content Placeholder 2"/>
          <p:cNvSpPr>
            <a:spLocks noGrp="1"/>
          </p:cNvSpPr>
          <p:nvPr>
            <p:ph sz="half" idx="1"/>
          </p:nvPr>
        </p:nvSpPr>
        <p:spPr>
          <a:xfrm>
            <a:off x="6804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7600" y="1602000"/>
            <a:ext cx="3816000" cy="45252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ED7D0592-8282-4683-A673-E386F2E0F063}"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747838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74638"/>
            <a:ext cx="7779600" cy="1143000"/>
          </a:xfrm>
        </p:spPr>
        <p:txBody>
          <a:bodyPr rIns="89921"/>
          <a:lstStyle/>
          <a:p>
            <a:r>
              <a:rPr lang="fi-FI" smtClean="0"/>
              <a:t>Muokkaa perustyyl. napsautt.</a:t>
            </a:r>
            <a:endParaRPr lang="fi-FI" dirty="0"/>
          </a:p>
        </p:txBody>
      </p:sp>
      <p:sp>
        <p:nvSpPr>
          <p:cNvPr id="9" name="Tekstin paikkamerkki 8"/>
          <p:cNvSpPr>
            <a:spLocks noGrp="1"/>
          </p:cNvSpPr>
          <p:nvPr>
            <p:ph type="body" sz="quarter" idx="13"/>
          </p:nvPr>
        </p:nvSpPr>
        <p:spPr>
          <a:xfrm>
            <a:off x="680400" y="1533602"/>
            <a:ext cx="3816000" cy="640800"/>
          </a:xfrm>
        </p:spPr>
        <p:txBody>
          <a:bodyPr anchor="b" anchorCtr="0">
            <a:noAutofit/>
          </a:bodyPr>
          <a:lstStyle>
            <a:lvl1pPr marL="0" indent="0">
              <a:buNone/>
              <a:defRPr sz="22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3" name="Content Placeholder 2"/>
          <p:cNvSpPr>
            <a:spLocks noGrp="1"/>
          </p:cNvSpPr>
          <p:nvPr>
            <p:ph sz="half" idx="1"/>
          </p:nvPr>
        </p:nvSpPr>
        <p:spPr>
          <a:xfrm>
            <a:off x="6804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1" name="Tekstin paikkamerkki 10"/>
          <p:cNvSpPr>
            <a:spLocks noGrp="1"/>
          </p:cNvSpPr>
          <p:nvPr>
            <p:ph type="body" sz="quarter" idx="14"/>
          </p:nvPr>
        </p:nvSpPr>
        <p:spPr>
          <a:xfrm>
            <a:off x="4643438" y="1533602"/>
            <a:ext cx="3816000" cy="640800"/>
          </a:xfrm>
        </p:spPr>
        <p:txBody>
          <a:bodyPr anchor="b" anchorCtr="0">
            <a:noAutofit/>
          </a:bodyPr>
          <a:lstStyle>
            <a:lvl1pPr marL="0" indent="0">
              <a:buNone/>
              <a:defRPr sz="2200" b="1"/>
            </a:lvl1pPr>
            <a:lvl2pPr marL="456801" indent="0">
              <a:buNone/>
              <a:defRPr/>
            </a:lvl2pPr>
            <a:lvl3pPr marL="913599" indent="0">
              <a:buNone/>
              <a:defRPr/>
            </a:lvl3pPr>
            <a:lvl4pPr marL="1370400" indent="0">
              <a:buNone/>
              <a:defRPr/>
            </a:lvl4pPr>
            <a:lvl5pPr marL="1827199" indent="0">
              <a:buNone/>
              <a:defRPr/>
            </a:lvl5pPr>
          </a:lstStyle>
          <a:p>
            <a:pPr lvl="0"/>
            <a:r>
              <a:rPr lang="fi-FI" smtClean="0"/>
              <a:t>Muokkaa tekstin perustyylejä napsauttamalla</a:t>
            </a:r>
          </a:p>
        </p:txBody>
      </p:sp>
      <p:sp>
        <p:nvSpPr>
          <p:cNvPr id="4" name="Content Placeholder 3"/>
          <p:cNvSpPr>
            <a:spLocks noGrp="1"/>
          </p:cNvSpPr>
          <p:nvPr>
            <p:ph sz="half" idx="2"/>
          </p:nvPr>
        </p:nvSpPr>
        <p:spPr>
          <a:xfrm>
            <a:off x="4647600" y="2174400"/>
            <a:ext cx="3816000" cy="39528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4"/>
          <p:cNvSpPr>
            <a:spLocks noGrp="1"/>
          </p:cNvSpPr>
          <p:nvPr>
            <p:ph type="dt" sz="half" idx="10"/>
          </p:nvPr>
        </p:nvSpPr>
        <p:spPr/>
        <p:txBody>
          <a:bodyPr/>
          <a:lstStyle/>
          <a:p>
            <a:fld id="{E79C58A4-2F76-4734-8B53-154350DEC79B}" type="datetime1">
              <a:rPr lang="fi-FI" smtClean="0">
                <a:solidFill>
                  <a:srgbClr val="002E63"/>
                </a:solidFill>
              </a:rPr>
              <a:t>5.10.2016</a:t>
            </a:fld>
            <a:endParaRPr lang="fi-FI">
              <a:solidFill>
                <a:srgbClr val="002E63"/>
              </a:solidFill>
            </a:endParaRPr>
          </a:p>
        </p:txBody>
      </p:sp>
      <p:sp>
        <p:nvSpPr>
          <p:cNvPr id="6" name="Footer Placeholder 5"/>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165455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D28F1-F538-4C7E-9F38-1DCD2AE97B40}"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
        <p:nvSpPr>
          <p:cNvPr id="5" name="Otsikko 4"/>
          <p:cNvSpPr>
            <a:spLocks noGrp="1"/>
          </p:cNvSpPr>
          <p:nvPr>
            <p:ph type="title"/>
          </p:nvPr>
        </p:nvSpPr>
        <p:spPr/>
        <p:txBody>
          <a:bodyPr/>
          <a:lstStyle/>
          <a:p>
            <a:r>
              <a:rPr lang="fi-FI" smtClean="0"/>
              <a:t>Muokkaa perustyyl. napsautt.</a:t>
            </a:r>
            <a:endParaRPr lang="fi-FI" dirty="0"/>
          </a:p>
        </p:txBody>
      </p:sp>
    </p:spTree>
    <p:extLst>
      <p:ext uri="{BB962C8B-B14F-4D97-AF65-F5344CB8AC3E}">
        <p14:creationId xmlns:p14="http://schemas.microsoft.com/office/powerpoint/2010/main" val="29181394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E91D-E7C8-4F97-8D2B-732FDF0884ED}"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048190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73602"/>
            <a:ext cx="2970000" cy="1162800"/>
          </a:xfrm>
        </p:spPr>
        <p:txBody>
          <a:bodyPr tIns="0" rIns="89921" anchor="b" anchorCtr="0">
            <a:normAutofit/>
          </a:bodyPr>
          <a:lstStyle>
            <a:lvl1pPr marL="0" indent="0">
              <a:buNone/>
              <a:defRPr sz="2000" b="1"/>
            </a:lvl1pPr>
            <a:lvl2pPr marL="456801" indent="0">
              <a:buNone/>
              <a:defRPr sz="2000" b="1"/>
            </a:lvl2pPr>
            <a:lvl3pPr marL="913599" indent="0">
              <a:buNone/>
              <a:defRPr sz="2000" b="1"/>
            </a:lvl3pPr>
            <a:lvl4pPr marL="1370400" indent="0">
              <a:buNone/>
              <a:defRPr sz="2000" b="1"/>
            </a:lvl4pPr>
            <a:lvl5pPr marL="1827199" indent="0">
              <a:buNone/>
              <a:defRPr sz="2000" b="1"/>
            </a:lvl5pPr>
          </a:lstStyle>
          <a:p>
            <a:pPr lvl="0"/>
            <a:r>
              <a:rPr lang="fi-FI" smtClean="0"/>
              <a:t>Muokkaa tekstin perustyylejä napsauttamalla</a:t>
            </a:r>
          </a:p>
        </p:txBody>
      </p:sp>
      <p:sp>
        <p:nvSpPr>
          <p:cNvPr id="8" name="Tekstin paikkamerkki 7"/>
          <p:cNvSpPr>
            <a:spLocks noGrp="1"/>
          </p:cNvSpPr>
          <p:nvPr>
            <p:ph type="body" sz="quarter" idx="14"/>
          </p:nvPr>
        </p:nvSpPr>
        <p:spPr>
          <a:xfrm>
            <a:off x="680400" y="1436402"/>
            <a:ext cx="2970000" cy="4690800"/>
          </a:xfrm>
        </p:spPr>
        <p:txBody>
          <a:bodyPr>
            <a:normAutofit/>
          </a:bodyPr>
          <a:lstStyle>
            <a:lvl1pPr marL="0" indent="0">
              <a:buNone/>
              <a:defRPr sz="1400"/>
            </a:lvl1pPr>
            <a:lvl2pPr marL="456801" indent="0">
              <a:buNone/>
              <a:defRPr sz="1400"/>
            </a:lvl2pPr>
            <a:lvl3pPr marL="913599" indent="0">
              <a:buNone/>
              <a:defRPr sz="1400"/>
            </a:lvl3pPr>
            <a:lvl4pPr marL="1370400" indent="0">
              <a:buNone/>
              <a:defRPr sz="1400"/>
            </a:lvl4pPr>
            <a:lvl5pPr marL="1827199" indent="0">
              <a:buNone/>
              <a:defRPr sz="1400"/>
            </a:lvl5pPr>
          </a:lstStyle>
          <a:p>
            <a:pPr lvl="0"/>
            <a:r>
              <a:rPr lang="fi-FI" smtClean="0"/>
              <a:t>Muokkaa tekstin perustyylejä napsauttamalla</a:t>
            </a:r>
          </a:p>
        </p:txBody>
      </p:sp>
      <p:sp>
        <p:nvSpPr>
          <p:cNvPr id="10" name="Sisällön paikkamerkki 9"/>
          <p:cNvSpPr>
            <a:spLocks noGrp="1"/>
          </p:cNvSpPr>
          <p:nvPr>
            <p:ph sz="quarter" idx="15"/>
          </p:nvPr>
        </p:nvSpPr>
        <p:spPr>
          <a:xfrm>
            <a:off x="3747600" y="273599"/>
            <a:ext cx="4712400" cy="58536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Date Placeholder 1"/>
          <p:cNvSpPr>
            <a:spLocks noGrp="1"/>
          </p:cNvSpPr>
          <p:nvPr>
            <p:ph type="dt" sz="half" idx="10"/>
          </p:nvPr>
        </p:nvSpPr>
        <p:spPr/>
        <p:txBody>
          <a:bodyPr/>
          <a:lstStyle/>
          <a:p>
            <a:fld id="{6930F7CD-4638-4222-81BD-EFFDE08A0D6E}" type="datetime1">
              <a:rPr lang="fi-FI" smtClean="0">
                <a:solidFill>
                  <a:srgbClr val="002E63"/>
                </a:solidFill>
              </a:rPr>
              <a:t>5.10.2016</a:t>
            </a:fld>
            <a:endParaRPr lang="fi-FI">
              <a:solidFill>
                <a:srgbClr val="002E63"/>
              </a:solidFill>
            </a:endParaRPr>
          </a:p>
        </p:txBody>
      </p:sp>
      <p:sp>
        <p:nvSpPr>
          <p:cNvPr id="3" name="Footer Placeholder 2"/>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
        <p:nvSpPr>
          <p:cNvPr id="4" name="Slide Number Placeholder 3"/>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p14="http://schemas.microsoft.com/office/powerpoint/2010/main" val="3538347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image" Target="../media/image17.jp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theme" Target="../theme/theme1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1.xml"/><Relationship Id="rId3" Type="http://schemas.openxmlformats.org/officeDocument/2006/relationships/slideLayout" Target="../slideLayouts/slideLayout131.xml"/><Relationship Id="rId21" Type="http://schemas.openxmlformats.org/officeDocument/2006/relationships/image" Target="../media/image5.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image" Target="../media/image20.pdf"/><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image" Target="../media/image18.emf"/><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12.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166.xml"/><Relationship Id="rId7" Type="http://schemas.openxmlformats.org/officeDocument/2006/relationships/theme" Target="../theme/theme13.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72.xml"/><Relationship Id="rId7" Type="http://schemas.openxmlformats.org/officeDocument/2006/relationships/image" Target="../media/image20.png"/><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theme" Target="../theme/theme14.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image" Target="../media/image5.png"/><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image" Target="../media/image21.pdf"/><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theme" Target="../theme/theme1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image" Target="../media/image5.png"/><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image" Target="../media/image22.pdf"/><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theme" Target="../theme/theme17.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theme" Target="../theme/theme18.xml"/><Relationship Id="rId1" Type="http://schemas.openxmlformats.org/officeDocument/2006/relationships/slideLayout" Target="../slideLayouts/slideLayout23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image" Target="../media/image34.jpg"/><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image" Target="../media/image2.pdf"/><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35.jp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slideLayout" Target="../slideLayouts/slideLayout276.xml"/><Relationship Id="rId3" Type="http://schemas.openxmlformats.org/officeDocument/2006/relationships/slideLayout" Target="../slideLayouts/slideLayout261.xml"/><Relationship Id="rId21" Type="http://schemas.openxmlformats.org/officeDocument/2006/relationships/image" Target="../media/image17.jpg"/><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0" Type="http://schemas.openxmlformats.org/officeDocument/2006/relationships/theme" Target="../theme/theme21.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19" Type="http://schemas.openxmlformats.org/officeDocument/2006/relationships/slideLayout" Target="../slideLayouts/slideLayout277.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80.xml"/><Relationship Id="rId7" Type="http://schemas.openxmlformats.org/officeDocument/2006/relationships/image" Target="../media/image37.jpg"/><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theme" Target="../theme/theme22.xml"/><Relationship Id="rId5" Type="http://schemas.openxmlformats.org/officeDocument/2006/relationships/slideLayout" Target="../slideLayouts/slideLayout282.xml"/><Relationship Id="rId4"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2.pdf"/><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5.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2.pdf"/><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5.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2.pd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6.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5.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2.pdf"/><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7.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8.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9.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7918" y="394334"/>
            <a:ext cx="7808163" cy="977077"/>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667918" y="1981580"/>
            <a:ext cx="7808163" cy="3760772"/>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r>
              <a:rPr lang="fi-FI" smtClean="0"/>
              <a:t>Liese Eskelinen</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fld id="{70429780-3D24-4A76-B618-A07BDF4216F8}" type="datetime1">
              <a:rPr lang="fi-FI" smtClean="0"/>
              <a:t>5.10.2016</a:t>
            </a:fld>
            <a:endParaRPr lang="en-US" smtClean="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Kuva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B1ABEDB9-166B-41C6-A920-F2E84DD05183}" type="datetime1">
              <a:rPr lang="fi-FI" smtClean="0"/>
              <a:t>5.10.2016</a:t>
            </a:fld>
            <a:endParaRPr lang="fi-FI"/>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t>Liese Eskelinen</a:t>
            </a:r>
            <a:endParaRPr lang="fi-FI"/>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93954520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Lst>
  <p:timing>
    <p:tnLst>
      <p:par>
        <p:cTn id="1" dur="indefinite" restart="never" nodeType="tmRoot"/>
      </p:par>
    </p:tnLst>
  </p:timing>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6" name="Slide Number Placeholder 5"/>
          <p:cNvSpPr>
            <a:spLocks noGrp="1"/>
          </p:cNvSpPr>
          <p:nvPr>
            <p:ph type="sldNum" sz="quarter" idx="4"/>
          </p:nvPr>
        </p:nvSpPr>
        <p:spPr>
          <a:xfrm>
            <a:off x="8604448" y="6525344"/>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t>‹#›</a:t>
            </a:fld>
            <a:endParaRPr lang="fi-FI" dirty="0"/>
          </a:p>
        </p:txBody>
      </p:sp>
      <p:sp>
        <p:nvSpPr>
          <p:cNvPr id="8" name="Rectangle 6"/>
          <p:cNvSpPr/>
          <p:nvPr/>
        </p:nvSpPr>
        <p:spPr>
          <a:xfrm>
            <a:off x="0" y="6237312"/>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9" name="Picture 12"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379064"/>
            <a:ext cx="1549908" cy="370332"/>
          </a:xfrm>
          <a:prstGeom prst="rect">
            <a:avLst/>
          </a:prstGeom>
        </p:spPr>
      </p:pic>
      <p:sp>
        <p:nvSpPr>
          <p:cNvPr id="7" name="Suorakulmio 6"/>
          <p:cNvSpPr/>
          <p:nvPr userDrawn="1"/>
        </p:nvSpPr>
        <p:spPr>
          <a:xfrm>
            <a:off x="2051720" y="6582544"/>
            <a:ext cx="6264696" cy="230832"/>
          </a:xfrm>
          <a:prstGeom prst="rect">
            <a:avLst/>
          </a:prstGeom>
        </p:spPr>
        <p:txBody>
          <a:bodyPr wrap="square">
            <a:spAutoFit/>
          </a:bodyPr>
          <a:lstStyle/>
          <a:p>
            <a:r>
              <a:rPr lang="fi-FI" sz="900" b="1" dirty="0" smtClean="0">
                <a:solidFill>
                  <a:schemeClr val="tx1"/>
                </a:solidFill>
              </a:rPr>
              <a:t>Elinvoimaiset kunnat, toimivat itsehallintoalueet, hyvinvoivat kuntalaiset</a:t>
            </a:r>
            <a:endParaRPr lang="fi-FI" sz="900" b="1" dirty="0">
              <a:solidFill>
                <a:schemeClr val="tx1"/>
              </a:solidFill>
            </a:endParaRPr>
          </a:p>
        </p:txBody>
      </p:sp>
    </p:spTree>
    <p:extLst>
      <p:ext uri="{BB962C8B-B14F-4D97-AF65-F5344CB8AC3E}">
        <p14:creationId xmlns:p14="http://schemas.microsoft.com/office/powerpoint/2010/main" val="1925978331"/>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Lst>
  <p:timing>
    <p:tnLst>
      <p:par>
        <p:cTn id="1" dur="indefinite" restart="never" nodeType="tmRoot"/>
      </p:par>
    </p:tnLst>
  </p:timing>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E458D37B-8B7C-4B12-B6A1-16ACA668BFD1}"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9" name="Picture 12" descr="logo.wmf"/>
          <p:cNvPicPr>
            <a:picLocks noChangeAspect="1"/>
          </p:cNvPicPr>
          <p:nvPr/>
        </p:nvPicPr>
        <p:blipFill>
          <a:blip r:embed="rId20"/>
          <a:stretch>
            <a:fillRect/>
          </a:stretch>
        </p:blipFill>
        <p:spPr>
          <a:xfrm>
            <a:off x="154605" y="6272940"/>
            <a:ext cx="1549908" cy="370332"/>
          </a:xfrm>
          <a:prstGeom prst="rect">
            <a:avLst/>
          </a:prstGeom>
        </p:spPr>
      </p:pic>
    </p:spTree>
    <p:extLst>
      <p:ext uri="{BB962C8B-B14F-4D97-AF65-F5344CB8AC3E}">
        <p14:creationId xmlns:p14="http://schemas.microsoft.com/office/powerpoint/2010/main" val="3319738105"/>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Lst>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7"/>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75B272E1-AC0E-4CB8-A4FA-038953205C8B}" type="datetime1">
              <a:rPr lang="fi-FI" smtClean="0"/>
              <a:t>5.10.2016</a:t>
            </a:fld>
            <a:endParaRPr lang="fi-FI"/>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t>Liese Eskelinen</a:t>
            </a:r>
            <a:endParaRPr lang="fi-FI"/>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t>‹#›</a:t>
            </a:fld>
            <a:endParaRPr lang="fi-FI"/>
          </a:p>
        </p:txBody>
      </p:sp>
      <p:pic>
        <p:nvPicPr>
          <p:cNvPr id="7" name="Kuva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2980" y="6220413"/>
            <a:ext cx="1373832" cy="568960"/>
          </a:xfrm>
          <a:prstGeom prst="rect">
            <a:avLst/>
          </a:prstGeom>
        </p:spPr>
      </p:pic>
      <p:sp>
        <p:nvSpPr>
          <p:cNvPr id="8" name="Rectangle 6"/>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noProof="0"/>
          </a:p>
        </p:txBody>
      </p:sp>
    </p:spTree>
    <p:extLst>
      <p:ext uri="{BB962C8B-B14F-4D97-AF65-F5344CB8AC3E}">
        <p14:creationId xmlns:p14="http://schemas.microsoft.com/office/powerpoint/2010/main" val="92709820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Lst>
  <p:timing>
    <p:tnLst>
      <p:par>
        <p:cTn id="1" dur="indefinite" restart="never" nodeType="tmRoot"/>
      </p:par>
    </p:tnLst>
  </p:timing>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0714" y="6415079"/>
            <a:ext cx="7819097" cy="121613"/>
          </a:xfrm>
          <a:prstGeom prst="rect">
            <a:avLst/>
          </a:prstGeom>
          <a:blipFill>
            <a:blip r:embed="rId7" cstate="print"/>
            <a:stretch>
              <a:fillRect/>
            </a:stretch>
          </a:blipFill>
        </p:spPr>
        <p:txBody>
          <a:bodyPr wrap="square" lIns="0" tIns="0" rIns="0" bIns="0" rtlCol="0"/>
          <a:lstStyle/>
          <a:p>
            <a:endParaRPr sz="1539"/>
          </a:p>
        </p:txBody>
      </p:sp>
      <p:sp>
        <p:nvSpPr>
          <p:cNvPr id="2" name="Holder 2"/>
          <p:cNvSpPr>
            <a:spLocks noGrp="1"/>
          </p:cNvSpPr>
          <p:nvPr>
            <p:ph type="title"/>
          </p:nvPr>
        </p:nvSpPr>
        <p:spPr>
          <a:xfrm>
            <a:off x="1726339" y="2206524"/>
            <a:ext cx="5691321" cy="430887"/>
          </a:xfrm>
          <a:prstGeom prst="rect">
            <a:avLst/>
          </a:prstGeom>
        </p:spPr>
        <p:txBody>
          <a:bodyPr wrap="square" lIns="0" tIns="0" rIns="0" bIns="0">
            <a:spAutoFit/>
          </a:bodyPr>
          <a:lstStyle>
            <a:lvl1pPr>
              <a:defRPr sz="2800" b="0" i="0">
                <a:solidFill>
                  <a:srgbClr val="002D62"/>
                </a:solidFill>
                <a:latin typeface="Times New Roman"/>
                <a:cs typeface="Times New Roman"/>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02657" y="5967241"/>
            <a:ext cx="1071324" cy="181973"/>
          </a:xfrm>
          <a:prstGeom prst="rect">
            <a:avLst/>
          </a:prstGeom>
        </p:spPr>
        <p:txBody>
          <a:bodyPr wrap="square" lIns="0" tIns="0" rIns="0" bIns="0">
            <a:spAutoFit/>
          </a:bodyPr>
          <a:lstStyle>
            <a:lvl1pPr>
              <a:defRPr sz="599" b="0" i="0">
                <a:solidFill>
                  <a:schemeClr val="tx1"/>
                </a:solidFill>
                <a:latin typeface="Verdana"/>
                <a:cs typeface="Verdana"/>
              </a:defRPr>
            </a:lvl1pPr>
          </a:lstStyle>
          <a:p>
            <a:pPr marL="10860">
              <a:lnSpc>
                <a:spcPts val="684"/>
              </a:lnSpc>
            </a:pPr>
            <a:r>
              <a:rPr lang="fi-FI" spc="-4" smtClean="0"/>
              <a:t>Liese Eskelinen</a:t>
            </a:r>
            <a:endParaRPr lang="fi-FI" spc="-4" dirty="0"/>
          </a:p>
        </p:txBody>
      </p:sp>
      <p:sp>
        <p:nvSpPr>
          <p:cNvPr id="5" name="Holder 5"/>
          <p:cNvSpPr>
            <a:spLocks noGrp="1"/>
          </p:cNvSpPr>
          <p:nvPr>
            <p:ph type="dt" sz="half" idx="6"/>
          </p:nvPr>
        </p:nvSpPr>
        <p:spPr>
          <a:xfrm>
            <a:off x="457200" y="6377939"/>
            <a:ext cx="2103120" cy="276999"/>
          </a:xfrm>
          <a:prstGeom prst="rect">
            <a:avLst/>
          </a:prstGeom>
        </p:spPr>
        <p:txBody>
          <a:bodyPr wrap="square" lIns="0" tIns="0" rIns="0" bIns="0">
            <a:spAutoFit/>
          </a:bodyPr>
          <a:lstStyle>
            <a:lvl1pPr algn="l">
              <a:defRPr>
                <a:solidFill>
                  <a:schemeClr val="tx1">
                    <a:tint val="75000"/>
                  </a:schemeClr>
                </a:solidFill>
              </a:defRPr>
            </a:lvl1pPr>
          </a:lstStyle>
          <a:p>
            <a:fld id="{4E53E476-C254-479D-A911-3E0000A13B35}" type="datetime1">
              <a:rPr lang="fi-FI" smtClean="0"/>
              <a:t>5.10.2016</a:t>
            </a:fld>
            <a:endParaRPr lang="en-US"/>
          </a:p>
        </p:txBody>
      </p:sp>
      <p:sp>
        <p:nvSpPr>
          <p:cNvPr id="6" name="Holder 6"/>
          <p:cNvSpPr>
            <a:spLocks noGrp="1"/>
          </p:cNvSpPr>
          <p:nvPr>
            <p:ph type="sldNum" sz="quarter" idx="7"/>
          </p:nvPr>
        </p:nvSpPr>
        <p:spPr>
          <a:xfrm>
            <a:off x="6583680" y="6377939"/>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97047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Lst>
  <p:hf hdr="0"/>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72A2D785-0E54-4A84-96DA-A0F27296DA40}" type="datetime1">
              <a:rPr lang="fi-FI" smtClean="0"/>
              <a:t>5.10.2016</a:t>
            </a:fld>
            <a:endParaRPr lang="fi-FI"/>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t>Liese Eskelinen</a:t>
            </a:r>
            <a:endParaRPr lang="fi-FI"/>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9" name="Picture 12"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0"/>
              <a:stretch>
                <a:fillRect/>
              </a:stretch>
            </p:blipFill>
          </mc:Choice>
          <mc:Fallback>
            <p:blipFill>
              <a:blip r:embed="rId21"/>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122194864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Lst>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noProof="0" smtClean="0"/>
              <a:t>Muokkaa perustyyl. napsautt.</a:t>
            </a:r>
            <a:endParaRPr lang="fi-FI" noProof="0"/>
          </a:p>
        </p:txBody>
      </p:sp>
      <p:sp>
        <p:nvSpPr>
          <p:cNvPr id="3" name="Text Placeholder 2"/>
          <p:cNvSpPr>
            <a:spLocks noGrp="1"/>
          </p:cNvSpPr>
          <p:nvPr>
            <p:ph type="body" idx="1"/>
          </p:nvPr>
        </p:nvSpPr>
        <p:spPr>
          <a:xfrm>
            <a:off x="457200" y="1600200"/>
            <a:ext cx="8229600" cy="4525963"/>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a:p>
        </p:txBody>
      </p:sp>
    </p:spTree>
    <p:extLst>
      <p:ext uri="{BB962C8B-B14F-4D97-AF65-F5344CB8AC3E}">
        <p14:creationId xmlns:p14="http://schemas.microsoft.com/office/powerpoint/2010/main" val="181452288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Lst>
  <p:hf hdr="0"/>
  <p:txStyles>
    <p:titleStyle>
      <a:lvl1pPr algn="ctr" defTabSz="457200" rtl="0" eaLnBrk="0" fontAlgn="base" hangingPunct="0">
        <a:spcBef>
          <a:spcPct val="0"/>
        </a:spcBef>
        <a:spcAft>
          <a:spcPct val="0"/>
        </a:spcAft>
        <a:defRPr sz="3000" b="1" kern="1600" spc="-30">
          <a:solidFill>
            <a:srgbClr val="002E63"/>
          </a:solidFill>
          <a:latin typeface="Verdana"/>
          <a:ea typeface="Verdana" pitchFamily="34" charset="0"/>
          <a:cs typeface="Verdana"/>
        </a:defRPr>
      </a:lvl1pPr>
      <a:lvl2pPr algn="ctr" defTabSz="457200" rtl="0" eaLnBrk="0" fontAlgn="base" hangingPunct="0">
        <a:spcBef>
          <a:spcPct val="0"/>
        </a:spcBef>
        <a:spcAft>
          <a:spcPct val="0"/>
        </a:spcAft>
        <a:defRPr sz="3000" b="1">
          <a:solidFill>
            <a:srgbClr val="002E63"/>
          </a:solidFill>
          <a:latin typeface="Verdana" pitchFamily="34" charset="0"/>
          <a:ea typeface="Verdana" pitchFamily="34" charset="0"/>
          <a:cs typeface="Verdana" pitchFamily="34" charset="0"/>
        </a:defRPr>
      </a:lvl2pPr>
      <a:lvl3pPr algn="ctr" defTabSz="457200" rtl="0" eaLnBrk="0" fontAlgn="base" hangingPunct="0">
        <a:spcBef>
          <a:spcPct val="0"/>
        </a:spcBef>
        <a:spcAft>
          <a:spcPct val="0"/>
        </a:spcAft>
        <a:defRPr sz="3000" b="1">
          <a:solidFill>
            <a:srgbClr val="002E63"/>
          </a:solidFill>
          <a:latin typeface="Verdana" pitchFamily="34" charset="0"/>
          <a:ea typeface="Verdana" pitchFamily="34" charset="0"/>
          <a:cs typeface="Verdana" pitchFamily="34" charset="0"/>
        </a:defRPr>
      </a:lvl3pPr>
      <a:lvl4pPr algn="ctr" defTabSz="457200" rtl="0" eaLnBrk="0" fontAlgn="base" hangingPunct="0">
        <a:spcBef>
          <a:spcPct val="0"/>
        </a:spcBef>
        <a:spcAft>
          <a:spcPct val="0"/>
        </a:spcAft>
        <a:defRPr sz="3000" b="1">
          <a:solidFill>
            <a:srgbClr val="002E63"/>
          </a:solidFill>
          <a:latin typeface="Verdana" pitchFamily="34" charset="0"/>
          <a:ea typeface="Verdana" pitchFamily="34" charset="0"/>
          <a:cs typeface="Verdana" pitchFamily="34" charset="0"/>
        </a:defRPr>
      </a:lvl4pPr>
      <a:lvl5pPr algn="ctr" defTabSz="457200" rtl="0" eaLnBrk="0" fontAlgn="base" hangingPunct="0">
        <a:spcBef>
          <a:spcPct val="0"/>
        </a:spcBef>
        <a:spcAft>
          <a:spcPct val="0"/>
        </a:spcAft>
        <a:defRPr sz="3000" b="1">
          <a:solidFill>
            <a:srgbClr val="002E63"/>
          </a:solidFill>
          <a:latin typeface="Verdana" pitchFamily="34" charset="0"/>
          <a:ea typeface="Verdana" pitchFamily="34" charset="0"/>
          <a:cs typeface="Verdana" pitchFamily="34" charset="0"/>
        </a:defRPr>
      </a:lvl5pPr>
      <a:lvl6pPr marL="457200" algn="ctr" defTabSz="457200" rtl="0" fontAlgn="base">
        <a:spcBef>
          <a:spcPct val="0"/>
        </a:spcBef>
        <a:spcAft>
          <a:spcPct val="0"/>
        </a:spcAft>
        <a:defRPr sz="3000" b="1">
          <a:solidFill>
            <a:srgbClr val="002E63"/>
          </a:solidFill>
          <a:latin typeface="Verdana" pitchFamily="34" charset="0"/>
          <a:ea typeface="Verdana" pitchFamily="34" charset="0"/>
          <a:cs typeface="Verdana" pitchFamily="34" charset="0"/>
        </a:defRPr>
      </a:lvl6pPr>
      <a:lvl7pPr marL="914400" algn="ctr" defTabSz="457200" rtl="0" fontAlgn="base">
        <a:spcBef>
          <a:spcPct val="0"/>
        </a:spcBef>
        <a:spcAft>
          <a:spcPct val="0"/>
        </a:spcAft>
        <a:defRPr sz="3000" b="1">
          <a:solidFill>
            <a:srgbClr val="002E63"/>
          </a:solidFill>
          <a:latin typeface="Verdana" pitchFamily="34" charset="0"/>
          <a:ea typeface="Verdana" pitchFamily="34" charset="0"/>
          <a:cs typeface="Verdana" pitchFamily="34" charset="0"/>
        </a:defRPr>
      </a:lvl7pPr>
      <a:lvl8pPr marL="1371600" algn="ctr" defTabSz="457200" rtl="0" fontAlgn="base">
        <a:spcBef>
          <a:spcPct val="0"/>
        </a:spcBef>
        <a:spcAft>
          <a:spcPct val="0"/>
        </a:spcAft>
        <a:defRPr sz="3000" b="1">
          <a:solidFill>
            <a:srgbClr val="002E63"/>
          </a:solidFill>
          <a:latin typeface="Verdana" pitchFamily="34" charset="0"/>
          <a:ea typeface="Verdana" pitchFamily="34" charset="0"/>
          <a:cs typeface="Verdana" pitchFamily="34" charset="0"/>
        </a:defRPr>
      </a:lvl8pPr>
      <a:lvl9pPr marL="1828800" algn="ctr" defTabSz="457200" rtl="0" fontAlgn="base">
        <a:spcBef>
          <a:spcPct val="0"/>
        </a:spcBef>
        <a:spcAft>
          <a:spcPct val="0"/>
        </a:spcAft>
        <a:defRPr sz="3000" b="1">
          <a:solidFill>
            <a:srgbClr val="002E63"/>
          </a:solidFill>
          <a:latin typeface="Verdana" pitchFamily="34" charset="0"/>
          <a:ea typeface="Verdana" pitchFamily="34" charset="0"/>
          <a:cs typeface="Verdana" pitchFamily="34" charset="0"/>
        </a:defRPr>
      </a:lvl9pPr>
    </p:titleStyle>
    <p:bodyStyle>
      <a:lvl1pPr marL="342900" indent="-342900" algn="l" defTabSz="457200" rtl="0" eaLnBrk="0" fontAlgn="base" hangingPunct="0">
        <a:spcBef>
          <a:spcPct val="20000"/>
        </a:spcBef>
        <a:spcAft>
          <a:spcPct val="0"/>
        </a:spcAft>
        <a:buFont typeface="Arial" charset="0"/>
        <a:buChar char="•"/>
        <a:defRPr sz="2600" kern="1600" spc="-30">
          <a:solidFill>
            <a:srgbClr val="002E63"/>
          </a:solidFill>
          <a:latin typeface="Verdana"/>
          <a:ea typeface="Verdana" pitchFamily="34" charset="0"/>
          <a:cs typeface="Verdana"/>
        </a:defRPr>
      </a:lvl1pPr>
      <a:lvl2pPr marL="742950" indent="-285750" algn="l" defTabSz="457200" rtl="0" eaLnBrk="0" fontAlgn="base" hangingPunct="0">
        <a:spcBef>
          <a:spcPct val="20000"/>
        </a:spcBef>
        <a:spcAft>
          <a:spcPct val="0"/>
        </a:spcAft>
        <a:buFont typeface="Verdana" pitchFamily="34" charset="0"/>
        <a:buChar char="»"/>
        <a:defRPr sz="2200" kern="1600" spc="-30">
          <a:solidFill>
            <a:srgbClr val="002E63"/>
          </a:solidFill>
          <a:latin typeface="Verdana"/>
          <a:ea typeface="Verdana" pitchFamily="34" charset="0"/>
          <a:cs typeface="Verdana"/>
        </a:defRPr>
      </a:lvl2pPr>
      <a:lvl3pPr marL="1143000" indent="-228600" algn="l" defTabSz="457200" rtl="0" eaLnBrk="0" fontAlgn="base" hangingPunct="0">
        <a:spcBef>
          <a:spcPct val="20000"/>
        </a:spcBef>
        <a:spcAft>
          <a:spcPct val="0"/>
        </a:spcAft>
        <a:buFont typeface="Arial" charset="0"/>
        <a:buChar char="•"/>
        <a:defRPr kern="1600" spc="-30">
          <a:solidFill>
            <a:srgbClr val="002E63"/>
          </a:solidFill>
          <a:latin typeface="Verdana"/>
          <a:ea typeface="Verdana" pitchFamily="34" charset="0"/>
          <a:cs typeface="Verdana"/>
        </a:defRPr>
      </a:lvl3pPr>
      <a:lvl4pPr marL="1600200" indent="-228600" algn="l" defTabSz="457200" rtl="0" eaLnBrk="0" fontAlgn="base" hangingPunct="0">
        <a:spcBef>
          <a:spcPct val="20000"/>
        </a:spcBef>
        <a:spcAft>
          <a:spcPct val="0"/>
        </a:spcAft>
        <a:buFont typeface="Arial" charset="0"/>
        <a:buChar char="–"/>
        <a:defRPr sz="1400" kern="1600" spc="-30">
          <a:solidFill>
            <a:srgbClr val="002E63"/>
          </a:solidFill>
          <a:latin typeface="Verdana"/>
          <a:ea typeface="Verdana" pitchFamily="34" charset="0"/>
          <a:cs typeface="Verdana"/>
        </a:defRPr>
      </a:lvl4pPr>
      <a:lvl5pPr marL="2057400" indent="-228600" algn="l" defTabSz="457200" rtl="0" eaLnBrk="0" fontAlgn="base" hangingPunct="0">
        <a:spcBef>
          <a:spcPct val="20000"/>
        </a:spcBef>
        <a:spcAft>
          <a:spcPct val="0"/>
        </a:spcAft>
        <a:buFont typeface="Arial" charset="0"/>
        <a:buChar char="»"/>
        <a:defRPr sz="1400" kern="1600" spc="-30">
          <a:solidFill>
            <a:srgbClr val="002E63"/>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F1E8E066-8ABE-4E08-A39D-440A82D263F0}" type="datetime1">
              <a:rPr lang="fi-FI" smtClean="0"/>
              <a:t>5.10.2016</a:t>
            </a:fld>
            <a:endParaRPr lang="fi-FI"/>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t>Liese Eskelinen</a:t>
            </a:r>
            <a:endParaRPr lang="fi-FI"/>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7891D107-E4FC-489E-A6AB-AE494F82E165}"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pic>
        <p:nvPicPr>
          <p:cNvPr id="9" name="Picture 12"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154605" y="6272940"/>
            <a:ext cx="1549908" cy="370332"/>
          </a:xfrm>
          <a:prstGeom prst="rect">
            <a:avLst/>
          </a:prstGeom>
        </p:spPr>
      </p:pic>
    </p:spTree>
    <p:extLst>
      <p:ext uri="{BB962C8B-B14F-4D97-AF65-F5344CB8AC3E}">
        <p14:creationId xmlns:p14="http://schemas.microsoft.com/office/powerpoint/2010/main" val="251102953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Lst>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K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4495855"/>
      </p:ext>
    </p:extLst>
  </p:cSld>
  <p:clrMap bg1="lt1" tx1="dk1" bg2="lt2" tx2="dk2" accent1="accent1" accent2="accent2" accent3="accent3" accent4="accent4" accent5="accent5" accent6="accent6" hlink="hlink" folHlink="folHlink"/>
  <p:sldLayoutIdLst>
    <p:sldLayoutId id="2147484110" r:id="rId1"/>
  </p:sldLayoutIdLst>
  <p:hf hdr="0"/>
  <p:txStyles>
    <p:title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KH-bg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82219" y="357582"/>
            <a:ext cx="8378019" cy="1183715"/>
          </a:xfrm>
          <a:prstGeom prst="rect">
            <a:avLst/>
          </a:prstGeom>
        </p:spPr>
        <p:txBody>
          <a:bodyPr vert="horz" lIns="0" tIns="45720" rIns="0" bIns="45720" rtlCol="0" anchor="b">
            <a:normAutofit/>
          </a:bodyPr>
          <a:lstStyle/>
          <a:p>
            <a:r>
              <a:rPr lang="fi-FI"/>
              <a:t>CLICK TO EDIT MASTER TITLE STYLE</a:t>
            </a:r>
            <a:endParaRPr lang="en-US"/>
          </a:p>
        </p:txBody>
      </p:sp>
      <p:sp>
        <p:nvSpPr>
          <p:cNvPr id="3" name="Text Placeholder 2"/>
          <p:cNvSpPr>
            <a:spLocks noGrp="1"/>
          </p:cNvSpPr>
          <p:nvPr>
            <p:ph type="body" idx="1"/>
          </p:nvPr>
        </p:nvSpPr>
        <p:spPr>
          <a:xfrm>
            <a:off x="382219" y="1600200"/>
            <a:ext cx="8378019" cy="4367755"/>
          </a:xfrm>
          <a:prstGeom prst="rect">
            <a:avLst/>
          </a:prstGeom>
        </p:spPr>
        <p:txBody>
          <a:bodyPr vert="horz" lIns="0" tIns="45720" rIns="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382219" y="5967956"/>
            <a:ext cx="2208581" cy="320536"/>
          </a:xfrm>
          <a:prstGeom prst="rect">
            <a:avLst/>
          </a:prstGeom>
        </p:spPr>
        <p:txBody>
          <a:bodyPr vert="horz" lIns="0" tIns="45720" rIns="0" bIns="45720" rtlCol="0" anchor="ctr"/>
          <a:lstStyle>
            <a:lvl1pPr algn="l">
              <a:defRPr sz="1200">
                <a:solidFill>
                  <a:schemeClr val="tx2"/>
                </a:solidFill>
              </a:defRPr>
            </a:lvl1pPr>
          </a:lstStyle>
          <a:p>
            <a:fld id="{81DA474E-F6E9-4077-87AA-19DA4564E3E6}" type="datetime1">
              <a:rPr lang="fi-FI" smtClean="0"/>
              <a:t>5.10.2016</a:t>
            </a:fld>
            <a:endParaRPr lang="en-US"/>
          </a:p>
        </p:txBody>
      </p:sp>
      <p:sp>
        <p:nvSpPr>
          <p:cNvPr id="5" name="Footer Placeholder 4"/>
          <p:cNvSpPr>
            <a:spLocks noGrp="1"/>
          </p:cNvSpPr>
          <p:nvPr>
            <p:ph type="ftr" sz="quarter" idx="3"/>
          </p:nvPr>
        </p:nvSpPr>
        <p:spPr>
          <a:xfrm>
            <a:off x="3124200" y="5967955"/>
            <a:ext cx="2895600" cy="320537"/>
          </a:xfrm>
          <a:prstGeom prst="rect">
            <a:avLst/>
          </a:prstGeom>
        </p:spPr>
        <p:txBody>
          <a:bodyPr vert="horz" lIns="91440" tIns="45720" rIns="91440" bIns="45720" rtlCol="0" anchor="ctr"/>
          <a:lstStyle>
            <a:lvl1pPr algn="ctr">
              <a:defRPr sz="1200">
                <a:solidFill>
                  <a:schemeClr val="tx2"/>
                </a:solidFill>
              </a:defRPr>
            </a:lvl1pPr>
          </a:lstStyle>
          <a:p>
            <a:r>
              <a:rPr lang="en-US" smtClean="0"/>
              <a:t>Liese Eskelinen</a:t>
            </a:r>
            <a:endParaRPr lang="en-US"/>
          </a:p>
        </p:txBody>
      </p:sp>
      <p:sp>
        <p:nvSpPr>
          <p:cNvPr id="6" name="Slide Number Placeholder 5"/>
          <p:cNvSpPr>
            <a:spLocks noGrp="1"/>
          </p:cNvSpPr>
          <p:nvPr>
            <p:ph type="sldNum" sz="quarter" idx="4"/>
          </p:nvPr>
        </p:nvSpPr>
        <p:spPr>
          <a:xfrm>
            <a:off x="6553200" y="5967955"/>
            <a:ext cx="2207038" cy="320537"/>
          </a:xfrm>
          <a:prstGeom prst="rect">
            <a:avLst/>
          </a:prstGeom>
        </p:spPr>
        <p:txBody>
          <a:bodyPr vert="horz" lIns="0" tIns="45720" rIns="0" bIns="45720" rtlCol="0" anchor="ctr"/>
          <a:lstStyle>
            <a:lvl1pPr algn="r">
              <a:defRPr sz="1200">
                <a:solidFill>
                  <a:schemeClr val="tx2"/>
                </a:solidFill>
              </a:defRPr>
            </a:lvl1pPr>
          </a:lstStyle>
          <a:p>
            <a:fld id="{07A34BA6-592F-2443-BE00-B7A4CE77BBFF}" type="slidenum">
              <a:rPr lang="uk-UA"/>
              <a:pPr/>
              <a:t>‹#›</a:t>
            </a:fld>
            <a:endParaRPr lang="uk-UA"/>
          </a:p>
        </p:txBody>
      </p:sp>
    </p:spTree>
    <p:extLst>
      <p:ext uri="{BB962C8B-B14F-4D97-AF65-F5344CB8AC3E}">
        <p14:creationId xmlns:p14="http://schemas.microsoft.com/office/powerpoint/2010/main" val="2985372185"/>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Lst>
  <p:hf hdr="0"/>
  <p:txStyles>
    <p:title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84409335-EF5A-490D-9848-A8AE2AC71EF1}"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9" name="Picture 12"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154606" y="6272940"/>
            <a:ext cx="1549908" cy="370332"/>
          </a:xfrm>
          <a:prstGeom prst="rect">
            <a:avLst/>
          </a:prstGeom>
        </p:spPr>
      </p:pic>
    </p:spTree>
    <p:extLst>
      <p:ext uri="{BB962C8B-B14F-4D97-AF65-F5344CB8AC3E}">
        <p14:creationId xmlns:p14="http://schemas.microsoft.com/office/powerpoint/2010/main" val="2613826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KH-bg2.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1462" cy="6858000"/>
          </a:xfrm>
          <a:prstGeom prst="rect">
            <a:avLst/>
          </a:prstGeom>
        </p:spPr>
      </p:pic>
      <p:sp>
        <p:nvSpPr>
          <p:cNvPr id="2" name="Title Placeholder 1"/>
          <p:cNvSpPr>
            <a:spLocks noGrp="1"/>
          </p:cNvSpPr>
          <p:nvPr>
            <p:ph type="title"/>
          </p:nvPr>
        </p:nvSpPr>
        <p:spPr>
          <a:xfrm>
            <a:off x="382219" y="357582"/>
            <a:ext cx="8378019" cy="1183715"/>
          </a:xfrm>
          <a:prstGeom prst="rect">
            <a:avLst/>
          </a:prstGeom>
        </p:spPr>
        <p:txBody>
          <a:bodyPr vert="horz" lIns="0" tIns="45720" rIns="0" bIns="45720" rtlCol="0" anchor="b">
            <a:normAutofit/>
          </a:bodyPr>
          <a:lstStyle/>
          <a:p>
            <a:r>
              <a:rPr lang="fi-FI"/>
              <a:t>CLICK TO EDIT MASTER TITLE STYLE</a:t>
            </a:r>
            <a:endParaRPr lang="en-US"/>
          </a:p>
        </p:txBody>
      </p:sp>
      <p:sp>
        <p:nvSpPr>
          <p:cNvPr id="3" name="Text Placeholder 2"/>
          <p:cNvSpPr>
            <a:spLocks noGrp="1"/>
          </p:cNvSpPr>
          <p:nvPr>
            <p:ph type="body" idx="1"/>
          </p:nvPr>
        </p:nvSpPr>
        <p:spPr>
          <a:xfrm>
            <a:off x="382219" y="1600200"/>
            <a:ext cx="8378019" cy="4367755"/>
          </a:xfrm>
          <a:prstGeom prst="rect">
            <a:avLst/>
          </a:prstGeom>
        </p:spPr>
        <p:txBody>
          <a:bodyPr vert="horz" lIns="0" tIns="45720" rIns="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382219" y="5967956"/>
            <a:ext cx="2208581" cy="320536"/>
          </a:xfrm>
          <a:prstGeom prst="rect">
            <a:avLst/>
          </a:prstGeom>
        </p:spPr>
        <p:txBody>
          <a:bodyPr vert="horz" lIns="0" tIns="45720" rIns="0" bIns="45720" rtlCol="0" anchor="ctr"/>
          <a:lstStyle>
            <a:lvl1pPr algn="l">
              <a:defRPr sz="1200">
                <a:solidFill>
                  <a:schemeClr val="accent4"/>
                </a:solidFill>
              </a:defRPr>
            </a:lvl1pPr>
          </a:lstStyle>
          <a:p>
            <a:fld id="{F1BBD960-2387-4169-B3C6-73B1305EA816}" type="datetime1">
              <a:rPr lang="fi-FI" smtClean="0"/>
              <a:t>5.10.2016</a:t>
            </a:fld>
            <a:endParaRPr lang="en-US"/>
          </a:p>
        </p:txBody>
      </p:sp>
      <p:sp>
        <p:nvSpPr>
          <p:cNvPr id="5" name="Footer Placeholder 4"/>
          <p:cNvSpPr>
            <a:spLocks noGrp="1"/>
          </p:cNvSpPr>
          <p:nvPr>
            <p:ph type="ftr" sz="quarter" idx="3"/>
          </p:nvPr>
        </p:nvSpPr>
        <p:spPr>
          <a:xfrm>
            <a:off x="3124200" y="5967955"/>
            <a:ext cx="2895600" cy="320537"/>
          </a:xfrm>
          <a:prstGeom prst="rect">
            <a:avLst/>
          </a:prstGeom>
        </p:spPr>
        <p:txBody>
          <a:bodyPr vert="horz" lIns="91440" tIns="45720" rIns="91440" bIns="45720" rtlCol="0" anchor="ctr"/>
          <a:lstStyle>
            <a:lvl1pPr algn="ctr">
              <a:defRPr sz="1200">
                <a:solidFill>
                  <a:schemeClr val="accent4"/>
                </a:solidFill>
              </a:defRPr>
            </a:lvl1pPr>
          </a:lstStyle>
          <a:p>
            <a:r>
              <a:rPr lang="en-US" smtClean="0"/>
              <a:t>Liese Eskelinen</a:t>
            </a:r>
            <a:endParaRPr lang="en-US"/>
          </a:p>
        </p:txBody>
      </p:sp>
      <p:sp>
        <p:nvSpPr>
          <p:cNvPr id="6" name="Slide Number Placeholder 5"/>
          <p:cNvSpPr>
            <a:spLocks noGrp="1"/>
          </p:cNvSpPr>
          <p:nvPr>
            <p:ph type="sldNum" sz="quarter" idx="4"/>
          </p:nvPr>
        </p:nvSpPr>
        <p:spPr>
          <a:xfrm>
            <a:off x="6553200" y="5967955"/>
            <a:ext cx="2207038" cy="320537"/>
          </a:xfrm>
          <a:prstGeom prst="rect">
            <a:avLst/>
          </a:prstGeom>
        </p:spPr>
        <p:txBody>
          <a:bodyPr vert="horz" lIns="0" tIns="45720" rIns="0" bIns="45720" rtlCol="0" anchor="ctr"/>
          <a:lstStyle>
            <a:lvl1pPr algn="r">
              <a:defRPr sz="1200">
                <a:solidFill>
                  <a:schemeClr val="accent4"/>
                </a:solidFill>
              </a:defRPr>
            </a:lvl1pPr>
          </a:lstStyle>
          <a:p>
            <a:fld id="{07A34BA6-592F-2443-BE00-B7A4CE77BBFF}" type="slidenum">
              <a:rPr lang="uk-UA"/>
              <a:pPr/>
              <a:t>‹#›</a:t>
            </a:fld>
            <a:endParaRPr lang="uk-UA"/>
          </a:p>
        </p:txBody>
      </p:sp>
    </p:spTree>
    <p:extLst>
      <p:ext uri="{BB962C8B-B14F-4D97-AF65-F5344CB8AC3E}">
        <p14:creationId xmlns:p14="http://schemas.microsoft.com/office/powerpoint/2010/main" val="3119054484"/>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hf hdr="0"/>
  <p:txStyles>
    <p:title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Kuva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938" y="6242551"/>
            <a:ext cx="1789386" cy="555795"/>
          </a:xfrm>
          <a:prstGeom prst="rect">
            <a:avLst/>
          </a:prstGeom>
        </p:spPr>
      </p:pic>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540013A0-5AAA-482F-AED7-612EB05856FA}" type="datetime1">
              <a:rPr lang="fi-FI" smtClean="0"/>
              <a:t>5.10.2016</a:t>
            </a:fld>
            <a:endParaRPr lang="fi-FI"/>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t>Liese Eskelinen</a:t>
            </a:r>
            <a:endParaRPr lang="fi-FI"/>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t>‹#›</a:t>
            </a:fld>
            <a:endParaRPr lang="fi-FI"/>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647533171"/>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 id="2147484156" r:id="rId17"/>
    <p:sldLayoutId id="2147484157" r:id="rId18"/>
    <p:sldLayoutId id="2147484158" r:id="rId19"/>
  </p:sldLayoutIdLst>
  <p:timing>
    <p:tnLst>
      <p:par>
        <p:cTn id="1" dur="indefinite" restart="never" nodeType="tmRoot"/>
      </p:par>
    </p:tnLst>
  </p:timing>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8"/>
          </a:xfrm>
          <a:prstGeom prst="rect">
            <a:avLst/>
          </a:prstGeom>
          <a:blipFill>
            <a:blip r:embed="rId7" cstate="print"/>
            <a:stretch>
              <a:fillRect/>
            </a:stretch>
          </a:blipFill>
        </p:spPr>
        <p:txBody>
          <a:bodyPr wrap="square" lIns="0" tIns="0" rIns="0" bIns="0" rtlCol="0">
            <a:noAutofit/>
          </a:bodyPr>
          <a:lstStyle/>
          <a:p>
            <a:endParaRPr>
              <a:solidFill>
                <a:prstClr val="black"/>
              </a:solidFill>
            </a:endParaRPr>
          </a:p>
        </p:txBody>
      </p:sp>
      <p:sp>
        <p:nvSpPr>
          <p:cNvPr id="2" name="Holder 2"/>
          <p:cNvSpPr>
            <a:spLocks noGrp="1"/>
          </p:cNvSpPr>
          <p:nvPr>
            <p:ph type="title"/>
          </p:nvPr>
        </p:nvSpPr>
        <p:spPr>
          <a:xfrm>
            <a:off x="312242" y="222122"/>
            <a:ext cx="8519515" cy="983964"/>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1122375" y="2100960"/>
            <a:ext cx="6899249" cy="3851761"/>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fld id="{E1CC47BD-6A98-4675-AACD-3E7396BD0E46}"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9086925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Lst>
  <p:hf hdr="0"/>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720" rIns="0" bIns="45720"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720" rIns="0" bIns="4572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0"/>
            <a:ext cx="903600" cy="266400"/>
          </a:xfrm>
          <a:prstGeom prst="rect">
            <a:avLst/>
          </a:prstGeom>
        </p:spPr>
        <p:txBody>
          <a:bodyPr vert="horz" lIns="0" tIns="0" rIns="0" bIns="0" rtlCol="0" anchor="ctr" anchorCtr="0"/>
          <a:lstStyle>
            <a:lvl1pPr algn="ctr">
              <a:defRPr sz="1100">
                <a:solidFill>
                  <a:schemeClr val="tx1"/>
                </a:solidFill>
              </a:defRPr>
            </a:lvl1pPr>
          </a:lstStyle>
          <a:p>
            <a:fld id="{54303A4A-8E8A-4C49-81A8-DA1C76789087}"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3"/>
          </p:nvPr>
        </p:nvSpPr>
        <p:spPr>
          <a:xfrm>
            <a:off x="3769200" y="6451200"/>
            <a:ext cx="3096000" cy="266400"/>
          </a:xfrm>
          <a:prstGeom prst="rect">
            <a:avLst/>
          </a:prstGeom>
        </p:spPr>
        <p:txBody>
          <a:bodyPr vert="horz" lIns="0" tIns="0" rIns="0" bIns="0" rtlCol="0" anchor="ctr" anchorCtr="0"/>
          <a:lstStyle>
            <a:lvl1pPr algn="l">
              <a:defRPr sz="1100">
                <a:solidFill>
                  <a:schemeClr val="tx1"/>
                </a:solidFill>
              </a:defRPr>
            </a:lvl1pPr>
          </a:lstStyle>
          <a:p>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4"/>
          </p:nvPr>
        </p:nvSpPr>
        <p:spPr>
          <a:xfrm>
            <a:off x="2268000" y="6451200"/>
            <a:ext cx="392400" cy="266400"/>
          </a:xfrm>
          <a:prstGeom prst="rect">
            <a:avLst/>
          </a:prstGeom>
        </p:spPr>
        <p:txBody>
          <a:bodyPr vert="horz" lIns="0" tIns="0" rIns="0" bIns="0" rtlCol="0" anchor="ctr"/>
          <a:lstStyle>
            <a:lvl1pPr algn="ctr">
              <a:defRPr sz="1100">
                <a:solidFill>
                  <a:schemeClr val="tx1"/>
                </a:solidFill>
              </a:defRPr>
            </a:lvl1pPr>
          </a:lstStyle>
          <a:p>
            <a:fld id="{529BDC67-9A7E-42C8-BC4E-FBA2E376B5B6}" type="slidenum">
              <a:rPr lang="fi-FI" smtClean="0">
                <a:solidFill>
                  <a:srgbClr val="002E63"/>
                </a:solidFill>
              </a:rPr>
              <a:pPr/>
              <a:t>‹#›</a:t>
            </a:fld>
            <a:endParaRPr lang="fi-FI">
              <a:solidFill>
                <a:srgbClr val="002E63"/>
              </a:solidFill>
            </a:endParaRPr>
          </a:p>
        </p:txBody>
      </p:sp>
      <p:sp>
        <p:nvSpPr>
          <p:cNvPr id="8" name="Rectangle 6"/>
          <p:cNvSpPr/>
          <p:nvPr/>
        </p:nvSpPr>
        <p:spPr>
          <a:xfrm>
            <a:off x="0" y="6722535"/>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prstClr val="white"/>
              </a:solidFill>
            </a:endParaRPr>
          </a:p>
        </p:txBody>
      </p:sp>
      <p:pic>
        <p:nvPicPr>
          <p:cNvPr id="9" name="Picture 12" descr="logo.wm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154606" y="6272940"/>
            <a:ext cx="1549908" cy="370332"/>
          </a:xfrm>
          <a:prstGeom prst="rect">
            <a:avLst/>
          </a:prstGeom>
        </p:spPr>
      </p:pic>
    </p:spTree>
    <p:extLst>
      <p:ext uri="{BB962C8B-B14F-4D97-AF65-F5344CB8AC3E}">
        <p14:creationId xmlns:p14="http://schemas.microsoft.com/office/powerpoint/2010/main" val="164056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hdr="0"/>
  <p:txStyles>
    <p:titleStyle>
      <a:lvl1pPr algn="l" defTabSz="914400" rtl="0" eaLnBrk="1" latinLnBrk="0" hangingPunct="1">
        <a:spcBef>
          <a:spcPct val="0"/>
        </a:spcBef>
        <a:buNone/>
        <a:defRPr sz="3200" b="1"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678" rIns="0" bIns="45678"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678" rIns="0" bIns="45678"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2"/>
            <a:ext cx="903600" cy="266400"/>
          </a:xfrm>
          <a:prstGeom prst="rect">
            <a:avLst/>
          </a:prstGeom>
        </p:spPr>
        <p:txBody>
          <a:bodyPr vert="horz" lIns="0" tIns="0" rIns="0" bIns="0" rtlCol="0" anchor="ctr" anchorCtr="0"/>
          <a:lstStyle>
            <a:lvl1pPr algn="ctr">
              <a:defRPr sz="1100">
                <a:solidFill>
                  <a:schemeClr val="tx1"/>
                </a:solidFill>
              </a:defRPr>
            </a:lvl1pPr>
          </a:lstStyle>
          <a:p>
            <a:pPr defTabSz="913599"/>
            <a:fld id="{1E0BD945-8E2C-4E97-95D4-2FF3340E3B66}"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3"/>
          </p:nvPr>
        </p:nvSpPr>
        <p:spPr>
          <a:xfrm>
            <a:off x="3769200" y="6451202"/>
            <a:ext cx="3096000" cy="266400"/>
          </a:xfrm>
          <a:prstGeom prst="rect">
            <a:avLst/>
          </a:prstGeom>
        </p:spPr>
        <p:txBody>
          <a:bodyPr vert="horz" lIns="0" tIns="0" rIns="0" bIns="0" rtlCol="0" anchor="ctr" anchorCtr="0"/>
          <a:lstStyle>
            <a:lvl1pPr algn="l">
              <a:defRPr sz="1100">
                <a:solidFill>
                  <a:schemeClr val="tx1"/>
                </a:solidFill>
              </a:defRPr>
            </a:lvl1pPr>
          </a:lstStyle>
          <a:p>
            <a:pPr defTabSz="913599"/>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4"/>
          </p:nvPr>
        </p:nvSpPr>
        <p:spPr>
          <a:xfrm>
            <a:off x="2268000" y="6451202"/>
            <a:ext cx="392400" cy="266400"/>
          </a:xfrm>
          <a:prstGeom prst="rect">
            <a:avLst/>
          </a:prstGeom>
        </p:spPr>
        <p:txBody>
          <a:bodyPr vert="horz" lIns="0" tIns="0" rIns="0" bIns="0" rtlCol="0" anchor="ctr"/>
          <a:lstStyle>
            <a:lvl1pPr algn="ctr">
              <a:defRPr sz="1100">
                <a:solidFill>
                  <a:schemeClr val="tx1"/>
                </a:solidFill>
              </a:defRPr>
            </a:lvl1pPr>
          </a:lstStyle>
          <a:p>
            <a:pPr defTabSz="913599"/>
            <a:fld id="{529BDC67-9A7E-42C8-BC4E-FBA2E376B5B6}" type="slidenum">
              <a:rPr lang="fi-FI" smtClean="0">
                <a:solidFill>
                  <a:srgbClr val="002E63"/>
                </a:solidFill>
              </a:rPr>
              <a:pPr defTabSz="913599"/>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9" name="Picture 12"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0"/>
              <a:stretch>
                <a:fillRect/>
              </a:stretch>
            </p:blipFill>
          </mc:Choice>
          <mc:Fallback>
            <p:blipFill>
              <a:blip r:embed="rId21"/>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41930317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hf hdr="0"/>
  <p:txStyles>
    <p:titleStyle>
      <a:lvl1pPr algn="l" defTabSz="913599" rtl="0" eaLnBrk="1" latinLnBrk="0" hangingPunct="1">
        <a:spcBef>
          <a:spcPct val="0"/>
        </a:spcBef>
        <a:buNone/>
        <a:defRPr sz="3200" b="1" kern="1200">
          <a:solidFill>
            <a:srgbClr val="002E63"/>
          </a:solidFill>
          <a:latin typeface="+mj-lt"/>
          <a:ea typeface="+mj-ea"/>
          <a:cs typeface="+mj-cs"/>
        </a:defRPr>
      </a:lvl1pPr>
    </p:titleStyle>
    <p:bodyStyle>
      <a:lvl1pPr marL="342600" indent="-342600" algn="l" defTabSz="913599"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301" indent="-285499" algn="l" defTabSz="913599"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3799" indent="-230199" algn="l" defTabSz="913599"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0597" indent="-230199" algn="l" defTabSz="913599"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7399" indent="-230199" algn="l" defTabSz="913599"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5238"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2807"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67689"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4155"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3599" rtl="0" eaLnBrk="1" latinLnBrk="0" hangingPunct="1">
        <a:defRPr sz="1800" kern="1200">
          <a:solidFill>
            <a:schemeClr val="tx1"/>
          </a:solidFill>
          <a:latin typeface="+mn-lt"/>
          <a:ea typeface="+mn-ea"/>
          <a:cs typeface="+mn-cs"/>
        </a:defRPr>
      </a:lvl1pPr>
      <a:lvl2pPr marL="456801" algn="l" defTabSz="913599" rtl="0" eaLnBrk="1" latinLnBrk="0" hangingPunct="1">
        <a:defRPr sz="1800" kern="1200">
          <a:solidFill>
            <a:schemeClr val="tx1"/>
          </a:solidFill>
          <a:latin typeface="+mn-lt"/>
          <a:ea typeface="+mn-ea"/>
          <a:cs typeface="+mn-cs"/>
        </a:defRPr>
      </a:lvl2pPr>
      <a:lvl3pPr marL="913599" algn="l" defTabSz="913599" rtl="0" eaLnBrk="1" latinLnBrk="0" hangingPunct="1">
        <a:defRPr sz="1800" kern="1200">
          <a:solidFill>
            <a:schemeClr val="tx1"/>
          </a:solidFill>
          <a:latin typeface="+mn-lt"/>
          <a:ea typeface="+mn-ea"/>
          <a:cs typeface="+mn-cs"/>
        </a:defRPr>
      </a:lvl3pPr>
      <a:lvl4pPr marL="1370400" algn="l" defTabSz="913599" rtl="0" eaLnBrk="1" latinLnBrk="0" hangingPunct="1">
        <a:defRPr sz="1800" kern="1200">
          <a:solidFill>
            <a:schemeClr val="tx1"/>
          </a:solidFill>
          <a:latin typeface="+mn-lt"/>
          <a:ea typeface="+mn-ea"/>
          <a:cs typeface="+mn-cs"/>
        </a:defRPr>
      </a:lvl4pPr>
      <a:lvl5pPr marL="1827199" algn="l" defTabSz="913599" rtl="0" eaLnBrk="1" latinLnBrk="0" hangingPunct="1">
        <a:defRPr sz="1800" kern="1200">
          <a:solidFill>
            <a:schemeClr val="tx1"/>
          </a:solidFill>
          <a:latin typeface="+mn-lt"/>
          <a:ea typeface="+mn-ea"/>
          <a:cs typeface="+mn-cs"/>
        </a:defRPr>
      </a:lvl5pPr>
      <a:lvl6pPr marL="2284000" algn="l" defTabSz="913599" rtl="0" eaLnBrk="1" latinLnBrk="0" hangingPunct="1">
        <a:defRPr sz="1800" kern="1200">
          <a:solidFill>
            <a:schemeClr val="tx1"/>
          </a:solidFill>
          <a:latin typeface="+mn-lt"/>
          <a:ea typeface="+mn-ea"/>
          <a:cs typeface="+mn-cs"/>
        </a:defRPr>
      </a:lvl6pPr>
      <a:lvl7pPr marL="2740797" algn="l" defTabSz="913599" rtl="0" eaLnBrk="1" latinLnBrk="0" hangingPunct="1">
        <a:defRPr sz="1800" kern="1200">
          <a:solidFill>
            <a:schemeClr val="tx1"/>
          </a:solidFill>
          <a:latin typeface="+mn-lt"/>
          <a:ea typeface="+mn-ea"/>
          <a:cs typeface="+mn-cs"/>
        </a:defRPr>
      </a:lvl7pPr>
      <a:lvl8pPr marL="3197599" algn="l" defTabSz="913599" rtl="0" eaLnBrk="1" latinLnBrk="0" hangingPunct="1">
        <a:defRPr sz="1800" kern="1200">
          <a:solidFill>
            <a:schemeClr val="tx1"/>
          </a:solidFill>
          <a:latin typeface="+mn-lt"/>
          <a:ea typeface="+mn-ea"/>
          <a:cs typeface="+mn-cs"/>
        </a:defRPr>
      </a:lvl8pPr>
      <a:lvl9pPr marL="3654396" algn="l" defTabSz="91359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678" rIns="0" bIns="45678"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678" rIns="0" bIns="45678"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2"/>
            <a:ext cx="903600" cy="266400"/>
          </a:xfrm>
          <a:prstGeom prst="rect">
            <a:avLst/>
          </a:prstGeom>
        </p:spPr>
        <p:txBody>
          <a:bodyPr vert="horz" lIns="0" tIns="0" rIns="0" bIns="0" rtlCol="0" anchor="ctr" anchorCtr="0"/>
          <a:lstStyle>
            <a:lvl1pPr algn="ctr">
              <a:defRPr sz="1100">
                <a:solidFill>
                  <a:schemeClr val="tx1"/>
                </a:solidFill>
              </a:defRPr>
            </a:lvl1pPr>
          </a:lstStyle>
          <a:p>
            <a:pPr defTabSz="913599"/>
            <a:fld id="{17C6092D-1B51-4800-B0C5-6B31F2FF11CF}"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3"/>
          </p:nvPr>
        </p:nvSpPr>
        <p:spPr>
          <a:xfrm>
            <a:off x="3769200" y="6451202"/>
            <a:ext cx="3096000" cy="266400"/>
          </a:xfrm>
          <a:prstGeom prst="rect">
            <a:avLst/>
          </a:prstGeom>
        </p:spPr>
        <p:txBody>
          <a:bodyPr vert="horz" lIns="0" tIns="0" rIns="0" bIns="0" rtlCol="0" anchor="ctr" anchorCtr="0"/>
          <a:lstStyle>
            <a:lvl1pPr algn="l">
              <a:defRPr sz="1100">
                <a:solidFill>
                  <a:schemeClr val="tx1"/>
                </a:solidFill>
              </a:defRPr>
            </a:lvl1pPr>
          </a:lstStyle>
          <a:p>
            <a:pPr defTabSz="913599"/>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4"/>
          </p:nvPr>
        </p:nvSpPr>
        <p:spPr>
          <a:xfrm>
            <a:off x="2268000" y="6451202"/>
            <a:ext cx="392400" cy="266400"/>
          </a:xfrm>
          <a:prstGeom prst="rect">
            <a:avLst/>
          </a:prstGeom>
        </p:spPr>
        <p:txBody>
          <a:bodyPr vert="horz" lIns="0" tIns="0" rIns="0" bIns="0" rtlCol="0" anchor="ctr"/>
          <a:lstStyle>
            <a:lvl1pPr algn="ctr">
              <a:defRPr sz="1100">
                <a:solidFill>
                  <a:schemeClr val="tx1"/>
                </a:solidFill>
              </a:defRPr>
            </a:lvl1pPr>
          </a:lstStyle>
          <a:p>
            <a:pPr defTabSz="913599"/>
            <a:fld id="{529BDC67-9A7E-42C8-BC4E-FBA2E376B5B6}" type="slidenum">
              <a:rPr lang="fi-FI" smtClean="0">
                <a:solidFill>
                  <a:srgbClr val="002E63"/>
                </a:solidFill>
              </a:rPr>
              <a:pPr defTabSz="913599"/>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9" name="Picture 12"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0"/>
              <a:stretch>
                <a:fillRect/>
              </a:stretch>
            </p:blipFill>
          </mc:Choice>
          <mc:Fallback>
            <p:blipFill>
              <a:blip r:embed="rId21"/>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136306668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hf hdr="0"/>
  <p:txStyles>
    <p:titleStyle>
      <a:lvl1pPr algn="l" defTabSz="913599" rtl="0" eaLnBrk="1" latinLnBrk="0" hangingPunct="1">
        <a:spcBef>
          <a:spcPct val="0"/>
        </a:spcBef>
        <a:buNone/>
        <a:defRPr sz="3200" b="1" kern="1200">
          <a:solidFill>
            <a:srgbClr val="002E63"/>
          </a:solidFill>
          <a:latin typeface="+mj-lt"/>
          <a:ea typeface="+mj-ea"/>
          <a:cs typeface="+mj-cs"/>
        </a:defRPr>
      </a:lvl1pPr>
    </p:titleStyle>
    <p:bodyStyle>
      <a:lvl1pPr marL="342600" indent="-342600" algn="l" defTabSz="913599"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301" indent="-285499" algn="l" defTabSz="913599"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3799" indent="-230199" algn="l" defTabSz="913599"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0597" indent="-230199" algn="l" defTabSz="913599"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7399" indent="-230199" algn="l" defTabSz="913599"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5238"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2807"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67689"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4155"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3599" rtl="0" eaLnBrk="1" latinLnBrk="0" hangingPunct="1">
        <a:defRPr sz="1800" kern="1200">
          <a:solidFill>
            <a:schemeClr val="tx1"/>
          </a:solidFill>
          <a:latin typeface="+mn-lt"/>
          <a:ea typeface="+mn-ea"/>
          <a:cs typeface="+mn-cs"/>
        </a:defRPr>
      </a:lvl1pPr>
      <a:lvl2pPr marL="456801" algn="l" defTabSz="913599" rtl="0" eaLnBrk="1" latinLnBrk="0" hangingPunct="1">
        <a:defRPr sz="1800" kern="1200">
          <a:solidFill>
            <a:schemeClr val="tx1"/>
          </a:solidFill>
          <a:latin typeface="+mn-lt"/>
          <a:ea typeface="+mn-ea"/>
          <a:cs typeface="+mn-cs"/>
        </a:defRPr>
      </a:lvl2pPr>
      <a:lvl3pPr marL="913599" algn="l" defTabSz="913599" rtl="0" eaLnBrk="1" latinLnBrk="0" hangingPunct="1">
        <a:defRPr sz="1800" kern="1200">
          <a:solidFill>
            <a:schemeClr val="tx1"/>
          </a:solidFill>
          <a:latin typeface="+mn-lt"/>
          <a:ea typeface="+mn-ea"/>
          <a:cs typeface="+mn-cs"/>
        </a:defRPr>
      </a:lvl3pPr>
      <a:lvl4pPr marL="1370400" algn="l" defTabSz="913599" rtl="0" eaLnBrk="1" latinLnBrk="0" hangingPunct="1">
        <a:defRPr sz="1800" kern="1200">
          <a:solidFill>
            <a:schemeClr val="tx1"/>
          </a:solidFill>
          <a:latin typeface="+mn-lt"/>
          <a:ea typeface="+mn-ea"/>
          <a:cs typeface="+mn-cs"/>
        </a:defRPr>
      </a:lvl4pPr>
      <a:lvl5pPr marL="1827199" algn="l" defTabSz="913599" rtl="0" eaLnBrk="1" latinLnBrk="0" hangingPunct="1">
        <a:defRPr sz="1800" kern="1200">
          <a:solidFill>
            <a:schemeClr val="tx1"/>
          </a:solidFill>
          <a:latin typeface="+mn-lt"/>
          <a:ea typeface="+mn-ea"/>
          <a:cs typeface="+mn-cs"/>
        </a:defRPr>
      </a:lvl5pPr>
      <a:lvl6pPr marL="2284000" algn="l" defTabSz="913599" rtl="0" eaLnBrk="1" latinLnBrk="0" hangingPunct="1">
        <a:defRPr sz="1800" kern="1200">
          <a:solidFill>
            <a:schemeClr val="tx1"/>
          </a:solidFill>
          <a:latin typeface="+mn-lt"/>
          <a:ea typeface="+mn-ea"/>
          <a:cs typeface="+mn-cs"/>
        </a:defRPr>
      </a:lvl6pPr>
      <a:lvl7pPr marL="2740797" algn="l" defTabSz="913599" rtl="0" eaLnBrk="1" latinLnBrk="0" hangingPunct="1">
        <a:defRPr sz="1800" kern="1200">
          <a:solidFill>
            <a:schemeClr val="tx1"/>
          </a:solidFill>
          <a:latin typeface="+mn-lt"/>
          <a:ea typeface="+mn-ea"/>
          <a:cs typeface="+mn-cs"/>
        </a:defRPr>
      </a:lvl7pPr>
      <a:lvl8pPr marL="3197599" algn="l" defTabSz="913599" rtl="0" eaLnBrk="1" latinLnBrk="0" hangingPunct="1">
        <a:defRPr sz="1800" kern="1200">
          <a:solidFill>
            <a:schemeClr val="tx1"/>
          </a:solidFill>
          <a:latin typeface="+mn-lt"/>
          <a:ea typeface="+mn-ea"/>
          <a:cs typeface="+mn-cs"/>
        </a:defRPr>
      </a:lvl8pPr>
      <a:lvl9pPr marL="3654396" algn="l" defTabSz="91359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9952" y="1326878"/>
            <a:ext cx="7804097" cy="418446"/>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669941" y="2045308"/>
            <a:ext cx="7804120" cy="3279002"/>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7353325" y="5929231"/>
            <a:ext cx="1494611" cy="121443"/>
          </a:xfrm>
          <a:prstGeom prst="rect">
            <a:avLst/>
          </a:prstGeom>
        </p:spPr>
        <p:txBody>
          <a:bodyPr wrap="square" lIns="0" tIns="0" rIns="0" bIns="0">
            <a:noAutofit/>
          </a:bodyPr>
          <a:lstStyle/>
          <a:p>
            <a:pPr marL="11134" defTabSz="801668"/>
            <a:r>
              <a:rPr lang="fi-FI" sz="700" smtClean="0">
                <a:solidFill>
                  <a:srgbClr val="077AC0"/>
                </a:solidFill>
                <a:latin typeface="Arial"/>
                <a:cs typeface="Arial"/>
              </a:rPr>
              <a:t>Liese Eskelinen</a:t>
            </a:r>
            <a:endParaRPr lang="fi-FI" sz="700">
              <a:solidFill>
                <a:prstClr val="black"/>
              </a:solidFill>
              <a:latin typeface="Arial"/>
              <a:cs typeface="Aria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pPr defTabSz="801668"/>
            <a:fld id="{8B18FEA2-25A8-4991-A44F-C621DB08EBBE}" type="datetime1">
              <a:rPr lang="fi-FI" sz="1600" smtClean="0">
                <a:solidFill>
                  <a:prstClr val="black">
                    <a:tint val="75000"/>
                  </a:prstClr>
                </a:solidFill>
              </a:rPr>
              <a:t>5.10.2016</a:t>
            </a:fld>
            <a:endParaRPr lang="en-US" sz="1600" smtClean="0">
              <a:solidFill>
                <a:prstClr val="black">
                  <a:tint val="75000"/>
                </a:prstClr>
              </a:solidFill>
            </a:endParaRPr>
          </a:p>
        </p:txBody>
      </p:sp>
      <p:sp>
        <p:nvSpPr>
          <p:cNvPr id="6" name="Holder 6"/>
          <p:cNvSpPr>
            <a:spLocks noGrp="1"/>
          </p:cNvSpPr>
          <p:nvPr>
            <p:ph type="sldNum" sz="quarter" idx="7"/>
          </p:nvPr>
        </p:nvSpPr>
        <p:spPr>
          <a:xfrm>
            <a:off x="277257" y="5927848"/>
            <a:ext cx="141151" cy="121443"/>
          </a:xfrm>
          <a:prstGeom prst="rect">
            <a:avLst/>
          </a:prstGeom>
        </p:spPr>
        <p:txBody>
          <a:bodyPr wrap="square" lIns="0" tIns="0" rIns="0" bIns="0">
            <a:noAutofit/>
          </a:bodyPr>
          <a:lstStyle/>
          <a:p>
            <a:pPr marL="22269" defTabSz="801668"/>
            <a:fld id="{81D60167-4931-47E6-BA6A-407CBD079E47}" type="slidenum">
              <a:rPr lang="fi-FI" sz="700" smtClean="0">
                <a:solidFill>
                  <a:prstClr val="black"/>
                </a:solidFill>
                <a:latin typeface="Arial"/>
                <a:cs typeface="Arial"/>
              </a:rPr>
              <a:pPr marL="22269" defTabSz="801668"/>
              <a:t>‹#›</a:t>
            </a:fld>
            <a:endParaRPr lang="fi-FI" sz="700">
              <a:solidFill>
                <a:prstClr val="black"/>
              </a:solidFill>
              <a:latin typeface="Arial"/>
              <a:cs typeface="Arial"/>
            </a:endParaRPr>
          </a:p>
        </p:txBody>
      </p:sp>
    </p:spTree>
    <p:extLst>
      <p:ext uri="{BB962C8B-B14F-4D97-AF65-F5344CB8AC3E}">
        <p14:creationId xmlns:p14="http://schemas.microsoft.com/office/powerpoint/2010/main" val="185834541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Lst>
  <p:hf hdr="0"/>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74638"/>
            <a:ext cx="7779600" cy="1143000"/>
          </a:xfrm>
          <a:prstGeom prst="rect">
            <a:avLst/>
          </a:prstGeom>
        </p:spPr>
        <p:txBody>
          <a:bodyPr vert="horz" lIns="0" tIns="45678" rIns="0" bIns="45678" rtlCol="0" anchor="b" anchorCtr="0">
            <a:normAutofit/>
          </a:bodyPr>
          <a:lstStyle/>
          <a:p>
            <a:r>
              <a:rPr lang="fi-FI" noProof="0" smtClean="0"/>
              <a:t>Muokkaa perustyyl. napsautt.</a:t>
            </a:r>
            <a:endParaRPr lang="fi-FI" noProof="0" dirty="0"/>
          </a:p>
        </p:txBody>
      </p:sp>
      <p:sp>
        <p:nvSpPr>
          <p:cNvPr id="3" name="Text Placeholder 2"/>
          <p:cNvSpPr>
            <a:spLocks noGrp="1"/>
          </p:cNvSpPr>
          <p:nvPr>
            <p:ph type="body" idx="1"/>
          </p:nvPr>
        </p:nvSpPr>
        <p:spPr>
          <a:xfrm>
            <a:off x="680400" y="1602000"/>
            <a:ext cx="7779600" cy="4525200"/>
          </a:xfrm>
          <a:prstGeom prst="rect">
            <a:avLst/>
          </a:prstGeom>
        </p:spPr>
        <p:txBody>
          <a:bodyPr vert="horz" lIns="0" tIns="45678" rIns="0" bIns="45678"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2"/>
          </p:nvPr>
        </p:nvSpPr>
        <p:spPr>
          <a:xfrm>
            <a:off x="2754000" y="6451202"/>
            <a:ext cx="903600" cy="266400"/>
          </a:xfrm>
          <a:prstGeom prst="rect">
            <a:avLst/>
          </a:prstGeom>
        </p:spPr>
        <p:txBody>
          <a:bodyPr vert="horz" lIns="0" tIns="0" rIns="0" bIns="0" rtlCol="0" anchor="ctr" anchorCtr="0"/>
          <a:lstStyle>
            <a:lvl1pPr algn="ctr">
              <a:defRPr sz="1100">
                <a:solidFill>
                  <a:schemeClr val="tx1"/>
                </a:solidFill>
              </a:defRPr>
            </a:lvl1pPr>
          </a:lstStyle>
          <a:p>
            <a:pPr defTabSz="913599"/>
            <a:fld id="{E528744A-25A6-4795-985E-B7D8A66D563C}" type="datetime1">
              <a:rPr lang="fi-FI" smtClean="0">
                <a:solidFill>
                  <a:srgbClr val="002E63"/>
                </a:solidFill>
              </a:rPr>
              <a:t>5.10.2016</a:t>
            </a:fld>
            <a:endParaRPr lang="fi-FI">
              <a:solidFill>
                <a:srgbClr val="002E63"/>
              </a:solidFill>
            </a:endParaRPr>
          </a:p>
        </p:txBody>
      </p:sp>
      <p:sp>
        <p:nvSpPr>
          <p:cNvPr id="5" name="Footer Placeholder 4"/>
          <p:cNvSpPr>
            <a:spLocks noGrp="1"/>
          </p:cNvSpPr>
          <p:nvPr>
            <p:ph type="ftr" sz="quarter" idx="3"/>
          </p:nvPr>
        </p:nvSpPr>
        <p:spPr>
          <a:xfrm>
            <a:off x="3769200" y="6451202"/>
            <a:ext cx="3096000" cy="266400"/>
          </a:xfrm>
          <a:prstGeom prst="rect">
            <a:avLst/>
          </a:prstGeom>
        </p:spPr>
        <p:txBody>
          <a:bodyPr vert="horz" lIns="0" tIns="0" rIns="0" bIns="0" rtlCol="0" anchor="ctr" anchorCtr="0"/>
          <a:lstStyle>
            <a:lvl1pPr algn="l">
              <a:defRPr sz="1100">
                <a:solidFill>
                  <a:schemeClr val="tx1"/>
                </a:solidFill>
              </a:defRPr>
            </a:lvl1pPr>
          </a:lstStyle>
          <a:p>
            <a:pPr defTabSz="913599"/>
            <a:r>
              <a:rPr lang="fi-FI" smtClean="0">
                <a:solidFill>
                  <a:srgbClr val="002E63"/>
                </a:solidFill>
              </a:rPr>
              <a:t>Liese Eskelinen</a:t>
            </a:r>
            <a:endParaRPr lang="fi-FI">
              <a:solidFill>
                <a:srgbClr val="002E63"/>
              </a:solidFill>
            </a:endParaRPr>
          </a:p>
        </p:txBody>
      </p:sp>
      <p:sp>
        <p:nvSpPr>
          <p:cNvPr id="6" name="Slide Number Placeholder 5"/>
          <p:cNvSpPr>
            <a:spLocks noGrp="1"/>
          </p:cNvSpPr>
          <p:nvPr>
            <p:ph type="sldNum" sz="quarter" idx="4"/>
          </p:nvPr>
        </p:nvSpPr>
        <p:spPr>
          <a:xfrm>
            <a:off x="2268000" y="6451202"/>
            <a:ext cx="392400" cy="266400"/>
          </a:xfrm>
          <a:prstGeom prst="rect">
            <a:avLst/>
          </a:prstGeom>
        </p:spPr>
        <p:txBody>
          <a:bodyPr vert="horz" lIns="0" tIns="0" rIns="0" bIns="0" rtlCol="0" anchor="ctr"/>
          <a:lstStyle>
            <a:lvl1pPr algn="ctr">
              <a:defRPr sz="1100">
                <a:solidFill>
                  <a:schemeClr val="tx1"/>
                </a:solidFill>
              </a:defRPr>
            </a:lvl1pPr>
          </a:lstStyle>
          <a:p>
            <a:pPr defTabSz="913599"/>
            <a:fld id="{529BDC67-9A7E-42C8-BC4E-FBA2E376B5B6}" type="slidenum">
              <a:rPr lang="fi-FI" smtClean="0">
                <a:solidFill>
                  <a:srgbClr val="002E63"/>
                </a:solidFill>
              </a:rPr>
              <a:pPr defTabSz="913599"/>
              <a:t>‹#›</a:t>
            </a:fld>
            <a:endParaRPr lang="fi-FI">
              <a:solidFill>
                <a:srgbClr val="002E63"/>
              </a:solidFill>
            </a:endParaRPr>
          </a:p>
        </p:txBody>
      </p:sp>
      <p:sp>
        <p:nvSpPr>
          <p:cNvPr id="8" name="Rectangle 6"/>
          <p:cNvSpPr/>
          <p:nvPr/>
        </p:nvSpPr>
        <p:spPr>
          <a:xfrm>
            <a:off x="0" y="6722534"/>
            <a:ext cx="9144000" cy="141805"/>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91359" tIns="45678" rIns="91359" bIns="45678" rtlCol="0" anchor="ctr"/>
          <a:lstStyle/>
          <a:p>
            <a:pPr algn="ctr" defTabSz="913599"/>
            <a:endParaRPr lang="fi-FI">
              <a:solidFill>
                <a:prstClr val="white"/>
              </a:solidFill>
            </a:endParaRPr>
          </a:p>
        </p:txBody>
      </p:sp>
      <p:pic>
        <p:nvPicPr>
          <p:cNvPr id="9" name="Picture 12" descr="logo.w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0"/>
              <a:stretch>
                <a:fillRect/>
              </a:stretch>
            </p:blipFill>
          </mc:Choice>
          <mc:Fallback>
            <p:blipFill>
              <a:blip r:embed="rId21"/>
              <a:stretch>
                <a:fillRect/>
              </a:stretch>
            </p:blipFill>
          </mc:Fallback>
        </mc:AlternateContent>
        <p:spPr>
          <a:xfrm>
            <a:off x="154605" y="6272944"/>
            <a:ext cx="1549908" cy="370332"/>
          </a:xfrm>
          <a:prstGeom prst="rect">
            <a:avLst/>
          </a:prstGeom>
        </p:spPr>
      </p:pic>
    </p:spTree>
    <p:extLst>
      <p:ext uri="{BB962C8B-B14F-4D97-AF65-F5344CB8AC3E}">
        <p14:creationId xmlns:p14="http://schemas.microsoft.com/office/powerpoint/2010/main" val="2962759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Lst>
  <p:hf hdr="0"/>
  <p:txStyles>
    <p:titleStyle>
      <a:lvl1pPr algn="l" defTabSz="913599" rtl="0" eaLnBrk="1" latinLnBrk="0" hangingPunct="1">
        <a:spcBef>
          <a:spcPct val="0"/>
        </a:spcBef>
        <a:buNone/>
        <a:defRPr sz="3200" b="1" kern="1200">
          <a:solidFill>
            <a:srgbClr val="002E63"/>
          </a:solidFill>
          <a:latin typeface="+mj-lt"/>
          <a:ea typeface="+mj-ea"/>
          <a:cs typeface="+mj-cs"/>
        </a:defRPr>
      </a:lvl1pPr>
    </p:titleStyle>
    <p:bodyStyle>
      <a:lvl1pPr marL="342600" indent="-342600" algn="l" defTabSz="913599"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301" indent="-285499" algn="l" defTabSz="913599"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3799" indent="-230199" algn="l" defTabSz="913599"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0597" indent="-230199" algn="l" defTabSz="913599"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7399" indent="-230199" algn="l" defTabSz="913599"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5238"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2807"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67689"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4155" indent="-230199" algn="l" defTabSz="913599"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3599" rtl="0" eaLnBrk="1" latinLnBrk="0" hangingPunct="1">
        <a:defRPr sz="1800" kern="1200">
          <a:solidFill>
            <a:schemeClr val="tx1"/>
          </a:solidFill>
          <a:latin typeface="+mn-lt"/>
          <a:ea typeface="+mn-ea"/>
          <a:cs typeface="+mn-cs"/>
        </a:defRPr>
      </a:lvl1pPr>
      <a:lvl2pPr marL="456801" algn="l" defTabSz="913599" rtl="0" eaLnBrk="1" latinLnBrk="0" hangingPunct="1">
        <a:defRPr sz="1800" kern="1200">
          <a:solidFill>
            <a:schemeClr val="tx1"/>
          </a:solidFill>
          <a:latin typeface="+mn-lt"/>
          <a:ea typeface="+mn-ea"/>
          <a:cs typeface="+mn-cs"/>
        </a:defRPr>
      </a:lvl2pPr>
      <a:lvl3pPr marL="913599" algn="l" defTabSz="913599" rtl="0" eaLnBrk="1" latinLnBrk="0" hangingPunct="1">
        <a:defRPr sz="1800" kern="1200">
          <a:solidFill>
            <a:schemeClr val="tx1"/>
          </a:solidFill>
          <a:latin typeface="+mn-lt"/>
          <a:ea typeface="+mn-ea"/>
          <a:cs typeface="+mn-cs"/>
        </a:defRPr>
      </a:lvl3pPr>
      <a:lvl4pPr marL="1370400" algn="l" defTabSz="913599" rtl="0" eaLnBrk="1" latinLnBrk="0" hangingPunct="1">
        <a:defRPr sz="1800" kern="1200">
          <a:solidFill>
            <a:schemeClr val="tx1"/>
          </a:solidFill>
          <a:latin typeface="+mn-lt"/>
          <a:ea typeface="+mn-ea"/>
          <a:cs typeface="+mn-cs"/>
        </a:defRPr>
      </a:lvl4pPr>
      <a:lvl5pPr marL="1827199" algn="l" defTabSz="913599" rtl="0" eaLnBrk="1" latinLnBrk="0" hangingPunct="1">
        <a:defRPr sz="1800" kern="1200">
          <a:solidFill>
            <a:schemeClr val="tx1"/>
          </a:solidFill>
          <a:latin typeface="+mn-lt"/>
          <a:ea typeface="+mn-ea"/>
          <a:cs typeface="+mn-cs"/>
        </a:defRPr>
      </a:lvl5pPr>
      <a:lvl6pPr marL="2284000" algn="l" defTabSz="913599" rtl="0" eaLnBrk="1" latinLnBrk="0" hangingPunct="1">
        <a:defRPr sz="1800" kern="1200">
          <a:solidFill>
            <a:schemeClr val="tx1"/>
          </a:solidFill>
          <a:latin typeface="+mn-lt"/>
          <a:ea typeface="+mn-ea"/>
          <a:cs typeface="+mn-cs"/>
        </a:defRPr>
      </a:lvl6pPr>
      <a:lvl7pPr marL="2740797" algn="l" defTabSz="913599" rtl="0" eaLnBrk="1" latinLnBrk="0" hangingPunct="1">
        <a:defRPr sz="1800" kern="1200">
          <a:solidFill>
            <a:schemeClr val="tx1"/>
          </a:solidFill>
          <a:latin typeface="+mn-lt"/>
          <a:ea typeface="+mn-ea"/>
          <a:cs typeface="+mn-cs"/>
        </a:defRPr>
      </a:lvl7pPr>
      <a:lvl8pPr marL="3197599" algn="l" defTabSz="913599" rtl="0" eaLnBrk="1" latinLnBrk="0" hangingPunct="1">
        <a:defRPr sz="1800" kern="1200">
          <a:solidFill>
            <a:schemeClr val="tx1"/>
          </a:solidFill>
          <a:latin typeface="+mn-lt"/>
          <a:ea typeface="+mn-ea"/>
          <a:cs typeface="+mn-cs"/>
        </a:defRPr>
      </a:lvl8pPr>
      <a:lvl9pPr marL="3654396" algn="l" defTabSz="91359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7927" y="394334"/>
            <a:ext cx="7808163" cy="977077"/>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667927" y="1981580"/>
            <a:ext cx="7808163" cy="3760772"/>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9"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pPr defTabSz="913599"/>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pPr defTabSz="913599"/>
            <a:fld id="{571163DC-021A-444C-8BA0-7C4F0B915761}"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pPr defTabSz="913599"/>
            <a:fld id="{B6F15528-21DE-4FAA-801E-634DDDAF4B2B}" type="slidenum">
              <a:rPr>
                <a:solidFill>
                  <a:prstClr val="black">
                    <a:tint val="75000"/>
                  </a:prstClr>
                </a:solidFill>
              </a:rPr>
              <a:pPr defTabSz="913599"/>
              <a:t>‹#›</a:t>
            </a:fld>
            <a:endParaRPr>
              <a:solidFill>
                <a:prstClr val="black">
                  <a:tint val="75000"/>
                </a:prstClr>
              </a:solidFill>
            </a:endParaRPr>
          </a:p>
        </p:txBody>
      </p:sp>
    </p:spTree>
    <p:extLst>
      <p:ext uri="{BB962C8B-B14F-4D97-AF65-F5344CB8AC3E}">
        <p14:creationId xmlns:p14="http://schemas.microsoft.com/office/powerpoint/2010/main" val="420430343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Lst>
  <p:hf hdr="0"/>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7918" y="394334"/>
            <a:ext cx="7808163" cy="977077"/>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667918" y="1981580"/>
            <a:ext cx="7808163" cy="3760772"/>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r>
              <a:rPr lang="fi-FI" smtClean="0">
                <a:solidFill>
                  <a:prstClr val="black">
                    <a:tint val="75000"/>
                  </a:prstClr>
                </a:solidFill>
              </a:rPr>
              <a:t>Liese Eskelinen</a:t>
            </a:r>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fld id="{629C04ED-2DB9-490A-9C26-22A60D4AB211}" type="datetime1">
              <a:rPr lang="fi-FI" smtClean="0">
                <a:solidFill>
                  <a:prstClr val="black">
                    <a:tint val="75000"/>
                  </a:prstClr>
                </a:solidFill>
              </a:rPr>
              <a:t>5.10.2016</a:t>
            </a:fld>
            <a:endParaRPr lang="en-US" smtClean="0">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5407354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Lst>
  <p:hf hdr="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hyperlink" Target="mailto:lieselotte.eskelinen@kuntaliitto.fi" TargetMode="Externa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3.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9.xml"/></Relationships>
</file>

<file path=ppt/slides/_rels/slide21.xml.rels><?xml version="1.0" encoding="UTF-8" standalone="yes"?>
<Relationships xmlns="http://schemas.openxmlformats.org/package/2006/relationships"><Relationship Id="rId3" Type="http://schemas.openxmlformats.org/officeDocument/2006/relationships/hyperlink" Target="http://oph.fi/ajankohtaista/verkkouutiset/101/0/kuukauden_tilasto_peruskoulujen_lukioiden_ja_ammatillisten_oppilaitosten_maara_vaheni_vuosina_2010_2015" TargetMode="External"/><Relationship Id="rId2" Type="http://schemas.openxmlformats.org/officeDocument/2006/relationships/chart" Target="../charts/chart4.xml"/><Relationship Id="rId1" Type="http://schemas.openxmlformats.org/officeDocument/2006/relationships/slideLayout" Target="../slideLayouts/slideLayout209.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5.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15.xml"/></Relationships>
</file>

<file path=ppt/slides/_rels/slide3.xml.rels><?xml version="1.0" encoding="UTF-8" standalone="yes"?>
<Relationships xmlns="http://schemas.openxmlformats.org/package/2006/relationships"><Relationship Id="rId2" Type="http://schemas.openxmlformats.org/officeDocument/2006/relationships/hyperlink" Target="http://www.kunnat.net/fi/palvelualueet/maakuntauudistus/Sivut/default.aspx" TargetMode="External"/><Relationship Id="rId1" Type="http://schemas.openxmlformats.org/officeDocument/2006/relationships/slideLayout" Target="../slideLayouts/slideLayout111.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8.xml"/><Relationship Id="rId1" Type="http://schemas.openxmlformats.org/officeDocument/2006/relationships/slideLayout" Target="../slideLayouts/slideLayout2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5.xml"/></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0.xml"/><Relationship Id="rId1" Type="http://schemas.openxmlformats.org/officeDocument/2006/relationships/slideLayout" Target="../slideLayouts/slideLayout215.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07.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hyperlink" Target="http://www.minedu.fi/osaaminenjakoulutus/?lang=fi"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5.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0.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34.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1.jpeg"/><Relationship Id="rId1" Type="http://schemas.openxmlformats.org/officeDocument/2006/relationships/slideLayout" Target="../slideLayouts/slideLayout2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105.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102.xml"/><Relationship Id="rId5" Type="http://schemas.openxmlformats.org/officeDocument/2006/relationships/image" Target="../media/image65.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102.xml"/><Relationship Id="rId5" Type="http://schemas.openxmlformats.org/officeDocument/2006/relationships/image" Target="../media/image7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77.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10.xml"/><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74.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hyperlink" Target="http://www.kunnat.net/uutiskirjeet"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9.png"/><Relationship Id="rId7" Type="http://schemas.openxmlformats.org/officeDocument/2006/relationships/image" Target="../media/image83.png"/><Relationship Id="rId2" Type="http://schemas.openxmlformats.org/officeDocument/2006/relationships/image" Target="../media/image58.jpg"/><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3.png"/><Relationship Id="rId9"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08575" y="2679636"/>
            <a:ext cx="4035425" cy="4141851"/>
          </a:xfrm>
          <a:prstGeom prst="rect">
            <a:avLst/>
          </a:prstGeom>
          <a:blipFill>
            <a:blip r:embed="rId2" cstate="print"/>
            <a:stretch>
              <a:fillRect/>
            </a:stretch>
          </a:blipFill>
        </p:spPr>
        <p:txBody>
          <a:bodyPr wrap="square" lIns="0" tIns="0" rIns="0" bIns="0" rtlCol="0">
            <a:noAutofit/>
          </a:bodyPr>
          <a:lstStyle/>
          <a:p>
            <a:endParaRPr dirty="0"/>
          </a:p>
        </p:txBody>
      </p:sp>
      <p:sp>
        <p:nvSpPr>
          <p:cNvPr id="3" name="object 3"/>
          <p:cNvSpPr/>
          <p:nvPr/>
        </p:nvSpPr>
        <p:spPr>
          <a:xfrm>
            <a:off x="601675" y="579501"/>
            <a:ext cx="2547874" cy="609600"/>
          </a:xfrm>
          <a:prstGeom prst="rect">
            <a:avLst/>
          </a:prstGeom>
          <a:blipFill>
            <a:blip r:embed="rId3" cstate="print"/>
            <a:stretch>
              <a:fillRect/>
            </a:stretch>
          </a:blipFill>
        </p:spPr>
        <p:txBody>
          <a:bodyPr wrap="square" lIns="0" tIns="0" rIns="0" bIns="0" rtlCol="0">
            <a:noAutofit/>
          </a:bodyPr>
          <a:lstStyle/>
          <a:p>
            <a:endParaRPr dirty="0"/>
          </a:p>
        </p:txBody>
      </p:sp>
      <p:sp>
        <p:nvSpPr>
          <p:cNvPr id="4" name="object 4"/>
          <p:cNvSpPr/>
          <p:nvPr/>
        </p:nvSpPr>
        <p:spPr>
          <a:xfrm>
            <a:off x="0" y="6723088"/>
            <a:ext cx="9144000" cy="134912"/>
          </a:xfrm>
          <a:prstGeom prst="rect">
            <a:avLst/>
          </a:prstGeom>
          <a:blipFill>
            <a:blip r:embed="rId4" cstate="print"/>
            <a:stretch>
              <a:fillRect/>
            </a:stretch>
          </a:blipFill>
        </p:spPr>
        <p:txBody>
          <a:bodyPr wrap="square" lIns="0" tIns="0" rIns="0" bIns="0" rtlCol="0">
            <a:noAutofit/>
          </a:bodyPr>
          <a:lstStyle/>
          <a:p>
            <a:endParaRPr dirty="0"/>
          </a:p>
        </p:txBody>
      </p:sp>
      <p:sp>
        <p:nvSpPr>
          <p:cNvPr id="5" name="object 5"/>
          <p:cNvSpPr txBox="1"/>
          <p:nvPr/>
        </p:nvSpPr>
        <p:spPr>
          <a:xfrm>
            <a:off x="304800" y="3373317"/>
            <a:ext cx="8534400" cy="445134"/>
          </a:xfrm>
          <a:prstGeom prst="rect">
            <a:avLst/>
          </a:prstGeom>
        </p:spPr>
        <p:txBody>
          <a:bodyPr vert="horz" wrap="square" lIns="0" tIns="0" rIns="0" bIns="0" rtlCol="0">
            <a:noAutofit/>
          </a:bodyPr>
          <a:lstStyle/>
          <a:p>
            <a:pPr marL="12700">
              <a:lnSpc>
                <a:spcPct val="100000"/>
              </a:lnSpc>
            </a:pPr>
            <a:r>
              <a:rPr lang="fi-FI" sz="2900" b="1" spc="-40" dirty="0" smtClean="0">
                <a:solidFill>
                  <a:srgbClr val="002D62"/>
                </a:solidFill>
                <a:latin typeface="Verdana"/>
                <a:cs typeface="Verdana"/>
              </a:rPr>
              <a:t>MUUTTUVA LUKIOIDEN MAAILMA</a:t>
            </a:r>
            <a:endParaRPr sz="2900" dirty="0">
              <a:latin typeface="Verdana"/>
              <a:cs typeface="Verdana"/>
            </a:endParaRPr>
          </a:p>
        </p:txBody>
      </p:sp>
      <p:sp>
        <p:nvSpPr>
          <p:cNvPr id="6" name="object 6"/>
          <p:cNvSpPr txBox="1"/>
          <p:nvPr/>
        </p:nvSpPr>
        <p:spPr>
          <a:xfrm>
            <a:off x="1267460" y="3958082"/>
            <a:ext cx="5466715" cy="1329055"/>
          </a:xfrm>
          <a:prstGeom prst="rect">
            <a:avLst/>
          </a:prstGeom>
        </p:spPr>
        <p:txBody>
          <a:bodyPr vert="horz" wrap="square" lIns="0" tIns="0" rIns="0" bIns="0" rtlCol="0">
            <a:noAutofit/>
          </a:bodyPr>
          <a:lstStyle/>
          <a:p>
            <a:pPr marL="12700" marR="12700" indent="0" algn="ctr">
              <a:lnSpc>
                <a:spcPct val="100000"/>
              </a:lnSpc>
            </a:pPr>
            <a:endParaRPr sz="2900" dirty="0">
              <a:latin typeface="Verdana"/>
              <a:cs typeface="Verdana"/>
            </a:endParaRPr>
          </a:p>
        </p:txBody>
      </p:sp>
      <p:sp>
        <p:nvSpPr>
          <p:cNvPr id="7" name="object 7"/>
          <p:cNvSpPr txBox="1"/>
          <p:nvPr/>
        </p:nvSpPr>
        <p:spPr>
          <a:xfrm>
            <a:off x="454863" y="5562601"/>
            <a:ext cx="3547745" cy="880998"/>
          </a:xfrm>
          <a:prstGeom prst="rect">
            <a:avLst/>
          </a:prstGeom>
        </p:spPr>
        <p:txBody>
          <a:bodyPr vert="horz" wrap="square" lIns="0" tIns="0" rIns="0" bIns="0" rtlCol="0">
            <a:noAutofit/>
          </a:bodyPr>
          <a:lstStyle/>
          <a:p>
            <a:pPr marL="12700">
              <a:lnSpc>
                <a:spcPct val="100000"/>
              </a:lnSpc>
            </a:pPr>
            <a:r>
              <a:rPr sz="1300" b="1" spc="-35" dirty="0" smtClean="0">
                <a:solidFill>
                  <a:srgbClr val="00A6D5"/>
                </a:solidFill>
                <a:latin typeface="Verdana"/>
                <a:cs typeface="Verdana"/>
              </a:rPr>
              <a:t>L</a:t>
            </a:r>
            <a:r>
              <a:rPr sz="1300" b="1" spc="-30" dirty="0" smtClean="0">
                <a:solidFill>
                  <a:srgbClr val="00A6D5"/>
                </a:solidFill>
                <a:latin typeface="Verdana"/>
                <a:cs typeface="Verdana"/>
              </a:rPr>
              <a:t>i</a:t>
            </a:r>
            <a:r>
              <a:rPr sz="1300" b="1" spc="-35" dirty="0" smtClean="0">
                <a:solidFill>
                  <a:srgbClr val="00A6D5"/>
                </a:solidFill>
                <a:latin typeface="Verdana"/>
                <a:cs typeface="Verdana"/>
              </a:rPr>
              <a:t>e</a:t>
            </a:r>
            <a:r>
              <a:rPr sz="1300" b="1" spc="-40" dirty="0" smtClean="0">
                <a:solidFill>
                  <a:srgbClr val="00A6D5"/>
                </a:solidFill>
                <a:latin typeface="Verdana"/>
                <a:cs typeface="Verdana"/>
              </a:rPr>
              <a:t>s</a:t>
            </a:r>
            <a:r>
              <a:rPr sz="1300" b="1" spc="-35" dirty="0" smtClean="0">
                <a:solidFill>
                  <a:srgbClr val="00A6D5"/>
                </a:solidFill>
                <a:latin typeface="Verdana"/>
                <a:cs typeface="Verdana"/>
              </a:rPr>
              <a:t>e</a:t>
            </a:r>
            <a:r>
              <a:rPr sz="1300" b="1" spc="-30" dirty="0" smtClean="0">
                <a:solidFill>
                  <a:srgbClr val="00A6D5"/>
                </a:solidFill>
                <a:latin typeface="Verdana"/>
                <a:cs typeface="Verdana"/>
              </a:rPr>
              <a:t>l</a:t>
            </a:r>
            <a:r>
              <a:rPr sz="1300" b="1" spc="-40" dirty="0" smtClean="0">
                <a:solidFill>
                  <a:srgbClr val="00A6D5"/>
                </a:solidFill>
                <a:latin typeface="Verdana"/>
                <a:cs typeface="Verdana"/>
              </a:rPr>
              <a:t>ot</a:t>
            </a:r>
            <a:r>
              <a:rPr sz="1300" b="1" spc="-50" dirty="0" smtClean="0">
                <a:solidFill>
                  <a:srgbClr val="00A6D5"/>
                </a:solidFill>
                <a:latin typeface="Verdana"/>
                <a:cs typeface="Verdana"/>
              </a:rPr>
              <a:t>t</a:t>
            </a:r>
            <a:r>
              <a:rPr sz="1300" b="1" spc="-10" dirty="0" smtClean="0">
                <a:solidFill>
                  <a:srgbClr val="00A6D5"/>
                </a:solidFill>
                <a:latin typeface="Verdana"/>
                <a:cs typeface="Verdana"/>
              </a:rPr>
              <a:t>e</a:t>
            </a:r>
            <a:r>
              <a:rPr sz="1300" b="1" spc="-80" dirty="0" smtClean="0">
                <a:solidFill>
                  <a:srgbClr val="00A6D5"/>
                </a:solidFill>
                <a:latin typeface="Verdana"/>
                <a:cs typeface="Verdana"/>
              </a:rPr>
              <a:t> </a:t>
            </a:r>
            <a:r>
              <a:rPr sz="1300" b="1" spc="-35" dirty="0" smtClean="0">
                <a:solidFill>
                  <a:srgbClr val="00A6D5"/>
                </a:solidFill>
                <a:latin typeface="Verdana"/>
                <a:cs typeface="Verdana"/>
              </a:rPr>
              <a:t>E</a:t>
            </a:r>
            <a:r>
              <a:rPr sz="1300" b="1" spc="-40" dirty="0" smtClean="0">
                <a:solidFill>
                  <a:srgbClr val="00A6D5"/>
                </a:solidFill>
                <a:latin typeface="Verdana"/>
                <a:cs typeface="Verdana"/>
              </a:rPr>
              <a:t>s</a:t>
            </a:r>
            <a:r>
              <a:rPr sz="1300" b="1" spc="-45" dirty="0" smtClean="0">
                <a:solidFill>
                  <a:srgbClr val="00A6D5"/>
                </a:solidFill>
                <a:latin typeface="Verdana"/>
                <a:cs typeface="Verdana"/>
              </a:rPr>
              <a:t>k</a:t>
            </a:r>
            <a:r>
              <a:rPr sz="1300" b="1" spc="-35" dirty="0" smtClean="0">
                <a:solidFill>
                  <a:srgbClr val="00A6D5"/>
                </a:solidFill>
                <a:latin typeface="Verdana"/>
                <a:cs typeface="Verdana"/>
              </a:rPr>
              <a:t>e</a:t>
            </a:r>
            <a:r>
              <a:rPr sz="1300" b="1" spc="-30" dirty="0" smtClean="0">
                <a:solidFill>
                  <a:srgbClr val="00A6D5"/>
                </a:solidFill>
                <a:latin typeface="Verdana"/>
                <a:cs typeface="Verdana"/>
              </a:rPr>
              <a:t>li</a:t>
            </a:r>
            <a:r>
              <a:rPr sz="1300" b="1" spc="-40" dirty="0" smtClean="0">
                <a:solidFill>
                  <a:srgbClr val="00A6D5"/>
                </a:solidFill>
                <a:latin typeface="Verdana"/>
                <a:cs typeface="Verdana"/>
              </a:rPr>
              <a:t>n</a:t>
            </a:r>
            <a:r>
              <a:rPr sz="1300" b="1" spc="-35" dirty="0" smtClean="0">
                <a:solidFill>
                  <a:srgbClr val="00A6D5"/>
                </a:solidFill>
                <a:latin typeface="Verdana"/>
                <a:cs typeface="Verdana"/>
              </a:rPr>
              <a:t>e</a:t>
            </a:r>
            <a:r>
              <a:rPr sz="1300" b="1" spc="-40" dirty="0" smtClean="0">
                <a:solidFill>
                  <a:srgbClr val="00A6D5"/>
                </a:solidFill>
                <a:latin typeface="Verdana"/>
                <a:cs typeface="Verdana"/>
              </a:rPr>
              <a:t>n</a:t>
            </a:r>
            <a:r>
              <a:rPr sz="1300" b="1" spc="-5" dirty="0" smtClean="0">
                <a:solidFill>
                  <a:srgbClr val="00A6D5"/>
                </a:solidFill>
                <a:latin typeface="Verdana"/>
                <a:cs typeface="Verdana"/>
              </a:rPr>
              <a:t>,</a:t>
            </a:r>
            <a:r>
              <a:rPr sz="1300" b="1" spc="-75" dirty="0" smtClean="0">
                <a:solidFill>
                  <a:srgbClr val="00A6D5"/>
                </a:solidFill>
                <a:latin typeface="Verdana"/>
                <a:cs typeface="Verdana"/>
              </a:rPr>
              <a:t> </a:t>
            </a:r>
            <a:r>
              <a:rPr sz="1300" b="1" spc="-35" dirty="0" smtClean="0">
                <a:solidFill>
                  <a:srgbClr val="00A6D5"/>
                </a:solidFill>
                <a:latin typeface="Verdana"/>
                <a:cs typeface="Verdana"/>
              </a:rPr>
              <a:t>er</a:t>
            </a:r>
            <a:r>
              <a:rPr sz="1300" b="1" spc="-30" dirty="0" smtClean="0">
                <a:solidFill>
                  <a:srgbClr val="00A6D5"/>
                </a:solidFill>
                <a:latin typeface="Verdana"/>
                <a:cs typeface="Verdana"/>
              </a:rPr>
              <a:t>i</a:t>
            </a:r>
            <a:r>
              <a:rPr sz="1300" b="1" spc="-40" dirty="0" smtClean="0">
                <a:solidFill>
                  <a:srgbClr val="00A6D5"/>
                </a:solidFill>
                <a:latin typeface="Verdana"/>
                <a:cs typeface="Verdana"/>
              </a:rPr>
              <a:t>ty</a:t>
            </a:r>
            <a:r>
              <a:rPr sz="1300" b="1" spc="-30" dirty="0" smtClean="0">
                <a:solidFill>
                  <a:srgbClr val="00A6D5"/>
                </a:solidFill>
                <a:latin typeface="Verdana"/>
                <a:cs typeface="Verdana"/>
              </a:rPr>
              <a:t>i</a:t>
            </a:r>
            <a:r>
              <a:rPr sz="1300" b="1" spc="-40" dirty="0" smtClean="0">
                <a:solidFill>
                  <a:srgbClr val="00A6D5"/>
                </a:solidFill>
                <a:latin typeface="Verdana"/>
                <a:cs typeface="Verdana"/>
              </a:rPr>
              <a:t>sas</a:t>
            </a:r>
            <a:r>
              <a:rPr sz="1300" b="1" spc="-30" dirty="0" smtClean="0">
                <a:solidFill>
                  <a:srgbClr val="00A6D5"/>
                </a:solidFill>
                <a:latin typeface="Verdana"/>
                <a:cs typeface="Verdana"/>
              </a:rPr>
              <a:t>i</a:t>
            </a:r>
            <a:r>
              <a:rPr sz="1300" b="1" spc="-40" dirty="0" smtClean="0">
                <a:solidFill>
                  <a:srgbClr val="00A6D5"/>
                </a:solidFill>
                <a:latin typeface="Verdana"/>
                <a:cs typeface="Verdana"/>
              </a:rPr>
              <a:t>ant</a:t>
            </a:r>
            <a:r>
              <a:rPr sz="1300" b="1" spc="-50" dirty="0" smtClean="0">
                <a:solidFill>
                  <a:srgbClr val="00A6D5"/>
                </a:solidFill>
                <a:latin typeface="Verdana"/>
                <a:cs typeface="Verdana"/>
              </a:rPr>
              <a:t>u</a:t>
            </a:r>
            <a:r>
              <a:rPr sz="1300" b="1" spc="-40" dirty="0" smtClean="0">
                <a:solidFill>
                  <a:srgbClr val="00A6D5"/>
                </a:solidFill>
                <a:latin typeface="Verdana"/>
                <a:cs typeface="Verdana"/>
              </a:rPr>
              <a:t>n</a:t>
            </a:r>
            <a:r>
              <a:rPr sz="1300" b="1" spc="-50" dirty="0" smtClean="0">
                <a:solidFill>
                  <a:srgbClr val="00A6D5"/>
                </a:solidFill>
                <a:latin typeface="Verdana"/>
                <a:cs typeface="Verdana"/>
              </a:rPr>
              <a:t>t</a:t>
            </a:r>
            <a:r>
              <a:rPr sz="1300" b="1" spc="-30" dirty="0" smtClean="0">
                <a:solidFill>
                  <a:srgbClr val="00A6D5"/>
                </a:solidFill>
                <a:latin typeface="Verdana"/>
                <a:cs typeface="Verdana"/>
              </a:rPr>
              <a:t>i</a:t>
            </a:r>
            <a:r>
              <a:rPr sz="1300" b="1" spc="-45" dirty="0" smtClean="0">
                <a:solidFill>
                  <a:srgbClr val="00A6D5"/>
                </a:solidFill>
                <a:latin typeface="Verdana"/>
                <a:cs typeface="Verdana"/>
              </a:rPr>
              <a:t>j</a:t>
            </a:r>
            <a:r>
              <a:rPr sz="1300" b="1" spc="-10" dirty="0" smtClean="0">
                <a:solidFill>
                  <a:srgbClr val="00A6D5"/>
                </a:solidFill>
                <a:latin typeface="Verdana"/>
                <a:cs typeface="Verdana"/>
              </a:rPr>
              <a:t>a</a:t>
            </a:r>
            <a:endParaRPr sz="1300" dirty="0">
              <a:latin typeface="Verdana"/>
              <a:cs typeface="Verdana"/>
            </a:endParaRPr>
          </a:p>
          <a:p>
            <a:pPr marL="67310">
              <a:lnSpc>
                <a:spcPct val="100000"/>
              </a:lnSpc>
              <a:spcBef>
                <a:spcPts val="155"/>
              </a:spcBef>
            </a:pPr>
            <a:r>
              <a:rPr sz="1300" spc="-35" dirty="0" smtClean="0">
                <a:solidFill>
                  <a:srgbClr val="00A6D5"/>
                </a:solidFill>
                <a:latin typeface="Verdana"/>
                <a:cs typeface="Verdana"/>
              </a:rPr>
              <a:t>04</a:t>
            </a:r>
            <a:r>
              <a:rPr sz="1300" spc="-10" dirty="0" smtClean="0">
                <a:solidFill>
                  <a:srgbClr val="00A6D5"/>
                </a:solidFill>
                <a:latin typeface="Verdana"/>
                <a:cs typeface="Verdana"/>
              </a:rPr>
              <a:t>0</a:t>
            </a:r>
            <a:r>
              <a:rPr sz="1300" spc="-70" dirty="0" smtClean="0">
                <a:solidFill>
                  <a:srgbClr val="00A6D5"/>
                </a:solidFill>
                <a:latin typeface="Verdana"/>
                <a:cs typeface="Verdana"/>
              </a:rPr>
              <a:t> </a:t>
            </a:r>
            <a:r>
              <a:rPr sz="1300" spc="-35" dirty="0" smtClean="0">
                <a:solidFill>
                  <a:srgbClr val="00A6D5"/>
                </a:solidFill>
                <a:latin typeface="Verdana"/>
                <a:cs typeface="Verdana"/>
              </a:rPr>
              <a:t>52</a:t>
            </a:r>
            <a:r>
              <a:rPr sz="1300" spc="-10" dirty="0" smtClean="0">
                <a:solidFill>
                  <a:srgbClr val="00A6D5"/>
                </a:solidFill>
                <a:latin typeface="Verdana"/>
                <a:cs typeface="Verdana"/>
              </a:rPr>
              <a:t>6</a:t>
            </a:r>
            <a:r>
              <a:rPr sz="1300" spc="-70" dirty="0" smtClean="0">
                <a:solidFill>
                  <a:srgbClr val="00A6D5"/>
                </a:solidFill>
                <a:latin typeface="Verdana"/>
                <a:cs typeface="Verdana"/>
              </a:rPr>
              <a:t> </a:t>
            </a:r>
            <a:r>
              <a:rPr sz="1300" spc="-35" dirty="0" smtClean="0">
                <a:solidFill>
                  <a:srgbClr val="00A6D5"/>
                </a:solidFill>
                <a:latin typeface="Verdana"/>
                <a:cs typeface="Verdana"/>
              </a:rPr>
              <a:t>936</a:t>
            </a:r>
            <a:r>
              <a:rPr sz="1300" spc="-10" dirty="0" smtClean="0">
                <a:solidFill>
                  <a:srgbClr val="00A6D5"/>
                </a:solidFill>
                <a:latin typeface="Verdana"/>
                <a:cs typeface="Verdana"/>
              </a:rPr>
              <a:t>2</a:t>
            </a:r>
            <a:endParaRPr sz="1300" dirty="0">
              <a:latin typeface="Verdana"/>
              <a:cs typeface="Verdana"/>
            </a:endParaRPr>
          </a:p>
          <a:p>
            <a:pPr marL="67310">
              <a:lnSpc>
                <a:spcPts val="1405"/>
              </a:lnSpc>
            </a:pPr>
            <a:endParaRPr lang="fi-FI" sz="1300" i="1" spc="-25" dirty="0" smtClean="0">
              <a:solidFill>
                <a:srgbClr val="00A6D5"/>
              </a:solidFill>
              <a:latin typeface="Verdana"/>
              <a:cs typeface="Verdana"/>
              <a:hlinkClick r:id="rId5"/>
            </a:endParaRPr>
          </a:p>
          <a:p>
            <a:pPr marL="67310">
              <a:lnSpc>
                <a:spcPts val="1405"/>
              </a:lnSpc>
            </a:pPr>
            <a:r>
              <a:rPr sz="1300" i="1" spc="-25" dirty="0" smtClean="0">
                <a:solidFill>
                  <a:srgbClr val="00A6D5"/>
                </a:solidFill>
                <a:latin typeface="Verdana"/>
                <a:cs typeface="Verdana"/>
                <a:hlinkClick r:id="rId5"/>
              </a:rPr>
              <a:t>li</a:t>
            </a:r>
            <a:r>
              <a:rPr sz="1300" i="1" spc="-40" dirty="0" smtClean="0">
                <a:solidFill>
                  <a:srgbClr val="00A6D5"/>
                </a:solidFill>
                <a:latin typeface="Verdana"/>
                <a:cs typeface="Verdana"/>
                <a:hlinkClick r:id="rId5"/>
              </a:rPr>
              <a:t>ese</a:t>
            </a:r>
            <a:r>
              <a:rPr sz="1300" i="1" spc="-25" dirty="0" smtClean="0">
                <a:solidFill>
                  <a:srgbClr val="00A6D5"/>
                </a:solidFill>
                <a:latin typeface="Verdana"/>
                <a:cs typeface="Verdana"/>
                <a:hlinkClick r:id="rId5"/>
              </a:rPr>
              <a:t>l</a:t>
            </a:r>
            <a:r>
              <a:rPr sz="1300" i="1" spc="-30" dirty="0" smtClean="0">
                <a:solidFill>
                  <a:srgbClr val="00A6D5"/>
                </a:solidFill>
                <a:latin typeface="Verdana"/>
                <a:cs typeface="Verdana"/>
                <a:hlinkClick r:id="rId5"/>
              </a:rPr>
              <a:t>o</a:t>
            </a:r>
            <a:r>
              <a:rPr sz="1300" i="1" spc="-25" dirty="0" smtClean="0">
                <a:solidFill>
                  <a:srgbClr val="00A6D5"/>
                </a:solidFill>
                <a:latin typeface="Verdana"/>
                <a:cs typeface="Verdana"/>
                <a:hlinkClick r:id="rId5"/>
              </a:rPr>
              <a:t>tt</a:t>
            </a:r>
            <a:r>
              <a:rPr sz="1300" i="1" spc="-40" dirty="0" smtClean="0">
                <a:solidFill>
                  <a:srgbClr val="00A6D5"/>
                </a:solidFill>
                <a:latin typeface="Verdana"/>
                <a:cs typeface="Verdana"/>
                <a:hlinkClick r:id="rId5"/>
              </a:rPr>
              <a:t>e</a:t>
            </a:r>
            <a:r>
              <a:rPr sz="1300" i="1" spc="-35" dirty="0" smtClean="0">
                <a:solidFill>
                  <a:srgbClr val="00A6D5"/>
                </a:solidFill>
                <a:latin typeface="Verdana"/>
                <a:cs typeface="Verdana"/>
                <a:hlinkClick r:id="rId5"/>
              </a:rPr>
              <a:t>.</a:t>
            </a:r>
            <a:r>
              <a:rPr sz="1300" i="1" spc="-40" dirty="0" smtClean="0">
                <a:solidFill>
                  <a:srgbClr val="00A6D5"/>
                </a:solidFill>
                <a:latin typeface="Verdana"/>
                <a:cs typeface="Verdana"/>
                <a:hlinkClick r:id="rId5"/>
              </a:rPr>
              <a:t>eskel</a:t>
            </a:r>
            <a:r>
              <a:rPr sz="1300" i="1" spc="-25" dirty="0" smtClean="0">
                <a:solidFill>
                  <a:srgbClr val="00A6D5"/>
                </a:solidFill>
                <a:latin typeface="Verdana"/>
                <a:cs typeface="Verdana"/>
                <a:hlinkClick r:id="rId5"/>
              </a:rPr>
              <a:t>i</a:t>
            </a:r>
            <a:r>
              <a:rPr sz="1300" i="1" spc="-40" dirty="0" smtClean="0">
                <a:solidFill>
                  <a:srgbClr val="00A6D5"/>
                </a:solidFill>
                <a:latin typeface="Verdana"/>
                <a:cs typeface="Verdana"/>
                <a:hlinkClick r:id="rId5"/>
              </a:rPr>
              <a:t>nen@kun</a:t>
            </a:r>
            <a:r>
              <a:rPr sz="1300" i="1" spc="-25" dirty="0" smtClean="0">
                <a:solidFill>
                  <a:srgbClr val="00A6D5"/>
                </a:solidFill>
                <a:latin typeface="Verdana"/>
                <a:cs typeface="Verdana"/>
                <a:hlinkClick r:id="rId5"/>
              </a:rPr>
              <a:t>t</a:t>
            </a:r>
            <a:r>
              <a:rPr sz="1300" i="1" spc="-45" dirty="0" smtClean="0">
                <a:solidFill>
                  <a:srgbClr val="00A6D5"/>
                </a:solidFill>
                <a:latin typeface="Verdana"/>
                <a:cs typeface="Verdana"/>
                <a:hlinkClick r:id="rId5"/>
              </a:rPr>
              <a:t>a</a:t>
            </a:r>
            <a:r>
              <a:rPr sz="1300" i="1" spc="-25" dirty="0" smtClean="0">
                <a:solidFill>
                  <a:srgbClr val="00A6D5"/>
                </a:solidFill>
                <a:latin typeface="Verdana"/>
                <a:cs typeface="Verdana"/>
                <a:hlinkClick r:id="rId5"/>
              </a:rPr>
              <a:t>lii</a:t>
            </a:r>
            <a:r>
              <a:rPr sz="1300" i="1" spc="-40" dirty="0" smtClean="0">
                <a:solidFill>
                  <a:srgbClr val="00A6D5"/>
                </a:solidFill>
                <a:latin typeface="Verdana"/>
                <a:cs typeface="Verdana"/>
                <a:hlinkClick r:id="rId5"/>
              </a:rPr>
              <a:t>tt</a:t>
            </a:r>
            <a:r>
              <a:rPr sz="1300" i="1" spc="-45" dirty="0" smtClean="0">
                <a:solidFill>
                  <a:srgbClr val="00A6D5"/>
                </a:solidFill>
                <a:latin typeface="Verdana"/>
                <a:cs typeface="Verdana"/>
                <a:hlinkClick r:id="rId5"/>
              </a:rPr>
              <a:t>o</a:t>
            </a:r>
            <a:r>
              <a:rPr sz="1300" i="1" spc="-35" dirty="0" smtClean="0">
                <a:solidFill>
                  <a:srgbClr val="00A6D5"/>
                </a:solidFill>
                <a:latin typeface="Verdana"/>
                <a:cs typeface="Verdana"/>
                <a:hlinkClick r:id="rId5"/>
              </a:rPr>
              <a:t>.</a:t>
            </a:r>
            <a:r>
              <a:rPr sz="1300" i="1" spc="-30" dirty="0" smtClean="0">
                <a:solidFill>
                  <a:srgbClr val="00A6D5"/>
                </a:solidFill>
                <a:latin typeface="Verdana"/>
                <a:cs typeface="Verdana"/>
                <a:hlinkClick r:id="rId5"/>
              </a:rPr>
              <a:t>f</a:t>
            </a:r>
            <a:r>
              <a:rPr sz="1300" i="1" spc="-5" dirty="0" smtClean="0">
                <a:solidFill>
                  <a:srgbClr val="00A6D5"/>
                </a:solidFill>
                <a:latin typeface="Verdana"/>
                <a:cs typeface="Verdana"/>
                <a:hlinkClick r:id="rId5"/>
              </a:rPr>
              <a:t>i</a:t>
            </a:r>
            <a:endParaRPr sz="1300" dirty="0">
              <a:latin typeface="Verdana"/>
              <a:cs typeface="Verdana"/>
            </a:endParaRPr>
          </a:p>
        </p:txBody>
      </p:sp>
      <p:sp>
        <p:nvSpPr>
          <p:cNvPr id="8" name="Rectangle 2"/>
          <p:cNvSpPr txBox="1">
            <a:spLocks noChangeArrowheads="1"/>
          </p:cNvSpPr>
          <p:nvPr/>
        </p:nvSpPr>
        <p:spPr>
          <a:xfrm>
            <a:off x="471804" y="1569028"/>
            <a:ext cx="7058025" cy="1258887"/>
          </a:xfrm>
          <a:prstGeom prst="rect">
            <a:avLst/>
          </a:prstGeom>
        </p:spPr>
        <p:txBody>
          <a:bodyPr vert="horz" lIns="0" tIns="45720" rIns="90000" bIns="45720" rtlCol="0" anchor="b" anchorCtr="0">
            <a:normAutofit fontScale="90000" lnSpcReduction="20000"/>
          </a:bodyPr>
          <a:lstStyle>
            <a:lvl1pPr algn="l" defTabSz="914400" rtl="0" eaLnBrk="1" latinLnBrk="0" hangingPunct="1">
              <a:spcBef>
                <a:spcPct val="0"/>
              </a:spcBef>
              <a:buNone/>
              <a:defRPr sz="3200" b="1" kern="1200">
                <a:solidFill>
                  <a:srgbClr val="002E6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000" b="1" i="0" u="none" strike="noStrike" kern="1200" cap="none" spc="0" normalizeH="0" baseline="0" noProof="0" dirty="0" smtClean="0">
                <a:ln>
                  <a:noFill/>
                </a:ln>
                <a:solidFill>
                  <a:srgbClr val="002E63"/>
                </a:solidFill>
                <a:effectLst/>
                <a:uLnTx/>
                <a:uFillTx/>
                <a:latin typeface="Verdana"/>
                <a:ea typeface="+mj-ea"/>
                <a:cs typeface="+mj-cs"/>
              </a:rPr>
              <a:t/>
            </a:r>
            <a:br>
              <a:rPr kumimoji="0" lang="fi-FI" sz="2000" b="1" i="0" u="none" strike="noStrike" kern="1200" cap="none" spc="0" normalizeH="0" baseline="0" noProof="0" dirty="0" smtClean="0">
                <a:ln>
                  <a:noFill/>
                </a:ln>
                <a:solidFill>
                  <a:srgbClr val="002E63"/>
                </a:solidFill>
                <a:effectLst/>
                <a:uLnTx/>
                <a:uFillTx/>
                <a:latin typeface="Verdana"/>
                <a:ea typeface="+mj-ea"/>
                <a:cs typeface="+mj-cs"/>
              </a:rPr>
            </a:br>
            <a:r>
              <a:rPr kumimoji="0" lang="fi-FI" sz="2000" b="1" i="0" u="none" strike="noStrike" kern="1200" cap="none" spc="0" normalizeH="0" baseline="0" noProof="0" dirty="0" smtClean="0">
                <a:ln>
                  <a:noFill/>
                </a:ln>
                <a:solidFill>
                  <a:srgbClr val="002E63"/>
                </a:solidFill>
                <a:effectLst/>
                <a:uLnTx/>
                <a:uFillTx/>
                <a:latin typeface="Verdana"/>
                <a:ea typeface="+mj-ea"/>
                <a:cs typeface="+mj-cs"/>
              </a:rPr>
              <a:t/>
            </a:r>
            <a:br>
              <a:rPr kumimoji="0" lang="fi-FI" sz="2000" b="1" i="0" u="none" strike="noStrike" kern="1200" cap="none" spc="0" normalizeH="0" baseline="0" noProof="0" dirty="0" smtClean="0">
                <a:ln>
                  <a:noFill/>
                </a:ln>
                <a:solidFill>
                  <a:srgbClr val="002E63"/>
                </a:solidFill>
                <a:effectLst/>
                <a:uLnTx/>
                <a:uFillTx/>
                <a:latin typeface="Verdana"/>
                <a:ea typeface="+mj-ea"/>
                <a:cs typeface="+mj-cs"/>
              </a:rPr>
            </a:br>
            <a:r>
              <a:rPr kumimoji="0" lang="fi-FI" sz="2000" b="1" i="0" u="none" strike="noStrike" kern="1200" cap="none" spc="0" normalizeH="0" baseline="0" noProof="0" dirty="0" smtClean="0">
                <a:ln>
                  <a:noFill/>
                </a:ln>
                <a:solidFill>
                  <a:srgbClr val="002E63"/>
                </a:solidFill>
                <a:effectLst/>
                <a:uLnTx/>
                <a:uFillTx/>
                <a:latin typeface="Verdana"/>
                <a:ea typeface="+mj-ea"/>
                <a:cs typeface="+mj-cs"/>
              </a:rPr>
              <a:t>LÖYTÖRETKI TOISEEN MAAILMAAN VIII</a:t>
            </a:r>
          </a:p>
          <a:p>
            <a:pPr marL="0" marR="0" lvl="0" indent="0" algn="l" defTabSz="914400" rtl="0" eaLnBrk="1" fontAlgn="auto" latinLnBrk="0" hangingPunct="1">
              <a:lnSpc>
                <a:spcPct val="100000"/>
              </a:lnSpc>
              <a:spcBef>
                <a:spcPct val="0"/>
              </a:spcBef>
              <a:spcAft>
                <a:spcPts val="0"/>
              </a:spcAft>
              <a:buClrTx/>
              <a:buSzTx/>
              <a:buFontTx/>
              <a:buNone/>
              <a:tabLst/>
              <a:defRPr/>
            </a:pPr>
            <a:endParaRPr lang="fi-FI" sz="2000" dirty="0">
              <a:latin typeface="Verdana"/>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000" b="1" i="0" u="none" strike="noStrike" kern="1200" cap="none" spc="0" normalizeH="0" baseline="0" noProof="0" dirty="0" smtClean="0">
                <a:ln>
                  <a:noFill/>
                </a:ln>
                <a:solidFill>
                  <a:srgbClr val="002E63"/>
                </a:solidFill>
                <a:effectLst/>
                <a:uLnTx/>
                <a:uFillTx/>
                <a:latin typeface="Verdana"/>
                <a:ea typeface="+mj-ea"/>
                <a:cs typeface="+mj-cs"/>
              </a:rPr>
              <a:t>KONNEVESI 4.10.2016</a:t>
            </a:r>
          </a:p>
        </p:txBody>
      </p:sp>
      <p:sp>
        <p:nvSpPr>
          <p:cNvPr id="11" name="Dian numeron paikkamerkki 10"/>
          <p:cNvSpPr>
            <a:spLocks noGrp="1"/>
          </p:cNvSpPr>
          <p:nvPr>
            <p:ph type="sldNum" sz="quarter" idx="7"/>
          </p:nvPr>
        </p:nvSpPr>
        <p:spPr/>
        <p:txBody>
          <a:bodyPr/>
          <a:lstStyle/>
          <a:p>
            <a:fld id="{B6F15528-21DE-4FAA-801E-634DDDAF4B2B}" type="slidenum">
              <a:rPr lang="fi-FI" smtClean="0"/>
              <a:t>1</a:t>
            </a:fld>
            <a:endParaRPr lang="fi-FI"/>
          </a:p>
        </p:txBody>
      </p:sp>
      <p:sp>
        <p:nvSpPr>
          <p:cNvPr id="10" name="Alatunnisteen paikkamerkki 9"/>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uolisuunnikas 10"/>
          <p:cNvSpPr/>
          <p:nvPr/>
        </p:nvSpPr>
        <p:spPr>
          <a:xfrm rot="14879114">
            <a:off x="1154845" y="-191112"/>
            <a:ext cx="6156513" cy="8448042"/>
          </a:xfrm>
          <a:prstGeom prst="trapezoid">
            <a:avLst>
              <a:gd name="adj" fmla="val 34697"/>
            </a:avLst>
          </a:prstGeom>
          <a:solidFill>
            <a:srgbClr val="00B0F0"/>
          </a:solidFill>
          <a:ln w="9525">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Dian numeron paikkamerkki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pic>
        <p:nvPicPr>
          <p:cNvPr id="1026" name="Picture 2" descr="T:\Muut\Kuva-Arkisto\2014 Ylä-aste Heli Sorjonen\yla-aste10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43717" y="2864488"/>
            <a:ext cx="2593676" cy="17291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T:\Muut\Kuva-Arkisto\2014 Lukio Heli Sorjonen\lukio0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8009" y="1439230"/>
            <a:ext cx="2517316" cy="16780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Muut\Kuva-Arkisto\Ammattikoulu Varia syksy 2011; Maarit Aho\DSC027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9157" y="3419128"/>
            <a:ext cx="2517316" cy="16721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T:\Muut\Kuva-Arkisto\2014 Päiväkoti Heli Sorjonen\paivakoti0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723" y="4509291"/>
            <a:ext cx="2349994" cy="1566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1007438" y="4170738"/>
            <a:ext cx="21732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smtClean="0">
                <a:ln>
                  <a:noFill/>
                </a:ln>
                <a:solidFill>
                  <a:srgbClr val="002E63"/>
                </a:solidFill>
                <a:effectLst/>
                <a:uLnTx/>
                <a:uFillTx/>
                <a:latin typeface="Verdana"/>
                <a:ea typeface="+mn-ea"/>
                <a:cs typeface="+mn-cs"/>
              </a:rPr>
              <a:t>Varhaiskasvatus</a:t>
            </a:r>
            <a:endParaRPr kumimoji="0" lang="fi-FI" sz="1600" b="1" i="0" u="none" strike="noStrike" kern="1200" cap="none" spc="0" normalizeH="0" baseline="0" noProof="0" dirty="0">
              <a:ln>
                <a:noFill/>
              </a:ln>
              <a:solidFill>
                <a:srgbClr val="002E63"/>
              </a:solidFill>
              <a:effectLst/>
              <a:uLnTx/>
              <a:uFillTx/>
              <a:latin typeface="Verdana"/>
              <a:ea typeface="+mn-ea"/>
              <a:cs typeface="+mn-cs"/>
            </a:endParaRPr>
          </a:p>
        </p:txBody>
      </p:sp>
      <p:sp>
        <p:nvSpPr>
          <p:cNvPr id="13" name="Tekstiruutu 12"/>
          <p:cNvSpPr txBox="1"/>
          <p:nvPr/>
        </p:nvSpPr>
        <p:spPr>
          <a:xfrm>
            <a:off x="3512249" y="2510305"/>
            <a:ext cx="17421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smtClean="0">
                <a:ln>
                  <a:noFill/>
                </a:ln>
                <a:solidFill>
                  <a:srgbClr val="002E63"/>
                </a:solidFill>
                <a:effectLst/>
                <a:uLnTx/>
                <a:uFillTx/>
                <a:latin typeface="Verdana"/>
                <a:ea typeface="+mn-ea"/>
                <a:cs typeface="+mn-cs"/>
              </a:rPr>
              <a:t>Perusopetus</a:t>
            </a:r>
            <a:endParaRPr kumimoji="0" lang="fi-FI" sz="1600" b="1" i="0" u="none" strike="noStrike" kern="1200" cap="none" spc="0" normalizeH="0" baseline="0" noProof="0" dirty="0">
              <a:ln>
                <a:noFill/>
              </a:ln>
              <a:solidFill>
                <a:srgbClr val="002E63"/>
              </a:solidFill>
              <a:effectLst/>
              <a:uLnTx/>
              <a:uFillTx/>
              <a:latin typeface="Verdana"/>
              <a:ea typeface="+mn-ea"/>
              <a:cs typeface="+mn-cs"/>
            </a:endParaRPr>
          </a:p>
        </p:txBody>
      </p:sp>
      <p:sp>
        <p:nvSpPr>
          <p:cNvPr id="14" name="Tekstiruutu 13"/>
          <p:cNvSpPr txBox="1"/>
          <p:nvPr/>
        </p:nvSpPr>
        <p:spPr>
          <a:xfrm>
            <a:off x="5629156" y="3080574"/>
            <a:ext cx="31450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smtClean="0">
                <a:ln>
                  <a:noFill/>
                </a:ln>
                <a:solidFill>
                  <a:srgbClr val="002E63"/>
                </a:solidFill>
                <a:effectLst/>
                <a:uLnTx/>
                <a:uFillTx/>
                <a:latin typeface="Verdana"/>
                <a:ea typeface="+mn-ea"/>
                <a:cs typeface="+mn-cs"/>
              </a:rPr>
              <a:t>Ammatillinen koulutus</a:t>
            </a:r>
            <a:endParaRPr kumimoji="0" lang="fi-FI" sz="1600" b="1" i="0" u="none" strike="noStrike" kern="1200" cap="none" spc="0" normalizeH="0" baseline="0" noProof="0" dirty="0">
              <a:ln>
                <a:noFill/>
              </a:ln>
              <a:solidFill>
                <a:srgbClr val="002E63"/>
              </a:solidFill>
              <a:effectLst/>
              <a:uLnTx/>
              <a:uFillTx/>
              <a:latin typeface="Verdana"/>
              <a:ea typeface="+mn-ea"/>
              <a:cs typeface="+mn-cs"/>
            </a:endParaRPr>
          </a:p>
        </p:txBody>
      </p:sp>
      <p:sp>
        <p:nvSpPr>
          <p:cNvPr id="15" name="Tekstiruutu 14"/>
          <p:cNvSpPr txBox="1"/>
          <p:nvPr/>
        </p:nvSpPr>
        <p:spPr>
          <a:xfrm>
            <a:off x="5743788" y="1033912"/>
            <a:ext cx="1945758" cy="338554"/>
          </a:xfrm>
          <a:prstGeom prst="rect">
            <a:avLst/>
          </a:prstGeom>
          <a:noFill/>
        </p:spPr>
        <p:txBody>
          <a:bodyPr wrap="square" rtlCol="0">
            <a:spAutoFit/>
          </a:bodyPr>
          <a:lstStyle>
            <a:defPPr>
              <a:defRPr lang="fi-FI"/>
            </a:defPPr>
            <a:lvl1pPr>
              <a:defRPr sz="1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smtClean="0">
                <a:ln>
                  <a:noFill/>
                </a:ln>
                <a:solidFill>
                  <a:srgbClr val="002E63"/>
                </a:solidFill>
                <a:effectLst/>
                <a:uLnTx/>
                <a:uFillTx/>
                <a:latin typeface="Verdana"/>
                <a:ea typeface="+mn-ea"/>
                <a:cs typeface="+mn-cs"/>
              </a:rPr>
              <a:t>Lukiokoulutus</a:t>
            </a:r>
            <a:endParaRPr kumimoji="0" lang="fi-FI" sz="1600" b="1" i="0" u="none" strike="noStrike" kern="1200" cap="none" spc="0" normalizeH="0" baseline="0" noProof="0" dirty="0">
              <a:ln>
                <a:noFill/>
              </a:ln>
              <a:solidFill>
                <a:srgbClr val="002E63"/>
              </a:solidFill>
              <a:effectLst/>
              <a:uLnTx/>
              <a:uFillTx/>
              <a:latin typeface="Verdana"/>
              <a:ea typeface="+mn-ea"/>
              <a:cs typeface="+mn-cs"/>
            </a:endParaRPr>
          </a:p>
        </p:txBody>
      </p:sp>
      <p:sp>
        <p:nvSpPr>
          <p:cNvPr id="6" name="Ellipsi 5"/>
          <p:cNvSpPr/>
          <p:nvPr/>
        </p:nvSpPr>
        <p:spPr>
          <a:xfrm>
            <a:off x="832513" y="1033913"/>
            <a:ext cx="2187134" cy="117981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E63"/>
                </a:solidFill>
                <a:effectLst/>
                <a:uLnTx/>
                <a:uFillTx/>
                <a:latin typeface="Verdana"/>
                <a:ea typeface="+mn-ea"/>
                <a:cs typeface="+mn-cs"/>
              </a:rPr>
              <a:t>Liikunta</a:t>
            </a:r>
          </a:p>
        </p:txBody>
      </p:sp>
      <p:sp>
        <p:nvSpPr>
          <p:cNvPr id="17" name="Ellipsi 16"/>
          <p:cNvSpPr/>
          <p:nvPr/>
        </p:nvSpPr>
        <p:spPr>
          <a:xfrm>
            <a:off x="0" y="2278257"/>
            <a:ext cx="2265528" cy="114087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E63"/>
                </a:solidFill>
                <a:effectLst/>
                <a:uLnTx/>
                <a:uFillTx/>
                <a:latin typeface="Verdana"/>
                <a:ea typeface="+mn-ea"/>
                <a:cs typeface="+mn-cs"/>
              </a:rPr>
              <a:t>Nuoriso</a:t>
            </a:r>
          </a:p>
        </p:txBody>
      </p:sp>
      <p:sp>
        <p:nvSpPr>
          <p:cNvPr id="18" name="Ellipsi 17"/>
          <p:cNvSpPr/>
          <p:nvPr/>
        </p:nvSpPr>
        <p:spPr>
          <a:xfrm>
            <a:off x="3019645" y="356317"/>
            <a:ext cx="2234739" cy="101614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E63"/>
                </a:solidFill>
                <a:effectLst/>
                <a:uLnTx/>
                <a:uFillTx/>
                <a:latin typeface="Verdana"/>
                <a:ea typeface="+mn-ea"/>
                <a:cs typeface="+mn-cs"/>
              </a:rPr>
              <a:t>Kulttuuri</a:t>
            </a:r>
          </a:p>
        </p:txBody>
      </p:sp>
      <p:sp>
        <p:nvSpPr>
          <p:cNvPr id="19" name="Ellipsi 18"/>
          <p:cNvSpPr/>
          <p:nvPr/>
        </p:nvSpPr>
        <p:spPr>
          <a:xfrm>
            <a:off x="6394227" y="5091321"/>
            <a:ext cx="2365072" cy="116958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Elinkeino- ja työllisyys-palvelut</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22" name="Ellipsi 21"/>
          <p:cNvSpPr/>
          <p:nvPr/>
        </p:nvSpPr>
        <p:spPr>
          <a:xfrm>
            <a:off x="3478260" y="5170425"/>
            <a:ext cx="2265528" cy="114087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Vapaa sivistystyö</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2" name="Päivämäärän paikkamerkki 1"/>
          <p:cNvSpPr>
            <a:spLocks noGrp="1"/>
          </p:cNvSpPr>
          <p:nvPr>
            <p:ph type="dt" sz="half" idx="10"/>
          </p:nvPr>
        </p:nvSpPr>
        <p:spPr/>
        <p:txBody>
          <a:bodyPr/>
          <a:lstStyle/>
          <a:p>
            <a:fld id="{1185EC64-2E50-47F1-BBE0-54154C2F9D84}" type="datetime1">
              <a:rPr lang="fi-FI" smtClean="0"/>
              <a:t>5.10.2016</a:t>
            </a:fld>
            <a:endParaRPr lang="fi-FI"/>
          </a:p>
        </p:txBody>
      </p:sp>
      <p:sp>
        <p:nvSpPr>
          <p:cNvPr id="4" name="Alatunnisteen paikkamerkki 3"/>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656555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3100" y="2758313"/>
            <a:ext cx="3923665" cy="489584"/>
          </a:xfrm>
          <a:prstGeom prst="rect">
            <a:avLst/>
          </a:prstGeom>
        </p:spPr>
        <p:txBody>
          <a:bodyPr vert="horz" wrap="square" lIns="0" tIns="0" rIns="0" bIns="0" rtlCol="0">
            <a:noAutofit/>
          </a:bodyPr>
          <a:lstStyle/>
          <a:p>
            <a:pPr marL="12700">
              <a:lnSpc>
                <a:spcPct val="100000"/>
              </a:lnSpc>
            </a:pPr>
            <a:r>
              <a:rPr sz="3200" b="1" spc="-40" dirty="0" smtClean="0">
                <a:solidFill>
                  <a:srgbClr val="002D62"/>
                </a:solidFill>
                <a:latin typeface="Verdana"/>
                <a:cs typeface="Verdana"/>
              </a:rPr>
              <a:t>L</a:t>
            </a:r>
            <a:r>
              <a:rPr sz="3200" b="1" spc="-35" dirty="0" smtClean="0">
                <a:solidFill>
                  <a:srgbClr val="002D62"/>
                </a:solidFill>
                <a:latin typeface="Verdana"/>
                <a:cs typeface="Verdana"/>
              </a:rPr>
              <a:t>UKIOKOU</a:t>
            </a:r>
            <a:r>
              <a:rPr sz="3200" b="1" spc="-40" dirty="0" smtClean="0">
                <a:solidFill>
                  <a:srgbClr val="002D62"/>
                </a:solidFill>
                <a:latin typeface="Verdana"/>
                <a:cs typeface="Verdana"/>
              </a:rPr>
              <a:t>L</a:t>
            </a:r>
            <a:r>
              <a:rPr sz="3200" b="1" spc="-35" dirty="0" smtClean="0">
                <a:solidFill>
                  <a:srgbClr val="002D62"/>
                </a:solidFill>
                <a:latin typeface="Verdana"/>
                <a:cs typeface="Verdana"/>
              </a:rPr>
              <a:t>UTU</a:t>
            </a:r>
            <a:r>
              <a:rPr sz="3200" b="1" spc="0" dirty="0" smtClean="0">
                <a:solidFill>
                  <a:srgbClr val="002D62"/>
                </a:solidFill>
                <a:latin typeface="Verdana"/>
                <a:cs typeface="Verdana"/>
              </a:rPr>
              <a:t>S</a:t>
            </a:r>
            <a:endParaRPr sz="3200">
              <a:latin typeface="Verdana"/>
              <a:cs typeface="Verdana"/>
            </a:endParaRPr>
          </a:p>
        </p:txBody>
      </p:sp>
      <p:sp>
        <p:nvSpPr>
          <p:cNvPr id="3" name="object 3"/>
          <p:cNvSpPr txBox="1"/>
          <p:nvPr/>
        </p:nvSpPr>
        <p:spPr>
          <a:xfrm>
            <a:off x="667004" y="3819652"/>
            <a:ext cx="2592070" cy="400685"/>
          </a:xfrm>
          <a:prstGeom prst="rect">
            <a:avLst/>
          </a:prstGeom>
        </p:spPr>
        <p:txBody>
          <a:bodyPr vert="horz" wrap="square" lIns="0" tIns="0" rIns="0" bIns="0" rtlCol="0">
            <a:noAutofit/>
          </a:bodyPr>
          <a:lstStyle/>
          <a:p>
            <a:pPr marL="12700">
              <a:lnSpc>
                <a:spcPct val="100000"/>
              </a:lnSpc>
            </a:pPr>
            <a:r>
              <a:rPr sz="2600" b="1" spc="-40" dirty="0" smtClean="0">
                <a:solidFill>
                  <a:srgbClr val="00A6D5"/>
                </a:solidFill>
                <a:latin typeface="Verdana"/>
                <a:cs typeface="Verdana"/>
              </a:rPr>
              <a:t>NY</a:t>
            </a:r>
            <a:r>
              <a:rPr sz="2600" b="1" spc="-45" dirty="0" smtClean="0">
                <a:solidFill>
                  <a:srgbClr val="00A6D5"/>
                </a:solidFill>
                <a:latin typeface="Verdana"/>
                <a:cs typeface="Verdana"/>
              </a:rPr>
              <a:t>K</a:t>
            </a:r>
            <a:r>
              <a:rPr sz="2600" b="1" spc="-40" dirty="0" smtClean="0">
                <a:solidFill>
                  <a:srgbClr val="00A6D5"/>
                </a:solidFill>
                <a:latin typeface="Verdana"/>
                <a:cs typeface="Verdana"/>
              </a:rPr>
              <a:t>YT</a:t>
            </a:r>
            <a:r>
              <a:rPr sz="2600" b="1" spc="-45" dirty="0" smtClean="0">
                <a:solidFill>
                  <a:srgbClr val="00A6D5"/>
                </a:solidFill>
                <a:latin typeface="Verdana"/>
                <a:cs typeface="Verdana"/>
              </a:rPr>
              <a:t>I</a:t>
            </a:r>
            <a:r>
              <a:rPr sz="2600" b="1" spc="-40" dirty="0" smtClean="0">
                <a:solidFill>
                  <a:srgbClr val="00A6D5"/>
                </a:solidFill>
                <a:latin typeface="Verdana"/>
                <a:cs typeface="Verdana"/>
              </a:rPr>
              <a:t>L</a:t>
            </a:r>
            <a:r>
              <a:rPr sz="2600" b="1" spc="-45" dirty="0" smtClean="0">
                <a:solidFill>
                  <a:srgbClr val="00A6D5"/>
                </a:solidFill>
                <a:latin typeface="Verdana"/>
                <a:cs typeface="Verdana"/>
              </a:rPr>
              <a:t>AS</a:t>
            </a:r>
            <a:r>
              <a:rPr sz="2600" b="1" spc="-40" dirty="0" smtClean="0">
                <a:solidFill>
                  <a:srgbClr val="00A6D5"/>
                </a:solidFill>
                <a:latin typeface="Verdana"/>
                <a:cs typeface="Verdana"/>
              </a:rPr>
              <a:t>T</a:t>
            </a:r>
            <a:r>
              <a:rPr sz="2600" b="1" spc="0" dirty="0" smtClean="0">
                <a:solidFill>
                  <a:srgbClr val="00A6D5"/>
                </a:solidFill>
                <a:latin typeface="Verdana"/>
                <a:cs typeface="Verdana"/>
              </a:rPr>
              <a:t>A</a:t>
            </a:r>
            <a:endParaRPr sz="2600">
              <a:latin typeface="Verdana"/>
              <a:cs typeface="Verdan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16-18-vuotiaat vuosina2012 - 2030</a:t>
            </a:r>
            <a:endParaRPr lang="fi-FI" dirty="0"/>
          </a:p>
        </p:txBody>
      </p:sp>
      <p:graphicFrame>
        <p:nvGraphicFramePr>
          <p:cNvPr id="6" name="Sisällön paikkamerkki 5"/>
          <p:cNvGraphicFramePr>
            <a:graphicFrameLocks noGrp="1"/>
          </p:cNvGraphicFramePr>
          <p:nvPr>
            <p:ph idx="1"/>
          </p:nvPr>
        </p:nvGraphicFramePr>
        <p:xfrm>
          <a:off x="679450" y="1600200"/>
          <a:ext cx="777875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Päivämäärän paikkamerkki 7"/>
          <p:cNvSpPr>
            <a:spLocks noGrp="1"/>
          </p:cNvSpPr>
          <p:nvPr>
            <p:ph type="dt" sz="half" idx="10"/>
          </p:nvPr>
        </p:nvSpPr>
        <p:spPr/>
        <p:txBody>
          <a:bodyPr/>
          <a:lstStyle/>
          <a:p>
            <a:pPr>
              <a:defRPr/>
            </a:pPr>
            <a:fld id="{A56D0754-1A87-4140-AC29-BF725CF7C0E9}" type="datetime1">
              <a:rPr lang="fi-FI" smtClean="0">
                <a:solidFill>
                  <a:srgbClr val="002E63"/>
                </a:solidFill>
              </a:rPr>
              <a:t>5.10.2016</a:t>
            </a:fld>
            <a:endParaRPr lang="fi-FI">
              <a:solidFill>
                <a:srgbClr val="002E63"/>
              </a:solidFill>
            </a:endParaRPr>
          </a:p>
        </p:txBody>
      </p:sp>
      <p:sp>
        <p:nvSpPr>
          <p:cNvPr id="3" name="Dian numeron paikkamerkki 2"/>
          <p:cNvSpPr>
            <a:spLocks noGrp="1"/>
          </p:cNvSpPr>
          <p:nvPr>
            <p:ph type="sldNum" sz="quarter" idx="12"/>
          </p:nvPr>
        </p:nvSpPr>
        <p:spPr/>
        <p:txBody>
          <a:bodyPr/>
          <a:lstStyle/>
          <a:p>
            <a:fld id="{529BDC67-9A7E-42C8-BC4E-FBA2E376B5B6}" type="slidenum">
              <a:rPr lang="fi-FI" smtClean="0">
                <a:solidFill>
                  <a:srgbClr val="002E63"/>
                </a:solidFill>
              </a:rPr>
              <a:pPr/>
              <a:t>12</a:t>
            </a:fld>
            <a:endParaRPr lang="fi-FI">
              <a:solidFill>
                <a:srgbClr val="002E63"/>
              </a:solidFill>
            </a:endParaRPr>
          </a:p>
        </p:txBody>
      </p:sp>
      <p:sp>
        <p:nvSpPr>
          <p:cNvPr id="5" name="Alatunnisteen paikkamerkki 4"/>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1558485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50975" y="1504305"/>
            <a:ext cx="3597798" cy="447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04263" y="1516181"/>
            <a:ext cx="3587928" cy="447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245" y="2315760"/>
            <a:ext cx="1935677" cy="16895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2" y="2313003"/>
            <a:ext cx="1935677" cy="16922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kstiruutu 7"/>
          <p:cNvSpPr txBox="1"/>
          <p:nvPr/>
        </p:nvSpPr>
        <p:spPr>
          <a:xfrm>
            <a:off x="1220092" y="1115888"/>
            <a:ext cx="2859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2014 Koko maa 20,8%</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17" name="Tekstiruutu 16"/>
          <p:cNvSpPr txBox="1"/>
          <p:nvPr/>
        </p:nvSpPr>
        <p:spPr>
          <a:xfrm>
            <a:off x="5490867" y="1139639"/>
            <a:ext cx="2941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2025 Koko maa 20,2 %</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9" name="Tekstiruutu 8"/>
          <p:cNvSpPr txBox="1"/>
          <p:nvPr/>
        </p:nvSpPr>
        <p:spPr>
          <a:xfrm>
            <a:off x="7243732" y="6013345"/>
            <a:ext cx="18036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err="1" smtClean="0">
                <a:ln>
                  <a:noFill/>
                </a:ln>
                <a:solidFill>
                  <a:srgbClr val="002E63"/>
                </a:solidFill>
                <a:effectLst/>
                <a:uLnTx/>
                <a:uFillTx/>
                <a:latin typeface="Verdana"/>
                <a:ea typeface="+mn-ea"/>
                <a:cs typeface="+mn-cs"/>
              </a:rPr>
              <a:t>Kuntarajat©MML</a:t>
            </a:r>
            <a:r>
              <a:rPr kumimoji="0" lang="fi-FI" sz="1100" b="0" i="0" u="none" strike="noStrike" kern="1200" cap="none" spc="0" normalizeH="0" baseline="0" noProof="0" dirty="0" smtClean="0">
                <a:ln>
                  <a:noFill/>
                </a:ln>
                <a:solidFill>
                  <a:srgbClr val="002E63"/>
                </a:solidFill>
                <a:effectLst/>
                <a:uLnTx/>
                <a:uFillTx/>
                <a:latin typeface="Verdana"/>
                <a:ea typeface="+mn-ea"/>
                <a:cs typeface="+mn-cs"/>
              </a:rPr>
              <a:t> 2016</a:t>
            </a:r>
            <a:endParaRPr kumimoji="0" lang="fi-FI" sz="1100" b="0" i="0" u="none" strike="noStrike" kern="1200" cap="none" spc="0" normalizeH="0" baseline="0" noProof="0" dirty="0">
              <a:ln>
                <a:noFill/>
              </a:ln>
              <a:solidFill>
                <a:srgbClr val="002E63"/>
              </a:solidFill>
              <a:effectLst/>
              <a:uLnTx/>
              <a:uFillTx/>
              <a:latin typeface="Verdana"/>
              <a:ea typeface="+mn-ea"/>
              <a:cs typeface="+mn-cs"/>
            </a:endParaRPr>
          </a:p>
        </p:txBody>
      </p:sp>
      <p:sp>
        <p:nvSpPr>
          <p:cNvPr id="10" name="Tekstiruutu 9"/>
          <p:cNvSpPr txBox="1"/>
          <p:nvPr/>
        </p:nvSpPr>
        <p:spPr>
          <a:xfrm>
            <a:off x="4282871" y="6013345"/>
            <a:ext cx="29498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err="1" smtClean="0">
                <a:ln>
                  <a:noFill/>
                </a:ln>
                <a:solidFill>
                  <a:srgbClr val="002E63"/>
                </a:solidFill>
                <a:effectLst/>
                <a:uLnTx/>
                <a:uFillTx/>
                <a:latin typeface="Verdana"/>
                <a:ea typeface="+mn-ea"/>
                <a:cs typeface="+mn-cs"/>
              </a:rPr>
              <a:t>Karttakuva©Kuntaliitto</a:t>
            </a:r>
            <a:r>
              <a:rPr kumimoji="0" lang="fi-FI" sz="1100" b="0" i="0" u="none" strike="noStrike" kern="1200" cap="none" spc="0" normalizeH="0" baseline="0" noProof="0" dirty="0" smtClean="0">
                <a:ln>
                  <a:noFill/>
                </a:ln>
                <a:solidFill>
                  <a:srgbClr val="002E63"/>
                </a:solidFill>
                <a:effectLst/>
                <a:uLnTx/>
                <a:uFillTx/>
                <a:latin typeface="Verdana"/>
                <a:ea typeface="+mn-ea"/>
                <a:cs typeface="+mn-cs"/>
              </a:rPr>
              <a:t> 25.1.2016/JAH</a:t>
            </a:r>
            <a:endParaRPr kumimoji="0" lang="fi-FI" sz="1100" b="0" i="0" u="none" strike="noStrike" kern="1200" cap="none" spc="0" normalizeH="0" baseline="0" noProof="0" dirty="0">
              <a:ln>
                <a:noFill/>
              </a:ln>
              <a:solidFill>
                <a:srgbClr val="002E63"/>
              </a:solidFill>
              <a:effectLst/>
              <a:uLnTx/>
              <a:uFillTx/>
              <a:latin typeface="Verdana"/>
              <a:ea typeface="+mn-ea"/>
              <a:cs typeface="+mn-cs"/>
            </a:endParaRPr>
          </a:p>
        </p:txBody>
      </p:sp>
      <p:sp>
        <p:nvSpPr>
          <p:cNvPr id="13" name="TextBox 10"/>
          <p:cNvSpPr txBox="1"/>
          <p:nvPr/>
        </p:nvSpPr>
        <p:spPr>
          <a:xfrm>
            <a:off x="448644" y="98038"/>
            <a:ext cx="83541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smtClean="0">
                <a:ln>
                  <a:noFill/>
                </a:ln>
                <a:solidFill>
                  <a:srgbClr val="002E63"/>
                </a:solidFill>
                <a:effectLst/>
                <a:uLnTx/>
                <a:uFillTx/>
                <a:latin typeface="Verdana"/>
                <a:ea typeface="+mn-ea"/>
                <a:cs typeface="+mn-cs"/>
              </a:rPr>
              <a:t>Ikäluokan, 0-18-vuotiaat,  osuus väestöstä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smtClean="0">
                <a:ln>
                  <a:noFill/>
                </a:ln>
                <a:solidFill>
                  <a:srgbClr val="002E63"/>
                </a:solidFill>
                <a:effectLst/>
                <a:uLnTx/>
                <a:uFillTx/>
                <a:latin typeface="Verdana"/>
                <a:ea typeface="+mn-ea"/>
                <a:cs typeface="+mn-cs"/>
              </a:rPr>
              <a:t>vuosina 2014 ja 2025</a:t>
            </a:r>
            <a:endParaRPr kumimoji="0" lang="fi-FI" sz="2400" b="1" i="0" u="none" strike="noStrike" kern="1200" cap="none" spc="0" normalizeH="0" baseline="0" noProof="0" dirty="0">
              <a:ln>
                <a:noFill/>
              </a:ln>
              <a:solidFill>
                <a:srgbClr val="002E63"/>
              </a:solidFill>
              <a:effectLst/>
              <a:uLnTx/>
              <a:uFillTx/>
              <a:latin typeface="Verdana"/>
              <a:ea typeface="+mn-ea"/>
              <a:cs typeface="+mn-cs"/>
            </a:endParaRPr>
          </a:p>
        </p:txBody>
      </p:sp>
      <p:sp>
        <p:nvSpPr>
          <p:cNvPr id="2" name="Päivämäärän paikkamerkki 1"/>
          <p:cNvSpPr>
            <a:spLocks noGrp="1"/>
          </p:cNvSpPr>
          <p:nvPr>
            <p:ph type="dt" sz="half" idx="10"/>
          </p:nvPr>
        </p:nvSpPr>
        <p:spPr/>
        <p:txBody>
          <a:bodyPr/>
          <a:lstStyle/>
          <a:p>
            <a:fld id="{89BA0458-02A1-461C-A648-F4400DD17C92}" type="datetime1">
              <a:rPr lang="fi-FI" smtClean="0"/>
              <a:t>5.10.2016</a:t>
            </a:fld>
            <a:endParaRPr lang="fi-FI"/>
          </a:p>
        </p:txBody>
      </p:sp>
      <p:sp>
        <p:nvSpPr>
          <p:cNvPr id="3" name="Alatunnisteen paikkamerkki 2"/>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1955176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339" y="2276213"/>
            <a:ext cx="4954810" cy="736868"/>
          </a:xfrm>
          <a:prstGeom prst="rect">
            <a:avLst/>
          </a:prstGeom>
        </p:spPr>
        <p:txBody>
          <a:bodyPr vert="horz" wrap="square" lIns="0" tIns="0" rIns="0" bIns="0" rtlCol="0">
            <a:spAutoFit/>
          </a:bodyPr>
          <a:lstStyle/>
          <a:p>
            <a:pPr marL="10860" marR="4344">
              <a:tabLst>
                <a:tab pos="3156391" algn="l"/>
              </a:tabLst>
            </a:pPr>
            <a:r>
              <a:rPr spc="64" dirty="0"/>
              <a:t>L</a:t>
            </a:r>
            <a:r>
              <a:rPr spc="496" dirty="0"/>
              <a:t>u</a:t>
            </a:r>
            <a:r>
              <a:rPr spc="402" dirty="0"/>
              <a:t>k</a:t>
            </a:r>
            <a:r>
              <a:rPr spc="145" dirty="0"/>
              <a:t>i</a:t>
            </a:r>
            <a:r>
              <a:rPr spc="449" dirty="0"/>
              <a:t>o</a:t>
            </a:r>
            <a:r>
              <a:rPr spc="402" dirty="0"/>
              <a:t>k</a:t>
            </a:r>
            <a:r>
              <a:rPr spc="423" dirty="0"/>
              <a:t>o</a:t>
            </a:r>
            <a:r>
              <a:rPr spc="517" dirty="0"/>
              <a:t>u</a:t>
            </a:r>
            <a:r>
              <a:rPr spc="145" dirty="0"/>
              <a:t>l</a:t>
            </a:r>
            <a:r>
              <a:rPr spc="496" dirty="0"/>
              <a:t>u</a:t>
            </a:r>
            <a:r>
              <a:rPr spc="428" dirty="0"/>
              <a:t>t</a:t>
            </a:r>
            <a:r>
              <a:rPr spc="496" dirty="0"/>
              <a:t>u</a:t>
            </a:r>
            <a:r>
              <a:rPr spc="402" dirty="0"/>
              <a:t>k</a:t>
            </a:r>
            <a:r>
              <a:rPr spc="492" dirty="0"/>
              <a:t>s</a:t>
            </a:r>
            <a:r>
              <a:rPr spc="509" dirty="0"/>
              <a:t>e</a:t>
            </a:r>
            <a:r>
              <a:rPr spc="505" dirty="0"/>
              <a:t>n</a:t>
            </a:r>
            <a:r>
              <a:rPr dirty="0"/>
              <a:t>	</a:t>
            </a:r>
            <a:r>
              <a:rPr spc="286" dirty="0"/>
              <a:t>j</a:t>
            </a:r>
            <a:r>
              <a:rPr spc="534" dirty="0"/>
              <a:t>ä</a:t>
            </a:r>
            <a:r>
              <a:rPr spc="392" dirty="0"/>
              <a:t>r</a:t>
            </a:r>
            <a:r>
              <a:rPr spc="286" dirty="0"/>
              <a:t>j</a:t>
            </a:r>
            <a:r>
              <a:rPr spc="534" dirty="0"/>
              <a:t>e</a:t>
            </a:r>
            <a:r>
              <a:rPr spc="475" dirty="0"/>
              <a:t>s</a:t>
            </a:r>
            <a:r>
              <a:rPr spc="406" dirty="0"/>
              <a:t>t</a:t>
            </a:r>
            <a:r>
              <a:rPr spc="534" dirty="0"/>
              <a:t>ä</a:t>
            </a:r>
            <a:r>
              <a:rPr spc="308" dirty="0"/>
              <a:t>j</a:t>
            </a:r>
            <a:r>
              <a:rPr spc="534" dirty="0"/>
              <a:t>ä</a:t>
            </a:r>
            <a:r>
              <a:rPr spc="392" dirty="0"/>
              <a:t>t  </a:t>
            </a:r>
            <a:r>
              <a:rPr spc="505" dirty="0"/>
              <a:t>2015</a:t>
            </a:r>
          </a:p>
        </p:txBody>
      </p:sp>
      <p:sp>
        <p:nvSpPr>
          <p:cNvPr id="3" name="object 3"/>
          <p:cNvSpPr txBox="1"/>
          <p:nvPr/>
        </p:nvSpPr>
        <p:spPr>
          <a:xfrm>
            <a:off x="1726255" y="3130644"/>
            <a:ext cx="4622498" cy="775277"/>
          </a:xfrm>
          <a:prstGeom prst="rect">
            <a:avLst/>
          </a:prstGeom>
        </p:spPr>
        <p:txBody>
          <a:bodyPr vert="horz" wrap="square" lIns="0" tIns="0" rIns="0" bIns="0" rtlCol="0">
            <a:spAutoFit/>
          </a:bodyPr>
          <a:lstStyle/>
          <a:p>
            <a:pPr marL="10860" marR="4344" defTabSz="781903"/>
            <a:r>
              <a:rPr sz="1710" dirty="0">
                <a:solidFill>
                  <a:srgbClr val="00A5D6"/>
                </a:solidFill>
                <a:latin typeface="Verdana"/>
                <a:cs typeface="Verdana"/>
              </a:rPr>
              <a:t>Lähde: </a:t>
            </a:r>
            <a:r>
              <a:rPr sz="1710" spc="-4" dirty="0">
                <a:solidFill>
                  <a:srgbClr val="00A5D6"/>
                </a:solidFill>
                <a:latin typeface="Verdana"/>
                <a:cs typeface="Verdana"/>
              </a:rPr>
              <a:t>Opetushallituksen yksikköhinta- ja  </a:t>
            </a:r>
            <a:r>
              <a:rPr sz="1710" spc="-9" dirty="0">
                <a:solidFill>
                  <a:srgbClr val="00A5D6"/>
                </a:solidFill>
                <a:latin typeface="Verdana"/>
                <a:cs typeface="Verdana"/>
              </a:rPr>
              <a:t>opiskelijamääräraportit</a:t>
            </a:r>
            <a:r>
              <a:rPr sz="1710" spc="30" dirty="0">
                <a:solidFill>
                  <a:srgbClr val="00A5D6"/>
                </a:solidFill>
                <a:latin typeface="Verdana"/>
                <a:cs typeface="Verdana"/>
              </a:rPr>
              <a:t> </a:t>
            </a:r>
            <a:r>
              <a:rPr sz="1710" dirty="0">
                <a:solidFill>
                  <a:srgbClr val="00A5D6"/>
                </a:solidFill>
                <a:latin typeface="Verdana"/>
                <a:cs typeface="Verdana"/>
              </a:rPr>
              <a:t>(20.1.2015)</a:t>
            </a:r>
            <a:endParaRPr sz="1710">
              <a:solidFill>
                <a:prstClr val="black"/>
              </a:solidFill>
              <a:latin typeface="Verdana"/>
              <a:cs typeface="Verdana"/>
            </a:endParaRPr>
          </a:p>
          <a:p>
            <a:pPr marL="10860" defTabSz="781903">
              <a:spcBef>
                <a:spcPts val="329"/>
              </a:spcBef>
            </a:pPr>
            <a:r>
              <a:rPr sz="1368" spc="-9" dirty="0">
                <a:solidFill>
                  <a:srgbClr val="00A5D6"/>
                </a:solidFill>
                <a:latin typeface="Verdana"/>
                <a:cs typeface="Verdana"/>
              </a:rPr>
              <a:t>MS</a:t>
            </a:r>
            <a:r>
              <a:rPr sz="1368" spc="-47" dirty="0">
                <a:solidFill>
                  <a:srgbClr val="00A5D6"/>
                </a:solidFill>
                <a:latin typeface="Verdana"/>
                <a:cs typeface="Verdana"/>
              </a:rPr>
              <a:t> </a:t>
            </a:r>
            <a:r>
              <a:rPr sz="1368" spc="-4" dirty="0">
                <a:solidFill>
                  <a:srgbClr val="00A5D6"/>
                </a:solidFill>
                <a:latin typeface="Verdana"/>
                <a:cs typeface="Verdana"/>
              </a:rPr>
              <a:t>18.6.2015</a:t>
            </a:r>
            <a:endParaRPr sz="1368">
              <a:solidFill>
                <a:prstClr val="black"/>
              </a:solidFill>
              <a:latin typeface="Verdana"/>
              <a:cs typeface="Verdana"/>
            </a:endParaRPr>
          </a:p>
        </p:txBody>
      </p:sp>
      <p:sp>
        <p:nvSpPr>
          <p:cNvPr id="4" name="Päivämäärän paikkamerkki 3"/>
          <p:cNvSpPr>
            <a:spLocks noGrp="1"/>
          </p:cNvSpPr>
          <p:nvPr>
            <p:ph type="dt" sz="half" idx="6"/>
          </p:nvPr>
        </p:nvSpPr>
        <p:spPr/>
        <p:txBody>
          <a:bodyPr/>
          <a:lstStyle/>
          <a:p>
            <a:fld id="{B9DDC2E1-DBEF-49F3-A6E6-4E227CAEAE07}" type="datetime1">
              <a:rPr lang="fi-FI" smtClean="0"/>
              <a:t>5.10.2016</a:t>
            </a:fld>
            <a:endParaRPr lang="en-US"/>
          </a:p>
        </p:txBody>
      </p:sp>
      <p:sp>
        <p:nvSpPr>
          <p:cNvPr id="5" name="Dian numeron paikkamerkki 4"/>
          <p:cNvSpPr>
            <a:spLocks noGrp="1"/>
          </p:cNvSpPr>
          <p:nvPr>
            <p:ph type="sldNum" sz="quarter" idx="7"/>
          </p:nvPr>
        </p:nvSpPr>
        <p:spPr/>
        <p:txBody>
          <a:bodyPr/>
          <a:lstStyle/>
          <a:p>
            <a:fld id="{B6F15528-21DE-4FAA-801E-634DDDAF4B2B}" type="slidenum">
              <a:rPr lang="fi-FI" smtClean="0"/>
              <a:t>14</a:t>
            </a:fld>
            <a:endParaRPr lang="fi-FI"/>
          </a:p>
        </p:txBody>
      </p:sp>
      <p:sp>
        <p:nvSpPr>
          <p:cNvPr id="6" name="Alatunnisteen paikkamerkki 5"/>
          <p:cNvSpPr>
            <a:spLocks noGrp="1"/>
          </p:cNvSpPr>
          <p:nvPr>
            <p:ph type="ftr" sz="quarter" idx="5"/>
          </p:nvPr>
        </p:nvSpPr>
        <p:spPr/>
        <p:txBody>
          <a:bodyPr/>
          <a:lstStyle/>
          <a:p>
            <a:pPr marL="10860">
              <a:lnSpc>
                <a:spcPts val="684"/>
              </a:lnSpc>
            </a:pPr>
            <a:r>
              <a:rPr lang="fi-FI" spc="-4" smtClean="0"/>
              <a:t>Liese Eskelinen</a:t>
            </a:r>
            <a:endParaRPr lang="fi-FI" spc="-4" dirty="0"/>
          </a:p>
        </p:txBody>
      </p:sp>
    </p:spTree>
    <p:extLst>
      <p:ext uri="{BB962C8B-B14F-4D97-AF65-F5344CB8AC3E}">
        <p14:creationId xmlns:p14="http://schemas.microsoft.com/office/powerpoint/2010/main" val="3031875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7547" y="5861717"/>
            <a:ext cx="1324033" cy="317976"/>
          </a:xfrm>
          <a:prstGeom prst="rect">
            <a:avLst/>
          </a:prstGeom>
          <a:blipFill>
            <a:blip r:embed="rId2" cstate="print"/>
            <a:stretch>
              <a:fillRect/>
            </a:stretch>
          </a:blipFill>
        </p:spPr>
        <p:txBody>
          <a:bodyPr wrap="square" lIns="0" tIns="0" rIns="0" bIns="0" rtlCol="0"/>
          <a:lstStyle/>
          <a:p>
            <a:pPr defTabSz="781903"/>
            <a:endParaRPr sz="1539">
              <a:solidFill>
                <a:prstClr val="black"/>
              </a:solidFill>
              <a:latin typeface="Calibri"/>
            </a:endParaRPr>
          </a:p>
        </p:txBody>
      </p:sp>
      <p:sp>
        <p:nvSpPr>
          <p:cNvPr id="3" name="object 3"/>
          <p:cNvSpPr/>
          <p:nvPr/>
        </p:nvSpPr>
        <p:spPr>
          <a:xfrm>
            <a:off x="3324419" y="495210"/>
            <a:ext cx="3522503" cy="5704031"/>
          </a:xfrm>
          <a:prstGeom prst="rect">
            <a:avLst/>
          </a:prstGeom>
          <a:blipFill>
            <a:blip r:embed="rId3" cstate="print"/>
            <a:stretch>
              <a:fillRect/>
            </a:stretch>
          </a:blipFill>
        </p:spPr>
        <p:txBody>
          <a:bodyPr wrap="square" lIns="0" tIns="0" rIns="0" bIns="0" rtlCol="0"/>
          <a:lstStyle/>
          <a:p>
            <a:pPr defTabSz="781903"/>
            <a:endParaRPr sz="1539">
              <a:solidFill>
                <a:prstClr val="black"/>
              </a:solidFill>
              <a:latin typeface="Calibri"/>
            </a:endParaRPr>
          </a:p>
        </p:txBody>
      </p:sp>
      <p:sp>
        <p:nvSpPr>
          <p:cNvPr id="4" name="object 4"/>
          <p:cNvSpPr txBox="1"/>
          <p:nvPr/>
        </p:nvSpPr>
        <p:spPr>
          <a:xfrm>
            <a:off x="3467351" y="3650680"/>
            <a:ext cx="1212503" cy="210570"/>
          </a:xfrm>
          <a:prstGeom prst="rect">
            <a:avLst/>
          </a:prstGeom>
        </p:spPr>
        <p:txBody>
          <a:bodyPr vert="horz" wrap="square" lIns="0" tIns="0" rIns="0" bIns="0" rtlCol="0">
            <a:spAutoFit/>
          </a:bodyPr>
          <a:lstStyle/>
          <a:p>
            <a:pPr marL="10860" marR="4344" defTabSz="781903"/>
            <a:r>
              <a:rPr sz="684" spc="-4" dirty="0">
                <a:solidFill>
                  <a:prstClr val="black"/>
                </a:solidFill>
                <a:latin typeface="Verdana"/>
                <a:cs typeface="Verdana"/>
              </a:rPr>
              <a:t>*Koulutuskuntayhtymät  </a:t>
            </a:r>
            <a:r>
              <a:rPr sz="684" dirty="0">
                <a:solidFill>
                  <a:prstClr val="black"/>
                </a:solidFill>
                <a:latin typeface="Verdana"/>
                <a:cs typeface="Verdana"/>
              </a:rPr>
              <a:t>sisältyvät </a:t>
            </a:r>
            <a:r>
              <a:rPr sz="684" spc="-4" dirty="0">
                <a:solidFill>
                  <a:prstClr val="black"/>
                </a:solidFill>
                <a:latin typeface="Verdana"/>
                <a:cs typeface="Verdana"/>
              </a:rPr>
              <a:t>kuntien</a:t>
            </a:r>
            <a:r>
              <a:rPr sz="684" spc="-26" dirty="0">
                <a:solidFill>
                  <a:prstClr val="black"/>
                </a:solidFill>
                <a:latin typeface="Verdana"/>
                <a:cs typeface="Verdana"/>
              </a:rPr>
              <a:t> </a:t>
            </a:r>
            <a:r>
              <a:rPr sz="684" spc="-4" dirty="0">
                <a:solidFill>
                  <a:prstClr val="black"/>
                </a:solidFill>
                <a:latin typeface="Verdana"/>
                <a:cs typeface="Verdana"/>
              </a:rPr>
              <a:t>määrään</a:t>
            </a:r>
            <a:endParaRPr sz="684">
              <a:solidFill>
                <a:prstClr val="black"/>
              </a:solidFill>
              <a:latin typeface="Verdana"/>
              <a:cs typeface="Verdana"/>
            </a:endParaRPr>
          </a:p>
        </p:txBody>
      </p:sp>
      <p:sp>
        <p:nvSpPr>
          <p:cNvPr id="5" name="object 5"/>
          <p:cNvSpPr txBox="1"/>
          <p:nvPr/>
        </p:nvSpPr>
        <p:spPr>
          <a:xfrm>
            <a:off x="1202376" y="1172862"/>
            <a:ext cx="2698675" cy="710579"/>
          </a:xfrm>
          <a:prstGeom prst="rect">
            <a:avLst/>
          </a:prstGeom>
        </p:spPr>
        <p:txBody>
          <a:bodyPr vert="horz" wrap="square" lIns="0" tIns="0" rIns="0" bIns="0" rtlCol="0">
            <a:spAutoFit/>
          </a:bodyPr>
          <a:lstStyle/>
          <a:p>
            <a:pPr marL="10860" marR="4344" algn="just" defTabSz="781903"/>
            <a:r>
              <a:rPr sz="1539" spc="-4" dirty="0">
                <a:solidFill>
                  <a:prstClr val="black"/>
                </a:solidFill>
                <a:latin typeface="Verdana"/>
                <a:cs typeface="Verdana"/>
              </a:rPr>
              <a:t>Lukiokoulutusta järjestävät  kunnat</a:t>
            </a:r>
            <a:r>
              <a:rPr sz="1197" spc="-4" dirty="0">
                <a:solidFill>
                  <a:prstClr val="black"/>
                </a:solidFill>
                <a:latin typeface="Verdana"/>
                <a:cs typeface="Verdana"/>
              </a:rPr>
              <a:t>* </a:t>
            </a:r>
            <a:r>
              <a:rPr sz="1539" dirty="0">
                <a:solidFill>
                  <a:prstClr val="black"/>
                </a:solidFill>
                <a:latin typeface="Verdana"/>
                <a:cs typeface="Verdana"/>
              </a:rPr>
              <a:t>ja </a:t>
            </a:r>
            <a:r>
              <a:rPr sz="1539" spc="-4" dirty="0">
                <a:solidFill>
                  <a:prstClr val="black"/>
                </a:solidFill>
                <a:latin typeface="Verdana"/>
                <a:cs typeface="Verdana"/>
              </a:rPr>
              <a:t>opiskelijamäärä  </a:t>
            </a:r>
            <a:r>
              <a:rPr sz="1539" spc="-9" dirty="0">
                <a:solidFill>
                  <a:prstClr val="black"/>
                </a:solidFill>
                <a:latin typeface="Verdana"/>
                <a:cs typeface="Verdana"/>
              </a:rPr>
              <a:t>20.1.2015</a:t>
            </a:r>
            <a:endParaRPr sz="1539">
              <a:solidFill>
                <a:prstClr val="black"/>
              </a:solidFill>
              <a:latin typeface="Verdana"/>
              <a:cs typeface="Verdana"/>
            </a:endParaRPr>
          </a:p>
        </p:txBody>
      </p:sp>
      <p:sp>
        <p:nvSpPr>
          <p:cNvPr id="7" name="Päivämäärän paikkamerkki 6"/>
          <p:cNvSpPr>
            <a:spLocks noGrp="1"/>
          </p:cNvSpPr>
          <p:nvPr>
            <p:ph type="dt" sz="half" idx="6"/>
          </p:nvPr>
        </p:nvSpPr>
        <p:spPr/>
        <p:txBody>
          <a:bodyPr/>
          <a:lstStyle/>
          <a:p>
            <a:fld id="{370E377A-AF90-4FA8-B200-940E565A404F}" type="datetime1">
              <a:rPr lang="fi-FI" smtClean="0"/>
              <a:t>5.10.2016</a:t>
            </a:fld>
            <a:endParaRPr lang="en-US"/>
          </a:p>
        </p:txBody>
      </p:sp>
      <p:sp>
        <p:nvSpPr>
          <p:cNvPr id="8" name="Dian numeron paikkamerkki 7"/>
          <p:cNvSpPr>
            <a:spLocks noGrp="1"/>
          </p:cNvSpPr>
          <p:nvPr>
            <p:ph type="sldNum" sz="quarter" idx="7"/>
          </p:nvPr>
        </p:nvSpPr>
        <p:spPr/>
        <p:txBody>
          <a:bodyPr/>
          <a:lstStyle/>
          <a:p>
            <a:fld id="{B6F15528-21DE-4FAA-801E-634DDDAF4B2B}" type="slidenum">
              <a:rPr lang="fi-FI" smtClean="0"/>
              <a:t>15</a:t>
            </a:fld>
            <a:endParaRPr lang="fi-FI"/>
          </a:p>
        </p:txBody>
      </p:sp>
      <p:sp>
        <p:nvSpPr>
          <p:cNvPr id="9" name="Alatunnisteen paikkamerkki 8"/>
          <p:cNvSpPr>
            <a:spLocks noGrp="1"/>
          </p:cNvSpPr>
          <p:nvPr>
            <p:ph type="ftr" sz="quarter" idx="5"/>
          </p:nvPr>
        </p:nvSpPr>
        <p:spPr/>
        <p:txBody>
          <a:bodyPr/>
          <a:lstStyle/>
          <a:p>
            <a:pPr marL="10860">
              <a:lnSpc>
                <a:spcPts val="684"/>
              </a:lnSpc>
            </a:pPr>
            <a:r>
              <a:rPr lang="fi-FI" spc="-4" smtClean="0"/>
              <a:t>Liese Eskelinen</a:t>
            </a:r>
            <a:endParaRPr lang="fi-FI" spc="-4" dirty="0"/>
          </a:p>
        </p:txBody>
      </p:sp>
    </p:spTree>
    <p:extLst>
      <p:ext uri="{BB962C8B-B14F-4D97-AF65-F5344CB8AC3E}">
        <p14:creationId xmlns:p14="http://schemas.microsoft.com/office/powerpoint/2010/main" val="2889540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fi-FI" dirty="0" smtClean="0"/>
              <a:t>Lukiokoulutuksen järjestäjät omistajuuden ja opiskelijamäärän mukaan</a:t>
            </a:r>
            <a:endParaRPr lang="fi-FI" dirty="0"/>
          </a:p>
        </p:txBody>
      </p:sp>
      <p:sp>
        <p:nvSpPr>
          <p:cNvPr id="3" name="Alaotsikko 2"/>
          <p:cNvSpPr>
            <a:spLocks noGrp="1"/>
          </p:cNvSpPr>
          <p:nvPr>
            <p:ph type="subTitle" idx="1"/>
          </p:nvPr>
        </p:nvSpPr>
        <p:spPr/>
        <p:txBody>
          <a:bodyPr>
            <a:normAutofit/>
          </a:bodyPr>
          <a:lstStyle/>
          <a:p>
            <a:r>
              <a:rPr lang="fi-FI" sz="1800" dirty="0" smtClean="0"/>
              <a:t>Lähde: Opetushallituksen valtionosuusraportit sekä tilastokeskuksen koulutustilastot</a:t>
            </a:r>
          </a:p>
          <a:p>
            <a:r>
              <a:rPr lang="fi-FI" sz="1800" dirty="0" smtClean="0"/>
              <a:t>MS 7/2016 </a:t>
            </a:r>
            <a:endParaRPr lang="fi-FI" sz="1800" dirty="0"/>
          </a:p>
        </p:txBody>
      </p:sp>
    </p:spTree>
    <p:extLst>
      <p:ext uri="{BB962C8B-B14F-4D97-AF65-F5344CB8AC3E}">
        <p14:creationId xmlns:p14="http://schemas.microsoft.com/office/powerpoint/2010/main" val="196858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ulukko 4"/>
          <p:cNvGraphicFramePr>
            <a:graphicFrameLocks noGrp="1"/>
          </p:cNvGraphicFramePr>
          <p:nvPr>
            <p:extLst/>
          </p:nvPr>
        </p:nvGraphicFramePr>
        <p:xfrm>
          <a:off x="1835695" y="692701"/>
          <a:ext cx="7308305" cy="4320470"/>
        </p:xfrm>
        <a:graphic>
          <a:graphicData uri="http://schemas.openxmlformats.org/drawingml/2006/table">
            <a:tbl>
              <a:tblPr/>
              <a:tblGrid>
                <a:gridCol w="1882603">
                  <a:extLst>
                    <a:ext uri="{9D8B030D-6E8A-4147-A177-3AD203B41FA5}">
                      <a16:colId xmlns:a16="http://schemas.microsoft.com/office/drawing/2014/main" xmlns="" val="3797090176"/>
                    </a:ext>
                  </a:extLst>
                </a:gridCol>
                <a:gridCol w="814384">
                  <a:extLst>
                    <a:ext uri="{9D8B030D-6E8A-4147-A177-3AD203B41FA5}">
                      <a16:colId xmlns:a16="http://schemas.microsoft.com/office/drawing/2014/main" xmlns="" val="3329087377"/>
                    </a:ext>
                  </a:extLst>
                </a:gridCol>
                <a:gridCol w="814384">
                  <a:extLst>
                    <a:ext uri="{9D8B030D-6E8A-4147-A177-3AD203B41FA5}">
                      <a16:colId xmlns:a16="http://schemas.microsoft.com/office/drawing/2014/main" xmlns="" val="3181234961"/>
                    </a:ext>
                  </a:extLst>
                </a:gridCol>
                <a:gridCol w="814384">
                  <a:extLst>
                    <a:ext uri="{9D8B030D-6E8A-4147-A177-3AD203B41FA5}">
                      <a16:colId xmlns:a16="http://schemas.microsoft.com/office/drawing/2014/main" xmlns="" val="1782256818"/>
                    </a:ext>
                  </a:extLst>
                </a:gridCol>
                <a:gridCol w="814384">
                  <a:extLst>
                    <a:ext uri="{9D8B030D-6E8A-4147-A177-3AD203B41FA5}">
                      <a16:colId xmlns:a16="http://schemas.microsoft.com/office/drawing/2014/main" xmlns="" val="3374054886"/>
                    </a:ext>
                  </a:extLst>
                </a:gridCol>
                <a:gridCol w="814384">
                  <a:extLst>
                    <a:ext uri="{9D8B030D-6E8A-4147-A177-3AD203B41FA5}">
                      <a16:colId xmlns:a16="http://schemas.microsoft.com/office/drawing/2014/main" xmlns="" val="3434515145"/>
                    </a:ext>
                  </a:extLst>
                </a:gridCol>
                <a:gridCol w="676891">
                  <a:extLst>
                    <a:ext uri="{9D8B030D-6E8A-4147-A177-3AD203B41FA5}">
                      <a16:colId xmlns:a16="http://schemas.microsoft.com/office/drawing/2014/main" xmlns="" val="3690761305"/>
                    </a:ext>
                  </a:extLst>
                </a:gridCol>
                <a:gridCol w="676891">
                  <a:extLst>
                    <a:ext uri="{9D8B030D-6E8A-4147-A177-3AD203B41FA5}">
                      <a16:colId xmlns:a16="http://schemas.microsoft.com/office/drawing/2014/main" xmlns="" val="3404101686"/>
                    </a:ext>
                  </a:extLst>
                </a:gridCol>
              </a:tblGrid>
              <a:tr h="392770">
                <a:tc gridSpan="8">
                  <a:txBody>
                    <a:bodyPr/>
                    <a:lstStyle/>
                    <a:p>
                      <a:pPr algn="l" fontAlgn="b"/>
                      <a:r>
                        <a:rPr lang="fi-FI" sz="1400" b="1" i="1" u="none" strike="noStrike">
                          <a:solidFill>
                            <a:srgbClr val="000000"/>
                          </a:solidFill>
                          <a:effectLst/>
                          <a:latin typeface="Arial" panose="020B0604020202020204" pitchFamily="34" charset="0"/>
                        </a:rPr>
                        <a:t>Lukiokoulutuksen järjestäjäjakauma 2015</a:t>
                      </a:r>
                    </a:p>
                  </a:txBody>
                  <a:tcPr marL="7620" marR="7620" marT="7620" marB="0" anchor="b">
                    <a:lnL>
                      <a:noFill/>
                    </a:lnL>
                    <a:lnR>
                      <a:noFill/>
                    </a:lnR>
                    <a:lnT>
                      <a:noFill/>
                    </a:lnT>
                    <a:lnB>
                      <a:noFill/>
                    </a:lnB>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xmlns="" val="1388539992"/>
                  </a:ext>
                </a:extLst>
              </a:tr>
              <a:tr h="392770">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4270278065"/>
                  </a:ext>
                </a:extLst>
              </a:tr>
              <a:tr h="392770">
                <a:tc>
                  <a:txBody>
                    <a:bodyPr/>
                    <a:lstStyle/>
                    <a:p>
                      <a:pPr algn="l" fontAlgn="b"/>
                      <a:r>
                        <a:rPr lang="fi-FI" sz="1400" b="0" i="0" u="none" strike="noStrike">
                          <a:solidFill>
                            <a:srgbClr val="000000"/>
                          </a:solidFill>
                          <a:effectLst/>
                          <a:latin typeface="Arial" panose="020B0604020202020204" pitchFamily="34" charset="0"/>
                        </a:rPr>
                        <a:t>Omistajatyyppi</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i-FI" sz="1400" b="0" i="0" u="none" strike="noStrike">
                          <a:solidFill>
                            <a:srgbClr val="000000"/>
                          </a:solidFill>
                          <a:effectLst/>
                          <a:latin typeface="Arial" panose="020B0604020202020204" pitchFamily="34" charset="0"/>
                        </a:rPr>
                        <a:t>%</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fi-FI" sz="1400" b="0" i="0" u="none" strike="noStrike">
                          <a:solidFill>
                            <a:srgbClr val="000000"/>
                          </a:solidFill>
                          <a:effectLst/>
                          <a:latin typeface="Arial" panose="020B0604020202020204" pitchFamily="34" charset="0"/>
                        </a:rPr>
                        <a:t>% opiskelijoista</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fi-FI"/>
                    </a:p>
                  </a:txBody>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1917186747"/>
                  </a:ext>
                </a:extLst>
              </a:tr>
              <a:tr h="392770">
                <a:tc>
                  <a:txBody>
                    <a:bodyPr/>
                    <a:lstStyle/>
                    <a:p>
                      <a:pPr algn="l" fontAlgn="b"/>
                      <a:r>
                        <a:rPr lang="fi-FI" sz="1400" b="0" i="0" u="none" strike="noStrike">
                          <a:solidFill>
                            <a:srgbClr val="000000"/>
                          </a:solidFill>
                          <a:effectLst/>
                          <a:latin typeface="Arial" panose="020B0604020202020204" pitchFamily="34" charset="0"/>
                        </a:rPr>
                        <a:t>Yksityinen (36)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fi-FI" sz="1400" b="0" i="0" u="none" strike="noStrike">
                          <a:solidFill>
                            <a:srgbClr val="000000"/>
                          </a:solidFill>
                          <a:effectLst/>
                          <a:latin typeface="Arial" panose="020B0604020202020204" pitchFamily="34" charset="0"/>
                        </a:rPr>
                        <a:t>13,0</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fi-FI" sz="1400" b="0" i="0" u="none" strike="noStrike">
                          <a:solidFill>
                            <a:srgbClr val="000000"/>
                          </a:solidFill>
                          <a:effectLst/>
                          <a:latin typeface="Arial" panose="020B0604020202020204" pitchFamily="34" charset="0"/>
                        </a:rPr>
                        <a:t>10,1</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312540584"/>
                  </a:ext>
                </a:extLst>
              </a:tr>
              <a:tr h="392770">
                <a:tc>
                  <a:txBody>
                    <a:bodyPr/>
                    <a:lstStyle/>
                    <a:p>
                      <a:pPr algn="l" fontAlgn="b"/>
                      <a:r>
                        <a:rPr lang="fi-FI" sz="1400" b="0" i="0" u="none" strike="noStrike">
                          <a:solidFill>
                            <a:srgbClr val="000000"/>
                          </a:solidFill>
                          <a:effectLst/>
                          <a:latin typeface="Arial" panose="020B0604020202020204" pitchFamily="34" charset="0"/>
                        </a:rPr>
                        <a:t>Valtio (3)</a:t>
                      </a:r>
                    </a:p>
                  </a:txBody>
                  <a:tcPr marL="7620" marR="7620" marT="7620" marB="0" anchor="b">
                    <a:lnL>
                      <a:noFill/>
                    </a:lnL>
                    <a:lnR>
                      <a:noFill/>
                    </a:lnR>
                    <a:lnT>
                      <a:noFill/>
                    </a:lnT>
                    <a:lnB>
                      <a:noFill/>
                    </a:lnB>
                  </a:tcPr>
                </a:tc>
                <a:tc>
                  <a:txBody>
                    <a:bodyPr/>
                    <a:lstStyle/>
                    <a:p>
                      <a:pPr algn="l" fontAlgn="b"/>
                      <a:r>
                        <a:rPr lang="fi-FI" sz="1400" b="0" i="0" u="none" strike="noStrike">
                          <a:solidFill>
                            <a:srgbClr val="000000"/>
                          </a:solidFill>
                          <a:effectLst/>
                          <a:latin typeface="Arial" panose="020B0604020202020204" pitchFamily="34" charset="0"/>
                        </a:rPr>
                        <a:t>1,1</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fi-FI" sz="1400" b="0" i="0" u="none" strike="noStrike">
                          <a:solidFill>
                            <a:srgbClr val="000000"/>
                          </a:solidFill>
                          <a:effectLst/>
                          <a:latin typeface="Arial" panose="020B0604020202020204" pitchFamily="34" charset="0"/>
                        </a:rPr>
                        <a:t>0,3</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637233670"/>
                  </a:ext>
                </a:extLst>
              </a:tr>
              <a:tr h="392770">
                <a:tc>
                  <a:txBody>
                    <a:bodyPr/>
                    <a:lstStyle/>
                    <a:p>
                      <a:pPr algn="l" fontAlgn="b"/>
                      <a:r>
                        <a:rPr lang="fi-FI" sz="1400" b="0" i="0" u="none" strike="noStrike">
                          <a:solidFill>
                            <a:srgbClr val="000000"/>
                          </a:solidFill>
                          <a:effectLst/>
                          <a:latin typeface="Arial" panose="020B0604020202020204" pitchFamily="34" charset="0"/>
                        </a:rPr>
                        <a:t>Yliopistot (8)</a:t>
                      </a:r>
                    </a:p>
                  </a:txBody>
                  <a:tcPr marL="7620" marR="7620" marT="7620" marB="0" anchor="b">
                    <a:lnL>
                      <a:noFill/>
                    </a:lnL>
                    <a:lnR>
                      <a:noFill/>
                    </a:lnR>
                    <a:lnT>
                      <a:noFill/>
                    </a:lnT>
                    <a:lnB>
                      <a:noFill/>
                    </a:lnB>
                  </a:tcPr>
                </a:tc>
                <a:tc>
                  <a:txBody>
                    <a:bodyPr/>
                    <a:lstStyle/>
                    <a:p>
                      <a:pPr algn="l" fontAlgn="b"/>
                      <a:r>
                        <a:rPr lang="fi-FI" sz="1400" b="0" i="0" u="none" strike="noStrike">
                          <a:solidFill>
                            <a:srgbClr val="000000"/>
                          </a:solidFill>
                          <a:effectLst/>
                          <a:latin typeface="Arial" panose="020B0604020202020204" pitchFamily="34" charset="0"/>
                        </a:rPr>
                        <a:t>2,9</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fi-FI" sz="1400" b="0" i="0" u="none" strike="noStrike">
                          <a:solidFill>
                            <a:srgbClr val="000000"/>
                          </a:solidFill>
                          <a:effectLst/>
                          <a:latin typeface="Arial" panose="020B0604020202020204" pitchFamily="34" charset="0"/>
                        </a:rPr>
                        <a:t>2,2</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3664733419"/>
                  </a:ext>
                </a:extLst>
              </a:tr>
              <a:tr h="392770">
                <a:tc>
                  <a:txBody>
                    <a:bodyPr/>
                    <a:lstStyle/>
                    <a:p>
                      <a:pPr algn="l" fontAlgn="b"/>
                      <a:r>
                        <a:rPr lang="fi-FI" sz="1400" b="0" i="0" u="none" strike="noStrike">
                          <a:solidFill>
                            <a:srgbClr val="000000"/>
                          </a:solidFill>
                          <a:effectLst/>
                          <a:latin typeface="Arial" panose="020B0604020202020204" pitchFamily="34" charset="0"/>
                        </a:rPr>
                        <a:t>Kunta (223)</a:t>
                      </a:r>
                    </a:p>
                  </a:txBody>
                  <a:tcPr marL="7620" marR="7620" marT="7620" marB="0" anchor="b">
                    <a:lnL>
                      <a:noFill/>
                    </a:lnL>
                    <a:lnR>
                      <a:noFill/>
                    </a:lnR>
                    <a:lnT>
                      <a:noFill/>
                    </a:lnT>
                    <a:lnB>
                      <a:noFill/>
                    </a:lnB>
                  </a:tcPr>
                </a:tc>
                <a:tc>
                  <a:txBody>
                    <a:bodyPr/>
                    <a:lstStyle/>
                    <a:p>
                      <a:pPr algn="l" fontAlgn="b"/>
                      <a:r>
                        <a:rPr lang="fi-FI" sz="1400" b="0" i="0" u="none" strike="noStrike">
                          <a:solidFill>
                            <a:srgbClr val="000000"/>
                          </a:solidFill>
                          <a:effectLst/>
                          <a:latin typeface="Arial" panose="020B0604020202020204" pitchFamily="34" charset="0"/>
                        </a:rPr>
                        <a:t>80,8</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fi-FI" sz="1400" b="0" i="0" u="none" strike="noStrike">
                          <a:solidFill>
                            <a:srgbClr val="000000"/>
                          </a:solidFill>
                          <a:effectLst/>
                          <a:latin typeface="Arial" panose="020B0604020202020204" pitchFamily="34" charset="0"/>
                        </a:rPr>
                        <a:t>82,6</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3984110278"/>
                  </a:ext>
                </a:extLst>
              </a:tr>
              <a:tr h="392770">
                <a:tc>
                  <a:txBody>
                    <a:bodyPr/>
                    <a:lstStyle/>
                    <a:p>
                      <a:pPr algn="l" fontAlgn="b"/>
                      <a:r>
                        <a:rPr lang="fi-FI" sz="1400" b="0" i="0" u="none" strike="noStrike">
                          <a:solidFill>
                            <a:srgbClr val="000000"/>
                          </a:solidFill>
                          <a:effectLst/>
                          <a:latin typeface="Arial" panose="020B0604020202020204" pitchFamily="34" charset="0"/>
                        </a:rPr>
                        <a:t>Kuntayhtymä (6)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i-FI" sz="1400" b="0" i="0" u="none" strike="noStrike">
                          <a:solidFill>
                            <a:srgbClr val="000000"/>
                          </a:solidFill>
                          <a:effectLst/>
                          <a:latin typeface="Arial" panose="020B0604020202020204" pitchFamily="34" charset="0"/>
                        </a:rPr>
                        <a:t>2,2</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fi-FI" sz="1400" b="0" i="0" u="none" strike="noStrike">
                          <a:solidFill>
                            <a:srgbClr val="000000"/>
                          </a:solidFill>
                          <a:effectLst/>
                          <a:latin typeface="Arial" panose="020B0604020202020204" pitchFamily="34" charset="0"/>
                        </a:rPr>
                        <a:t>4,8</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i-FI" sz="14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2929763839"/>
                  </a:ext>
                </a:extLst>
              </a:tr>
              <a:tr h="392770">
                <a:tc>
                  <a:txBody>
                    <a:bodyPr/>
                    <a:lstStyle/>
                    <a:p>
                      <a:pPr algn="l" fontAlgn="b"/>
                      <a:r>
                        <a:rPr lang="fi-FI" sz="1400" b="0" i="0" u="none" strike="noStrike">
                          <a:solidFill>
                            <a:srgbClr val="000000"/>
                          </a:solidFill>
                          <a:effectLst/>
                          <a:latin typeface="Arial" panose="020B0604020202020204" pitchFamily="34" charset="0"/>
                        </a:rPr>
                        <a:t>Yhteensä (276)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fi-FI" sz="1400" b="0" i="0" u="none" strike="noStrike">
                          <a:solidFill>
                            <a:srgbClr val="000000"/>
                          </a:solidFill>
                          <a:effectLst/>
                          <a:latin typeface="Arial" panose="020B0604020202020204" pitchFamily="34" charset="0"/>
                        </a:rPr>
                        <a:t>100,0</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fi-FI" sz="1400" b="0" i="0" u="none" strike="noStrike">
                          <a:solidFill>
                            <a:srgbClr val="000000"/>
                          </a:solidFill>
                          <a:effectLst/>
                          <a:latin typeface="Arial" panose="020B0604020202020204" pitchFamily="34" charset="0"/>
                        </a:rPr>
                        <a:t>100,0</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i-FI" sz="14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2400782665"/>
                  </a:ext>
                </a:extLst>
              </a:tr>
              <a:tr h="392770">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3323104116"/>
                  </a:ext>
                </a:extLst>
              </a:tr>
              <a:tr h="392770">
                <a:tc gridSpan="6">
                  <a:txBody>
                    <a:bodyPr/>
                    <a:lstStyle/>
                    <a:p>
                      <a:pPr algn="l" fontAlgn="b"/>
                      <a:r>
                        <a:rPr lang="fi-FI" sz="1400" b="0" i="0" u="none" strike="noStrike">
                          <a:solidFill>
                            <a:srgbClr val="000000"/>
                          </a:solidFill>
                          <a:effectLst/>
                          <a:latin typeface="Arial" panose="020B0604020202020204" pitchFamily="34" charset="0"/>
                        </a:rPr>
                        <a:t>Lähde: Opetushallituksen yksikkö- ja 20.9. opiskelijamääräraportit </a:t>
                      </a:r>
                    </a:p>
                  </a:txBody>
                  <a:tcPr marL="7620" marR="7620" marT="7620" marB="0" anchor="b">
                    <a:lnL>
                      <a:noFill/>
                    </a:lnL>
                    <a:lnR>
                      <a:noFill/>
                    </a:lnR>
                    <a:lnT>
                      <a:noFill/>
                    </a:lnT>
                    <a:lnB>
                      <a:noFill/>
                    </a:lnB>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l" fontAlgn="b"/>
                      <a:endParaRPr lang="fi-FI" sz="14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fi-FI" sz="14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xmlns="" val="654770191"/>
                  </a:ext>
                </a:extLst>
              </a:tr>
            </a:tbl>
          </a:graphicData>
        </a:graphic>
      </p:graphicFrame>
      <p:sp>
        <p:nvSpPr>
          <p:cNvPr id="2" name="Päivämäärän paikkamerkki 1"/>
          <p:cNvSpPr>
            <a:spLocks noGrp="1"/>
          </p:cNvSpPr>
          <p:nvPr>
            <p:ph type="dt" sz="half" idx="10"/>
          </p:nvPr>
        </p:nvSpPr>
        <p:spPr/>
        <p:txBody>
          <a:bodyPr/>
          <a:lstStyle/>
          <a:p>
            <a:fld id="{DCEC213D-7981-4D0E-8FFF-1A6221221DCF}" type="datetime1">
              <a:rPr lang="fi-FI" smtClean="0"/>
              <a:t>5.10.2016</a:t>
            </a:fld>
            <a:endParaRPr lang="fi-FI"/>
          </a:p>
        </p:txBody>
      </p:sp>
      <p:sp>
        <p:nvSpPr>
          <p:cNvPr id="3" name="Dian numeron paikkamerkki 2"/>
          <p:cNvSpPr>
            <a:spLocks noGrp="1"/>
          </p:cNvSpPr>
          <p:nvPr>
            <p:ph type="sldNum" sz="quarter" idx="12"/>
          </p:nvPr>
        </p:nvSpPr>
        <p:spPr/>
        <p:txBody>
          <a:bodyPr/>
          <a:lstStyle/>
          <a:p>
            <a:fld id="{529BDC67-9A7E-42C8-BC4E-FBA2E376B5B6}" type="slidenum">
              <a:rPr lang="fi-FI" smtClean="0"/>
              <a:t>17</a:t>
            </a:fld>
            <a:endParaRPr lang="fi-FI"/>
          </a:p>
        </p:txBody>
      </p:sp>
      <p:sp>
        <p:nvSpPr>
          <p:cNvPr id="4" name="Alatunnisteen paikkamerkki 3"/>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74362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Kaavio 4"/>
          <p:cNvGraphicFramePr>
            <a:graphicFrameLocks noGrp="1"/>
          </p:cNvGraphicFramePr>
          <p:nvPr>
            <p:extLst/>
          </p:nvPr>
        </p:nvGraphicFramePr>
        <p:xfrm>
          <a:off x="-1" y="399585"/>
          <a:ext cx="9144001" cy="5837727"/>
        </p:xfrm>
        <a:graphic>
          <a:graphicData uri="http://schemas.openxmlformats.org/drawingml/2006/chart">
            <c:chart xmlns:c="http://schemas.openxmlformats.org/drawingml/2006/chart" xmlns:r="http://schemas.openxmlformats.org/officeDocument/2006/relationships" r:id="rId2"/>
          </a:graphicData>
        </a:graphic>
      </p:graphicFrame>
      <p:sp>
        <p:nvSpPr>
          <p:cNvPr id="2" name="Päivämäärän paikkamerkki 1"/>
          <p:cNvSpPr>
            <a:spLocks noGrp="1"/>
          </p:cNvSpPr>
          <p:nvPr>
            <p:ph type="dt" sz="half" idx="10"/>
          </p:nvPr>
        </p:nvSpPr>
        <p:spPr/>
        <p:txBody>
          <a:bodyPr/>
          <a:lstStyle/>
          <a:p>
            <a:fld id="{9D89D569-CF57-475C-AA5D-EB186D00B294}" type="datetime1">
              <a:rPr lang="fi-FI" smtClean="0"/>
              <a:t>5.10.2016</a:t>
            </a:fld>
            <a:endParaRPr lang="fi-FI"/>
          </a:p>
        </p:txBody>
      </p:sp>
      <p:sp>
        <p:nvSpPr>
          <p:cNvPr id="3" name="Dian numeron paikkamerkki 2"/>
          <p:cNvSpPr>
            <a:spLocks noGrp="1"/>
          </p:cNvSpPr>
          <p:nvPr>
            <p:ph type="sldNum" sz="quarter" idx="12"/>
          </p:nvPr>
        </p:nvSpPr>
        <p:spPr/>
        <p:txBody>
          <a:bodyPr/>
          <a:lstStyle/>
          <a:p>
            <a:fld id="{529BDC67-9A7E-42C8-BC4E-FBA2E376B5B6}" type="slidenum">
              <a:rPr lang="fi-FI" smtClean="0"/>
              <a:t>18</a:t>
            </a:fld>
            <a:endParaRPr lang="fi-FI"/>
          </a:p>
        </p:txBody>
      </p:sp>
      <p:sp>
        <p:nvSpPr>
          <p:cNvPr id="4" name="Alatunnisteen paikkamerkki 3"/>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778427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1187450" y="2636838"/>
            <a:ext cx="6096000" cy="1008062"/>
          </a:xfrm>
        </p:spPr>
        <p:txBody>
          <a:bodyPr>
            <a:normAutofit fontScale="90000"/>
          </a:bodyPr>
          <a:lstStyle/>
          <a:p>
            <a:pPr eaLnBrk="1" fontAlgn="auto" hangingPunct="1">
              <a:spcAft>
                <a:spcPts val="0"/>
              </a:spcAft>
              <a:defRPr/>
            </a:pPr>
            <a:r>
              <a:rPr lang="fi-FI" sz="2000" dirty="0" smtClean="0">
                <a:ea typeface="+mj-ea"/>
              </a:rPr>
              <a:t>Lukiokoulutuksessa olevien ja lukioiden määrän kehitys</a:t>
            </a:r>
            <a:br>
              <a:rPr lang="fi-FI" sz="2000" dirty="0" smtClean="0">
                <a:ea typeface="+mj-ea"/>
              </a:rPr>
            </a:br>
            <a:r>
              <a:rPr lang="fi-FI" sz="2000" dirty="0" smtClean="0">
                <a:ea typeface="+mj-ea"/>
              </a:rPr>
              <a:t>- </a:t>
            </a:r>
            <a:r>
              <a:rPr lang="fi-FI" sz="1800" dirty="0" smtClean="0">
                <a:ea typeface="+mj-ea"/>
              </a:rPr>
              <a:t>Tutkintoon johtavassa koulutuksessa olevat opiskelijat</a:t>
            </a:r>
          </a:p>
        </p:txBody>
      </p:sp>
      <p:sp>
        <p:nvSpPr>
          <p:cNvPr id="7" name="Rectangle 3"/>
          <p:cNvSpPr>
            <a:spLocks noGrp="1" noChangeArrowheads="1"/>
          </p:cNvSpPr>
          <p:nvPr>
            <p:ph type="subTitle" idx="1"/>
          </p:nvPr>
        </p:nvSpPr>
        <p:spPr>
          <a:xfrm>
            <a:off x="1187450" y="3573463"/>
            <a:ext cx="6096000" cy="1962150"/>
          </a:xfrm>
        </p:spPr>
        <p:txBody>
          <a:bodyPr/>
          <a:lstStyle/>
          <a:p>
            <a:pPr eaLnBrk="1" fontAlgn="auto" hangingPunct="1">
              <a:spcAft>
                <a:spcPts val="0"/>
              </a:spcAft>
              <a:buFont typeface="Arial"/>
              <a:buNone/>
              <a:defRPr/>
            </a:pPr>
            <a:r>
              <a:rPr lang="fi-FI" sz="1600" dirty="0" smtClean="0">
                <a:ea typeface="+mn-ea"/>
              </a:rPr>
              <a:t>Lähde: Tilastokeskus</a:t>
            </a:r>
          </a:p>
          <a:p>
            <a:pPr eaLnBrk="1" fontAlgn="auto" hangingPunct="1">
              <a:spcAft>
                <a:spcPts val="0"/>
              </a:spcAft>
              <a:buFont typeface="Arial"/>
              <a:buNone/>
              <a:defRPr/>
            </a:pPr>
            <a:r>
              <a:rPr lang="fi-FI" sz="1200" dirty="0" smtClean="0">
                <a:ea typeface="+mn-ea"/>
              </a:rPr>
              <a:t>MS 7/2016</a:t>
            </a:r>
          </a:p>
          <a:p>
            <a:pPr eaLnBrk="1" fontAlgn="auto" hangingPunct="1">
              <a:spcAft>
                <a:spcPts val="0"/>
              </a:spcAft>
              <a:buFont typeface="Arial"/>
              <a:buNone/>
              <a:defRPr/>
            </a:pPr>
            <a:endParaRPr lang="fi-FI" dirty="0" smtClean="0">
              <a:ea typeface="+mn-ea"/>
            </a:endParaRPr>
          </a:p>
        </p:txBody>
      </p:sp>
    </p:spTree>
    <p:extLst>
      <p:ext uri="{BB962C8B-B14F-4D97-AF65-F5344CB8AC3E}">
        <p14:creationId xmlns:p14="http://schemas.microsoft.com/office/powerpoint/2010/main" val="4216834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291" y="6646839"/>
            <a:ext cx="9144000" cy="134909"/>
          </a:xfrm>
          <a:prstGeom prst="rect">
            <a:avLst/>
          </a:prstGeom>
          <a:blipFill>
            <a:blip r:embed="rId3" cstate="print"/>
            <a:stretch>
              <a:fillRect/>
            </a:stretch>
          </a:blipFill>
        </p:spPr>
        <p:txBody>
          <a:bodyPr wrap="square" lIns="0" tIns="0" rIns="0" bIns="0" rtlCol="0">
            <a:noAutofit/>
          </a:bodyPr>
          <a:lstStyle/>
          <a:p>
            <a:endParaRPr dirty="0"/>
          </a:p>
        </p:txBody>
      </p:sp>
      <p:sp>
        <p:nvSpPr>
          <p:cNvPr id="3" name="object 3"/>
          <p:cNvSpPr/>
          <p:nvPr/>
        </p:nvSpPr>
        <p:spPr>
          <a:xfrm>
            <a:off x="35297" y="6192202"/>
            <a:ext cx="1550924" cy="371475"/>
          </a:xfrm>
          <a:prstGeom prst="rect">
            <a:avLst/>
          </a:prstGeom>
          <a:blipFill>
            <a:blip r:embed="rId4" cstate="print"/>
            <a:stretch>
              <a:fillRect/>
            </a:stretch>
          </a:blipFill>
        </p:spPr>
        <p:txBody>
          <a:bodyPr wrap="square" lIns="0" tIns="0" rIns="0" bIns="0" rtlCol="0">
            <a:noAutofit/>
          </a:bodyPr>
          <a:lstStyle/>
          <a:p>
            <a:endParaRPr dirty="0"/>
          </a:p>
        </p:txBody>
      </p:sp>
      <p:sp>
        <p:nvSpPr>
          <p:cNvPr id="4" name="object 4"/>
          <p:cNvSpPr txBox="1">
            <a:spLocks noGrp="1"/>
          </p:cNvSpPr>
          <p:nvPr>
            <p:ph type="title"/>
          </p:nvPr>
        </p:nvSpPr>
        <p:spPr>
          <a:xfrm>
            <a:off x="840194" y="-4373"/>
            <a:ext cx="7808163" cy="977077"/>
          </a:xfrm>
          <a:prstGeom prst="rect">
            <a:avLst/>
          </a:prstGeom>
        </p:spPr>
        <p:txBody>
          <a:bodyPr vert="horz" wrap="square" lIns="0" tIns="0" rIns="0" bIns="0" rtlCol="0">
            <a:noAutofit/>
          </a:bodyPr>
          <a:lstStyle/>
          <a:p>
            <a:pPr marL="11430">
              <a:lnSpc>
                <a:spcPct val="100000"/>
              </a:lnSpc>
            </a:pPr>
            <a:r>
              <a:rPr lang="fi-FI" sz="2400" b="1" spc="-40" dirty="0" smtClean="0">
                <a:solidFill>
                  <a:srgbClr val="002D62"/>
                </a:solidFill>
                <a:latin typeface="Verdana"/>
                <a:cs typeface="Verdana"/>
              </a:rPr>
              <a:t>SISÄLTÖ</a:t>
            </a:r>
            <a:endParaRPr sz="2400" dirty="0">
              <a:latin typeface="Verdana"/>
              <a:cs typeface="Verdana"/>
            </a:endParaRPr>
          </a:p>
        </p:txBody>
      </p:sp>
      <p:sp>
        <p:nvSpPr>
          <p:cNvPr id="6" name="object 6"/>
          <p:cNvSpPr txBox="1"/>
          <p:nvPr/>
        </p:nvSpPr>
        <p:spPr>
          <a:xfrm>
            <a:off x="2197354" y="6499758"/>
            <a:ext cx="89535" cy="177165"/>
          </a:xfrm>
          <a:prstGeom prst="rect">
            <a:avLst/>
          </a:prstGeom>
        </p:spPr>
        <p:txBody>
          <a:bodyPr vert="horz" wrap="square" lIns="0" tIns="0" rIns="0" bIns="0" rtlCol="0">
            <a:noAutofit/>
          </a:bodyPr>
          <a:lstStyle/>
          <a:p>
            <a:pPr marL="12700">
              <a:lnSpc>
                <a:spcPct val="100000"/>
              </a:lnSpc>
            </a:pPr>
            <a:r>
              <a:rPr sz="1100" dirty="0" smtClean="0">
                <a:solidFill>
                  <a:srgbClr val="002D62"/>
                </a:solidFill>
                <a:latin typeface="Verdana"/>
                <a:cs typeface="Verdana"/>
              </a:rPr>
              <a:t>|</a:t>
            </a:r>
            <a:endParaRPr sz="1100" dirty="0">
              <a:latin typeface="Verdana"/>
              <a:cs typeface="Verdana"/>
            </a:endParaRPr>
          </a:p>
        </p:txBody>
      </p:sp>
      <p:sp>
        <p:nvSpPr>
          <p:cNvPr id="5" name="object 5"/>
          <p:cNvSpPr txBox="1"/>
          <p:nvPr/>
        </p:nvSpPr>
        <p:spPr>
          <a:xfrm>
            <a:off x="37755" y="276031"/>
            <a:ext cx="8610602" cy="4059554"/>
          </a:xfrm>
          <a:prstGeom prst="rect">
            <a:avLst/>
          </a:prstGeom>
        </p:spPr>
        <p:txBody>
          <a:bodyPr vert="horz" wrap="square" lIns="0" tIns="0" rIns="0" bIns="0" rtlCol="0">
            <a:noAutofit/>
          </a:bodyPr>
          <a:lstStyle/>
          <a:p>
            <a:pPr marL="355600" indent="-342900">
              <a:lnSpc>
                <a:spcPct val="100000"/>
              </a:lnSpc>
              <a:buClr>
                <a:srgbClr val="002D62"/>
              </a:buClr>
              <a:buFont typeface="Arial"/>
              <a:buChar char="•"/>
              <a:tabLst>
                <a:tab pos="354965" algn="l"/>
              </a:tabLst>
            </a:pPr>
            <a:r>
              <a:rPr lang="fi-FI" sz="2400" b="1" spc="-45" dirty="0">
                <a:solidFill>
                  <a:srgbClr val="002D62"/>
                </a:solidFill>
                <a:latin typeface="Verdana"/>
                <a:cs typeface="Verdana"/>
              </a:rPr>
              <a:t>Tulevaisuuden </a:t>
            </a:r>
            <a:r>
              <a:rPr lang="fi-FI" sz="2400" b="1" spc="-45" dirty="0" smtClean="0">
                <a:solidFill>
                  <a:srgbClr val="002D62"/>
                </a:solidFill>
                <a:latin typeface="Verdana"/>
                <a:cs typeface="Verdana"/>
              </a:rPr>
              <a:t>kunnasta </a:t>
            </a:r>
            <a:r>
              <a:rPr lang="fi-FI" sz="2400" b="1" spc="-45" dirty="0">
                <a:solidFill>
                  <a:srgbClr val="002D62"/>
                </a:solidFill>
                <a:latin typeface="Verdana"/>
                <a:cs typeface="Verdana"/>
              </a:rPr>
              <a:t>ja </a:t>
            </a:r>
            <a:r>
              <a:rPr lang="fi-FI" sz="2400" b="1" spc="-45" dirty="0" smtClean="0">
                <a:solidFill>
                  <a:srgbClr val="002D62"/>
                </a:solidFill>
                <a:latin typeface="Verdana"/>
                <a:cs typeface="Verdana"/>
              </a:rPr>
              <a:t>tulevista maakunnista</a:t>
            </a:r>
            <a:endParaRPr lang="fi-FI" sz="2400" b="1" spc="-45" dirty="0">
              <a:solidFill>
                <a:srgbClr val="002D62"/>
              </a:solidFill>
              <a:latin typeface="Verdana"/>
              <a:cs typeface="Verdana"/>
            </a:endParaRPr>
          </a:p>
          <a:p>
            <a:pPr marL="355600" indent="-342900">
              <a:lnSpc>
                <a:spcPct val="100000"/>
              </a:lnSpc>
              <a:buClr>
                <a:srgbClr val="002D62"/>
              </a:buClr>
              <a:buFont typeface="Arial"/>
              <a:buChar char="•"/>
              <a:tabLst>
                <a:tab pos="354965" algn="l"/>
              </a:tabLst>
            </a:pPr>
            <a:r>
              <a:rPr lang="fi-FI" sz="2400" b="1" spc="-45" dirty="0" smtClean="0">
                <a:solidFill>
                  <a:srgbClr val="002D62"/>
                </a:solidFill>
                <a:latin typeface="Verdana"/>
                <a:cs typeface="Verdana"/>
              </a:rPr>
              <a:t>Lukiokoulutuksen nykytilasta</a:t>
            </a:r>
          </a:p>
          <a:p>
            <a:pPr marL="355600" indent="-342900">
              <a:lnSpc>
                <a:spcPct val="100000"/>
              </a:lnSpc>
              <a:buClr>
                <a:srgbClr val="002D62"/>
              </a:buClr>
              <a:buFont typeface="Arial"/>
              <a:buChar char="•"/>
              <a:tabLst>
                <a:tab pos="354965" algn="l"/>
              </a:tabLst>
            </a:pPr>
            <a:r>
              <a:rPr lang="fi-FI" sz="2400" b="1" spc="-45" dirty="0" smtClean="0">
                <a:solidFill>
                  <a:srgbClr val="002D62"/>
                </a:solidFill>
                <a:latin typeface="Verdana"/>
                <a:cs typeface="Verdana"/>
              </a:rPr>
              <a:t>Talousarvioesityksestä 2017</a:t>
            </a:r>
          </a:p>
          <a:p>
            <a:pPr marL="355600" lvl="0" indent="-342900">
              <a:buClr>
                <a:srgbClr val="002D62"/>
              </a:buClr>
              <a:buFont typeface="Arial"/>
              <a:buChar char="•"/>
              <a:tabLst>
                <a:tab pos="354965" algn="l"/>
              </a:tabLst>
            </a:pPr>
            <a:r>
              <a:rPr lang="fi-FI" sz="2400" b="1" spc="-45" dirty="0">
                <a:solidFill>
                  <a:srgbClr val="002D62"/>
                </a:solidFill>
                <a:latin typeface="Verdana"/>
                <a:cs typeface="Verdana"/>
              </a:rPr>
              <a:t>Lukiokoulutuksen </a:t>
            </a:r>
            <a:r>
              <a:rPr lang="fi-FI" sz="2400" b="1" spc="-45" dirty="0" smtClean="0">
                <a:solidFill>
                  <a:srgbClr val="002D62"/>
                </a:solidFill>
                <a:latin typeface="Verdana"/>
                <a:cs typeface="Verdana"/>
              </a:rPr>
              <a:t>rahoituksesta</a:t>
            </a:r>
          </a:p>
          <a:p>
            <a:pPr marL="355600" indent="-342900">
              <a:lnSpc>
                <a:spcPct val="100000"/>
              </a:lnSpc>
              <a:buClr>
                <a:srgbClr val="002D62"/>
              </a:buClr>
              <a:buFont typeface="Arial"/>
              <a:buChar char="•"/>
              <a:tabLst>
                <a:tab pos="354965" algn="l"/>
              </a:tabLst>
            </a:pPr>
            <a:r>
              <a:rPr lang="fi-FI" sz="2400" b="1" spc="-45" dirty="0" smtClean="0">
                <a:solidFill>
                  <a:srgbClr val="002D62"/>
                </a:solidFill>
                <a:latin typeface="Verdana"/>
                <a:cs typeface="Verdana"/>
              </a:rPr>
              <a:t>Lukiokoulutuksen kehittämisestä</a:t>
            </a:r>
          </a:p>
          <a:p>
            <a:pPr marL="812800" lvl="1" indent="-342900">
              <a:buClr>
                <a:srgbClr val="002D62"/>
              </a:buClr>
              <a:buFont typeface="Arial"/>
              <a:buChar char="•"/>
              <a:tabLst>
                <a:tab pos="354965" algn="l"/>
              </a:tabLst>
            </a:pPr>
            <a:r>
              <a:rPr sz="2400" b="1" spc="-45" dirty="0" err="1" smtClean="0">
                <a:solidFill>
                  <a:srgbClr val="002D62"/>
                </a:solidFill>
                <a:latin typeface="Verdana"/>
                <a:cs typeface="Verdana"/>
              </a:rPr>
              <a:t>Tul</a:t>
            </a:r>
            <a:r>
              <a:rPr sz="2400" b="1" spc="-40" dirty="0" err="1" smtClean="0">
                <a:solidFill>
                  <a:srgbClr val="002D62"/>
                </a:solidFill>
                <a:latin typeface="Verdana"/>
                <a:cs typeface="Verdana"/>
              </a:rPr>
              <a:t>ev</a:t>
            </a:r>
            <a:r>
              <a:rPr sz="2400" b="1" spc="-25" dirty="0" err="1" smtClean="0">
                <a:solidFill>
                  <a:srgbClr val="002D62"/>
                </a:solidFill>
                <a:latin typeface="Verdana"/>
                <a:cs typeface="Verdana"/>
              </a:rPr>
              <a:t>a</a:t>
            </a:r>
            <a:r>
              <a:rPr sz="2400" b="1" spc="-45" dirty="0" err="1" smtClean="0">
                <a:solidFill>
                  <a:srgbClr val="002D62"/>
                </a:solidFill>
                <a:latin typeface="Verdana"/>
                <a:cs typeface="Verdana"/>
              </a:rPr>
              <a:t>i</a:t>
            </a:r>
            <a:r>
              <a:rPr sz="2400" b="1" spc="-25" dirty="0" err="1" smtClean="0">
                <a:solidFill>
                  <a:srgbClr val="002D62"/>
                </a:solidFill>
                <a:latin typeface="Verdana"/>
                <a:cs typeface="Verdana"/>
              </a:rPr>
              <a:t>su</a:t>
            </a:r>
            <a:r>
              <a:rPr sz="2400" b="1" spc="-45" dirty="0" err="1" smtClean="0">
                <a:solidFill>
                  <a:srgbClr val="002D62"/>
                </a:solidFill>
                <a:latin typeface="Verdana"/>
                <a:cs typeface="Verdana"/>
              </a:rPr>
              <a:t>u</a:t>
            </a:r>
            <a:r>
              <a:rPr sz="2400" b="1" spc="-25" dirty="0" err="1" smtClean="0">
                <a:solidFill>
                  <a:srgbClr val="002D62"/>
                </a:solidFill>
                <a:latin typeface="Verdana"/>
                <a:cs typeface="Verdana"/>
              </a:rPr>
              <a:t>de</a:t>
            </a:r>
            <a:r>
              <a:rPr sz="2400" b="1" spc="0" dirty="0" err="1" smtClean="0">
                <a:solidFill>
                  <a:srgbClr val="002D62"/>
                </a:solidFill>
                <a:latin typeface="Verdana"/>
                <a:cs typeface="Verdana"/>
              </a:rPr>
              <a:t>n</a:t>
            </a:r>
            <a:r>
              <a:rPr sz="2400" b="1" spc="-5" dirty="0" smtClean="0">
                <a:solidFill>
                  <a:srgbClr val="002D62"/>
                </a:solidFill>
                <a:latin typeface="Verdana"/>
                <a:cs typeface="Verdana"/>
              </a:rPr>
              <a:t> </a:t>
            </a:r>
            <a:r>
              <a:rPr sz="2400" b="1" spc="-45" dirty="0" smtClean="0">
                <a:solidFill>
                  <a:srgbClr val="002D62"/>
                </a:solidFill>
                <a:latin typeface="Verdana"/>
                <a:cs typeface="Verdana"/>
              </a:rPr>
              <a:t>luk</a:t>
            </a:r>
            <a:r>
              <a:rPr sz="2400" b="1" spc="-30" dirty="0" smtClean="0">
                <a:solidFill>
                  <a:srgbClr val="002D62"/>
                </a:solidFill>
                <a:latin typeface="Verdana"/>
                <a:cs typeface="Verdana"/>
              </a:rPr>
              <a:t>i</a:t>
            </a:r>
            <a:r>
              <a:rPr sz="2400" b="1" spc="-45" dirty="0" smtClean="0">
                <a:solidFill>
                  <a:srgbClr val="002D62"/>
                </a:solidFill>
                <a:latin typeface="Verdana"/>
                <a:cs typeface="Verdana"/>
              </a:rPr>
              <a:t>o</a:t>
            </a:r>
            <a:r>
              <a:rPr sz="2400" b="1" spc="0" dirty="0" smtClean="0">
                <a:solidFill>
                  <a:srgbClr val="002D62"/>
                </a:solidFill>
                <a:latin typeface="Verdana"/>
                <a:cs typeface="Verdana"/>
              </a:rPr>
              <a:t>: </a:t>
            </a:r>
            <a:r>
              <a:rPr sz="2400" b="1" spc="-35" dirty="0" smtClean="0">
                <a:solidFill>
                  <a:srgbClr val="002D62"/>
                </a:solidFill>
                <a:latin typeface="Verdana"/>
                <a:cs typeface="Verdana"/>
              </a:rPr>
              <a:t>M</a:t>
            </a:r>
            <a:r>
              <a:rPr sz="2400" b="1" spc="-45" dirty="0" smtClean="0">
                <a:solidFill>
                  <a:srgbClr val="002D62"/>
                </a:solidFill>
                <a:latin typeface="Verdana"/>
                <a:cs typeface="Verdana"/>
              </a:rPr>
              <a:t>ihi</a:t>
            </a:r>
            <a:r>
              <a:rPr sz="2400" b="1" spc="0" dirty="0" smtClean="0">
                <a:solidFill>
                  <a:srgbClr val="002D62"/>
                </a:solidFill>
                <a:latin typeface="Verdana"/>
                <a:cs typeface="Verdana"/>
              </a:rPr>
              <a:t>n</a:t>
            </a:r>
            <a:r>
              <a:rPr sz="2400" b="1" spc="-15" dirty="0" smtClean="0">
                <a:solidFill>
                  <a:srgbClr val="002D62"/>
                </a:solidFill>
                <a:latin typeface="Verdana"/>
                <a:cs typeface="Verdana"/>
              </a:rPr>
              <a:t> </a:t>
            </a:r>
            <a:r>
              <a:rPr sz="2400" b="1" spc="-35" dirty="0" err="1" smtClean="0">
                <a:solidFill>
                  <a:srgbClr val="002D62"/>
                </a:solidFill>
                <a:latin typeface="Verdana"/>
                <a:cs typeface="Verdana"/>
              </a:rPr>
              <a:t>s</a:t>
            </a:r>
            <a:r>
              <a:rPr sz="2400" b="1" spc="-45" dirty="0" err="1" smtClean="0">
                <a:solidFill>
                  <a:srgbClr val="002D62"/>
                </a:solidFill>
                <a:latin typeface="Verdana"/>
                <a:cs typeface="Verdana"/>
              </a:rPr>
              <a:t>uun</a:t>
            </a:r>
            <a:r>
              <a:rPr sz="2400" b="1" spc="-40" dirty="0" err="1" smtClean="0">
                <a:solidFill>
                  <a:srgbClr val="002D62"/>
                </a:solidFill>
                <a:latin typeface="Verdana"/>
                <a:cs typeface="Verdana"/>
              </a:rPr>
              <a:t>t</a:t>
            </a:r>
            <a:r>
              <a:rPr sz="2400" b="1" spc="-35" dirty="0" err="1" smtClean="0">
                <a:solidFill>
                  <a:srgbClr val="002D62"/>
                </a:solidFill>
                <a:latin typeface="Verdana"/>
                <a:cs typeface="Verdana"/>
              </a:rPr>
              <a:t>aa</a:t>
            </a:r>
            <a:r>
              <a:rPr sz="2400" b="1" spc="-45" dirty="0" err="1" smtClean="0">
                <a:solidFill>
                  <a:srgbClr val="002D62"/>
                </a:solidFill>
                <a:latin typeface="Verdana"/>
                <a:cs typeface="Verdana"/>
              </a:rPr>
              <a:t>n</a:t>
            </a:r>
            <a:r>
              <a:rPr sz="2400" b="1" spc="0" dirty="0" smtClean="0">
                <a:solidFill>
                  <a:srgbClr val="002D62"/>
                </a:solidFill>
                <a:latin typeface="Verdana"/>
                <a:cs typeface="Verdana"/>
              </a:rPr>
              <a:t>?</a:t>
            </a:r>
            <a:endParaRPr lang="fi-FI" sz="2400" b="1" spc="0" dirty="0" smtClean="0">
              <a:solidFill>
                <a:srgbClr val="002D62"/>
              </a:solidFill>
              <a:latin typeface="Verdana"/>
              <a:cs typeface="Verdana"/>
            </a:endParaRPr>
          </a:p>
          <a:p>
            <a:pPr marL="1270000" lvl="2" indent="-342900">
              <a:buFont typeface="Arial" panose="020B0604020202020204" pitchFamily="34" charset="0"/>
              <a:buChar char="•"/>
            </a:pPr>
            <a:r>
              <a:rPr lang="fi-FI" sz="2400" b="1" dirty="0">
                <a:solidFill>
                  <a:srgbClr val="002D62"/>
                </a:solidFill>
                <a:latin typeface="Verdana"/>
                <a:cs typeface="Verdana"/>
              </a:rPr>
              <a:t>Kuntal</a:t>
            </a:r>
            <a:r>
              <a:rPr lang="fi-FI" sz="2400" b="1" spc="-10" dirty="0">
                <a:solidFill>
                  <a:srgbClr val="002D62"/>
                </a:solidFill>
                <a:latin typeface="Verdana"/>
                <a:cs typeface="Verdana"/>
              </a:rPr>
              <a:t>i</a:t>
            </a:r>
            <a:r>
              <a:rPr lang="fi-FI" sz="2400" b="1" dirty="0">
                <a:solidFill>
                  <a:srgbClr val="002D62"/>
                </a:solidFill>
                <a:latin typeface="Verdana"/>
                <a:cs typeface="Verdana"/>
              </a:rPr>
              <a:t>iton </a:t>
            </a:r>
            <a:r>
              <a:rPr lang="fi-FI" sz="2400" b="1" dirty="0" smtClean="0">
                <a:solidFill>
                  <a:srgbClr val="002D62"/>
                </a:solidFill>
                <a:latin typeface="Verdana"/>
                <a:cs typeface="Verdana"/>
              </a:rPr>
              <a:t>sivistyspo</a:t>
            </a:r>
            <a:r>
              <a:rPr lang="fi-FI" sz="2400" b="1" spc="-15" dirty="0" smtClean="0">
                <a:solidFill>
                  <a:srgbClr val="002D62"/>
                </a:solidFill>
                <a:latin typeface="Verdana"/>
                <a:cs typeface="Verdana"/>
              </a:rPr>
              <a:t>l</a:t>
            </a:r>
            <a:r>
              <a:rPr lang="fi-FI" sz="2400" b="1" dirty="0" smtClean="0">
                <a:solidFill>
                  <a:srgbClr val="002D62"/>
                </a:solidFill>
                <a:latin typeface="Verdana"/>
                <a:cs typeface="Verdana"/>
              </a:rPr>
              <a:t>iittin</a:t>
            </a:r>
            <a:r>
              <a:rPr lang="fi-FI" sz="2400" b="1" spc="-10" dirty="0" smtClean="0">
                <a:solidFill>
                  <a:srgbClr val="002D62"/>
                </a:solidFill>
                <a:latin typeface="Verdana"/>
                <a:cs typeface="Verdana"/>
              </a:rPr>
              <a:t>e</a:t>
            </a:r>
            <a:r>
              <a:rPr lang="fi-FI" sz="2400" b="1" dirty="0" smtClean="0">
                <a:solidFill>
                  <a:srgbClr val="002D62"/>
                </a:solidFill>
                <a:latin typeface="Verdana"/>
                <a:cs typeface="Verdana"/>
              </a:rPr>
              <a:t>n o</a:t>
            </a:r>
            <a:r>
              <a:rPr lang="fi-FI" sz="2400" b="1" spc="-10" dirty="0" smtClean="0">
                <a:solidFill>
                  <a:srgbClr val="002D62"/>
                </a:solidFill>
                <a:latin typeface="Verdana"/>
                <a:cs typeface="Verdana"/>
              </a:rPr>
              <a:t>h</a:t>
            </a:r>
            <a:r>
              <a:rPr lang="fi-FI" sz="2400" b="1" dirty="0" smtClean="0">
                <a:solidFill>
                  <a:srgbClr val="002D62"/>
                </a:solidFill>
                <a:latin typeface="Verdana"/>
                <a:cs typeface="Verdana"/>
              </a:rPr>
              <a:t>jelma</a:t>
            </a:r>
            <a:r>
              <a:rPr lang="fi-FI" sz="2400" b="1" spc="-10" dirty="0" smtClean="0">
                <a:solidFill>
                  <a:srgbClr val="002D62"/>
                </a:solidFill>
                <a:latin typeface="Verdana"/>
                <a:cs typeface="Verdana"/>
              </a:rPr>
              <a:t> </a:t>
            </a:r>
            <a:r>
              <a:rPr lang="fi-FI" sz="2400" b="1" dirty="0" smtClean="0">
                <a:solidFill>
                  <a:srgbClr val="002D62"/>
                </a:solidFill>
                <a:latin typeface="Verdana"/>
                <a:cs typeface="Verdana"/>
              </a:rPr>
              <a:t>2025</a:t>
            </a:r>
          </a:p>
          <a:p>
            <a:pPr marL="355600" indent="-342900">
              <a:buFont typeface="Arial" panose="020B0604020202020204" pitchFamily="34" charset="0"/>
              <a:buChar char="•"/>
            </a:pPr>
            <a:r>
              <a:rPr lang="fi-FI" sz="2400" b="1" spc="-45" dirty="0" smtClean="0">
                <a:solidFill>
                  <a:srgbClr val="002D62"/>
                </a:solidFill>
                <a:latin typeface="Verdana"/>
                <a:cs typeface="Verdana"/>
              </a:rPr>
              <a:t>Kärkihankkeet </a:t>
            </a:r>
            <a:r>
              <a:rPr lang="fi-FI" sz="2400" b="1" spc="-45" dirty="0">
                <a:solidFill>
                  <a:srgbClr val="002D62"/>
                </a:solidFill>
                <a:latin typeface="Verdana"/>
                <a:cs typeface="Verdana"/>
              </a:rPr>
              <a:t>– </a:t>
            </a:r>
            <a:endParaRPr lang="fi-FI" sz="2400" b="1" spc="-45" dirty="0" smtClean="0">
              <a:solidFill>
                <a:srgbClr val="002D62"/>
              </a:solidFill>
              <a:latin typeface="Verdana"/>
              <a:cs typeface="Verdana"/>
            </a:endParaRPr>
          </a:p>
          <a:p>
            <a:pPr marL="812800" lvl="1" indent="-342900">
              <a:buFont typeface="Arial" panose="020B0604020202020204" pitchFamily="34" charset="0"/>
              <a:buChar char="•"/>
            </a:pPr>
            <a:r>
              <a:rPr lang="fi-FI" sz="2400" b="1" spc="-45" dirty="0" smtClean="0">
                <a:solidFill>
                  <a:srgbClr val="002D62"/>
                </a:solidFill>
                <a:latin typeface="Verdana"/>
                <a:cs typeface="Verdana"/>
              </a:rPr>
              <a:t>Opettajien osaaminen</a:t>
            </a:r>
            <a:endParaRPr lang="fi-FI" sz="2400" b="1" dirty="0" smtClean="0">
              <a:solidFill>
                <a:srgbClr val="002D62"/>
              </a:solidFill>
              <a:latin typeface="Verdana"/>
              <a:cs typeface="Verdana"/>
            </a:endParaRPr>
          </a:p>
          <a:p>
            <a:pPr marL="812800" lvl="1" indent="-342900">
              <a:buFont typeface="Arial" panose="020B0604020202020204" pitchFamily="34" charset="0"/>
              <a:buChar char="•"/>
            </a:pPr>
            <a:r>
              <a:rPr lang="fi-FI" sz="2400" b="1" dirty="0">
                <a:solidFill>
                  <a:schemeClr val="tx2">
                    <a:lumMod val="75000"/>
                  </a:schemeClr>
                </a:solidFill>
                <a:latin typeface="Verdana"/>
                <a:cs typeface="Verdana"/>
              </a:rPr>
              <a:t>Nopeutetaan siirtymistä työelämään </a:t>
            </a:r>
            <a:r>
              <a:rPr lang="fi-FI" sz="2400" b="1" dirty="0" smtClean="0">
                <a:solidFill>
                  <a:schemeClr val="tx2">
                    <a:lumMod val="75000"/>
                  </a:schemeClr>
                </a:solidFill>
                <a:latin typeface="Verdana"/>
                <a:cs typeface="Verdana"/>
              </a:rPr>
              <a:t>–kärkihanke</a:t>
            </a:r>
          </a:p>
          <a:p>
            <a:pPr marL="355600" indent="-342900">
              <a:buFont typeface="Arial" panose="020B0604020202020204" pitchFamily="34" charset="0"/>
              <a:buChar char="•"/>
            </a:pPr>
            <a:r>
              <a:rPr lang="fi-FI" sz="2400" b="1" dirty="0" smtClean="0">
                <a:solidFill>
                  <a:schemeClr val="tx2">
                    <a:lumMod val="75000"/>
                  </a:schemeClr>
                </a:solidFill>
                <a:latin typeface="Verdana"/>
                <a:cs typeface="Verdana"/>
              </a:rPr>
              <a:t>Lukiokoulutuksen kehittämisohjelmasta</a:t>
            </a:r>
          </a:p>
          <a:p>
            <a:pPr marL="355600" indent="-342900">
              <a:buFont typeface="Arial" panose="020B0604020202020204" pitchFamily="34" charset="0"/>
              <a:buChar char="•"/>
            </a:pPr>
            <a:r>
              <a:rPr lang="fi-FI" sz="2400" b="1" dirty="0">
                <a:solidFill>
                  <a:schemeClr val="tx2">
                    <a:lumMod val="75000"/>
                  </a:schemeClr>
                </a:solidFill>
                <a:latin typeface="Verdana"/>
                <a:cs typeface="Verdana"/>
              </a:rPr>
              <a:t>Lukiokoulutuksen rakenteiden kehittämisestä</a:t>
            </a:r>
          </a:p>
          <a:p>
            <a:pPr marL="812800" lvl="1" indent="-342900">
              <a:buFont typeface="Arial" panose="020B0604020202020204" pitchFamily="34" charset="0"/>
              <a:buChar char="•"/>
            </a:pPr>
            <a:r>
              <a:rPr lang="fi-FI" sz="2400" b="1" dirty="0" smtClean="0">
                <a:solidFill>
                  <a:schemeClr val="tx2">
                    <a:lumMod val="75000"/>
                  </a:schemeClr>
                </a:solidFill>
                <a:latin typeface="Verdana"/>
                <a:cs typeface="Verdana"/>
              </a:rPr>
              <a:t>Muuta :Lukion uudet opetussuunnitelmat, 	sähköistyvät ja kehittyvät ylioppilas-						kirjoitukset</a:t>
            </a:r>
            <a:endParaRPr lang="fi-FI" sz="2400" b="1" dirty="0">
              <a:solidFill>
                <a:schemeClr val="tx2">
                  <a:lumMod val="75000"/>
                </a:schemeClr>
              </a:solidFill>
              <a:latin typeface="Verdana"/>
              <a:cs typeface="Verdana"/>
            </a:endParaRPr>
          </a:p>
        </p:txBody>
      </p:sp>
      <p:sp>
        <p:nvSpPr>
          <p:cNvPr id="10" name="Dian numeron paikkamerkki 9"/>
          <p:cNvSpPr>
            <a:spLocks noGrp="1"/>
          </p:cNvSpPr>
          <p:nvPr>
            <p:ph type="sldNum" sz="quarter" idx="7"/>
          </p:nvPr>
        </p:nvSpPr>
        <p:spPr/>
        <p:txBody>
          <a:bodyPr/>
          <a:lstStyle/>
          <a:p>
            <a:fld id="{B6F15528-21DE-4FAA-801E-634DDDAF4B2B}" type="slidenum">
              <a:rPr lang="fi-FI" smtClean="0"/>
              <a:t>2</a:t>
            </a:fld>
            <a:endParaRPr lang="fi-FI"/>
          </a:p>
        </p:txBody>
      </p:sp>
      <p:sp>
        <p:nvSpPr>
          <p:cNvPr id="8" name="Päivämäärän paikkamerkki 7"/>
          <p:cNvSpPr>
            <a:spLocks noGrp="1"/>
          </p:cNvSpPr>
          <p:nvPr>
            <p:ph type="dt" sz="half" idx="6"/>
          </p:nvPr>
        </p:nvSpPr>
        <p:spPr>
          <a:xfrm>
            <a:off x="1707369" y="6377940"/>
            <a:ext cx="2103120" cy="342900"/>
          </a:xfrm>
        </p:spPr>
        <p:txBody>
          <a:bodyPr/>
          <a:lstStyle/>
          <a:p>
            <a:fld id="{E27E76E1-40B8-466D-9C66-C06FAEFEE742}" type="datetime1">
              <a:rPr lang="fi-FI" smtClean="0"/>
              <a:t>5.10.2016</a:t>
            </a:fld>
            <a:endParaRPr lang="en-US" dirty="0" smtClean="0"/>
          </a:p>
        </p:txBody>
      </p:sp>
      <p:sp>
        <p:nvSpPr>
          <p:cNvPr id="11" name="Alatunnisteen paikkamerkki 10"/>
          <p:cNvSpPr>
            <a:spLocks noGrp="1"/>
          </p:cNvSpPr>
          <p:nvPr>
            <p:ph type="ftr" sz="quarter" idx="5"/>
          </p:nvPr>
        </p:nvSpPr>
        <p:spPr>
          <a:xfrm>
            <a:off x="3200401" y="6416890"/>
            <a:ext cx="2926079" cy="342900"/>
          </a:xfrm>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1"/>
          <p:cNvGraphicFramePr>
            <a:graphicFrameLocks noGrp="1"/>
          </p:cNvGraphicFramePr>
          <p:nvPr>
            <p:extLst/>
          </p:nvPr>
        </p:nvGraphicFramePr>
        <p:xfrm>
          <a:off x="0" y="595086"/>
          <a:ext cx="9144000" cy="57621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60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1"/>
          <p:cNvGraphicFramePr>
            <a:graphicFrameLocks noGrp="1"/>
          </p:cNvGraphicFramePr>
          <p:nvPr>
            <p:extLst>
              <p:ext uri="{D42A27DB-BD31-4B8C-83A1-F6EECF244321}">
                <p14:modId xmlns:p14="http://schemas.microsoft.com/office/powerpoint/2010/main" val="3372038546"/>
              </p:ext>
            </p:extLst>
          </p:nvPr>
        </p:nvGraphicFramePr>
        <p:xfrm>
          <a:off x="-27039" y="36871"/>
          <a:ext cx="9144000" cy="6069106"/>
        </p:xfrm>
        <a:graphic>
          <a:graphicData uri="http://schemas.openxmlformats.org/drawingml/2006/chart">
            <c:chart xmlns:c="http://schemas.openxmlformats.org/drawingml/2006/chart" xmlns:r="http://schemas.openxmlformats.org/officeDocument/2006/relationships" r:id="rId2"/>
          </a:graphicData>
        </a:graphic>
      </p:graphicFrame>
      <p:sp>
        <p:nvSpPr>
          <p:cNvPr id="6" name="Suorakulmio 5"/>
          <p:cNvSpPr/>
          <p:nvPr/>
        </p:nvSpPr>
        <p:spPr>
          <a:xfrm>
            <a:off x="4343400" y="2286000"/>
            <a:ext cx="4572000" cy="3139321"/>
          </a:xfrm>
          <a:prstGeom prst="rect">
            <a:avLst/>
          </a:prstGeom>
        </p:spPr>
        <p:txBody>
          <a:bodyPr>
            <a:spAutoFit/>
          </a:bodyPr>
          <a:lstStyle/>
          <a:p>
            <a:pPr>
              <a:buFont typeface="Arial" panose="020B0604020202020204" pitchFamily="34" charset="0"/>
              <a:buChar char="•"/>
            </a:pPr>
            <a:r>
              <a:rPr lang="fi-FI" i="1" dirty="0" smtClean="0"/>
              <a:t>22.9.2016  OPHH</a:t>
            </a:r>
            <a:endParaRPr lang="fi-FI" dirty="0"/>
          </a:p>
          <a:p>
            <a:pPr>
              <a:buFont typeface="Arial" panose="020B0604020202020204" pitchFamily="34" charset="0"/>
              <a:buChar char="•"/>
            </a:pPr>
            <a:r>
              <a:rPr lang="fi-FI" b="1" dirty="0">
                <a:hlinkClick r:id="rId3"/>
              </a:rPr>
              <a:t>Kuukauden tilasto: Peruskoulujen, lukioiden ja ammatillisten oppilaitosten määrä väheni vuosina 2010–2015</a:t>
            </a:r>
            <a:endParaRPr lang="fi-FI" b="1" dirty="0"/>
          </a:p>
          <a:p>
            <a:pPr>
              <a:buFont typeface="Arial" panose="020B0604020202020204" pitchFamily="34" charset="0"/>
              <a:buChar char="•"/>
            </a:pPr>
            <a:r>
              <a:rPr lang="fi-FI" dirty="0"/>
              <a:t>Perus- ja toisen asteen oppilaitosten määrät ovat vähentyneet viimeisen viiden vuoden aikana. Kyseisellä ajanjaksolla lakkautettiin 393 peruskoulua, 44 lukiota ja 22 ammatillista oppilaitosta.</a:t>
            </a:r>
            <a:endParaRPr lang="fi-FI" dirty="0">
              <a:effectLst/>
            </a:endParaRPr>
          </a:p>
        </p:txBody>
      </p:sp>
    </p:spTree>
    <p:extLst>
      <p:ext uri="{BB962C8B-B14F-4D97-AF65-F5344CB8AC3E}">
        <p14:creationId xmlns:p14="http://schemas.microsoft.com/office/powerpoint/2010/main" val="496119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1"/>
          <p:cNvGraphicFramePr>
            <a:graphicFrameLocks noGrp="1"/>
          </p:cNvGraphicFramePr>
          <p:nvPr>
            <p:extLst/>
          </p:nvPr>
        </p:nvGraphicFramePr>
        <p:xfrm>
          <a:off x="-1" y="522514"/>
          <a:ext cx="9144001"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703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9600" y="2895600"/>
            <a:ext cx="7779600" cy="1360800"/>
          </a:xfrm>
        </p:spPr>
        <p:txBody>
          <a:bodyPr>
            <a:normAutofit fontScale="90000"/>
          </a:bodyPr>
          <a:lstStyle/>
          <a:p>
            <a:r>
              <a:rPr lang="fi-FI" dirty="0"/>
              <a:t>Opetus- ja kulttuuritoimen valtion talousarvioesitys vuodelle </a:t>
            </a:r>
            <a:r>
              <a:rPr lang="fi-FI" dirty="0" smtClean="0"/>
              <a:t>2017</a:t>
            </a:r>
            <a:br>
              <a:rPr lang="fi-FI" dirty="0" smtClean="0"/>
            </a:br>
            <a:r>
              <a:rPr lang="fi-FI" dirty="0"/>
              <a:t/>
            </a:r>
            <a:br>
              <a:rPr lang="fi-FI" dirty="0"/>
            </a:br>
            <a:r>
              <a:rPr lang="fi-FI" sz="1800" dirty="0" smtClean="0"/>
              <a:t>15.9.2016 VM</a:t>
            </a:r>
            <a:r>
              <a:rPr lang="fi-FI" dirty="0" smtClean="0"/>
              <a:t/>
            </a:r>
            <a:br>
              <a:rPr lang="fi-FI" dirty="0" smtClean="0"/>
            </a:br>
            <a:r>
              <a:rPr lang="fi-FI" dirty="0"/>
              <a:t/>
            </a:r>
            <a:br>
              <a:rPr lang="fi-FI" dirty="0"/>
            </a:br>
            <a:endParaRPr lang="fi-FI" dirty="0"/>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23</a:t>
            </a:fld>
            <a:endParaRPr lang="fi-FI">
              <a:solidFill>
                <a:srgbClr val="002E63"/>
              </a:solidFill>
            </a:endParaRPr>
          </a:p>
        </p:txBody>
      </p:sp>
      <p:sp>
        <p:nvSpPr>
          <p:cNvPr id="3" name="Päivämäärän paikkamerkki 2"/>
          <p:cNvSpPr>
            <a:spLocks noGrp="1"/>
          </p:cNvSpPr>
          <p:nvPr>
            <p:ph type="dt" sz="half" idx="10"/>
          </p:nvPr>
        </p:nvSpPr>
        <p:spPr/>
        <p:txBody>
          <a:bodyPr/>
          <a:lstStyle/>
          <a:p>
            <a:fld id="{429F2C05-6FAC-4222-9E12-7444663C18A9}" type="datetime1">
              <a:rPr lang="fi-FI" smtClean="0">
                <a:solidFill>
                  <a:srgbClr val="002E63"/>
                </a:solidFill>
              </a:rPr>
              <a:t>5.10.2016</a:t>
            </a:fld>
            <a:endParaRPr lang="fi-FI">
              <a:solidFill>
                <a:srgbClr val="002E63"/>
              </a:solidFill>
            </a:endParaRPr>
          </a:p>
        </p:txBody>
      </p:sp>
      <p:sp>
        <p:nvSpPr>
          <p:cNvPr id="7" name="Alatunnisteen paikkamerkki 6"/>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2653513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0389FE-AEDA-4EA5-8990-E97E191C11F8}"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4" name="Tekstiruutu 3"/>
          <p:cNvSpPr txBox="1"/>
          <p:nvPr/>
        </p:nvSpPr>
        <p:spPr>
          <a:xfrm>
            <a:off x="609600" y="381000"/>
            <a:ext cx="7937648" cy="6494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smtClean="0">
                <a:ln>
                  <a:noFill/>
                </a:ln>
                <a:solidFill>
                  <a:srgbClr val="002E63"/>
                </a:solidFill>
                <a:effectLst/>
                <a:uLnTx/>
                <a:uFillTx/>
                <a:latin typeface="Verdana"/>
                <a:ea typeface="+mn-ea"/>
                <a:cs typeface="+mn-cs"/>
              </a:rPr>
              <a:t>Yleissivistävä opetus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smtClean="0">
                <a:ln>
                  <a:noFill/>
                </a:ln>
                <a:solidFill>
                  <a:srgbClr val="002E63"/>
                </a:solidFill>
                <a:effectLst/>
                <a:uLnTx/>
                <a:uFillTx/>
                <a:latin typeface="Verdana"/>
                <a:ea typeface="+mn-ea"/>
                <a:cs typeface="+mn-cs"/>
              </a:rPr>
              <a:t>Määräraha valtionosuuksiin ja –avustuksiin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smtClean="0">
                <a:ln>
                  <a:noFill/>
                </a:ln>
                <a:solidFill>
                  <a:srgbClr val="002E63"/>
                </a:solidFill>
                <a:effectLst/>
                <a:uLnTx/>
                <a:uFillTx/>
                <a:latin typeface="Verdana"/>
                <a:ea typeface="+mn-ea"/>
                <a:cs typeface="+mn-cs"/>
              </a:rPr>
              <a:t>720 558 000 euroa (- 3,7 milj. euroa)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smtClean="0">
                <a:ln>
                  <a:noFill/>
                </a:ln>
                <a:solidFill>
                  <a:srgbClr val="002E63"/>
                </a:solidFill>
                <a:effectLst/>
                <a:uLnTx/>
                <a:uFillTx/>
                <a:latin typeface="Verdana"/>
                <a:ea typeface="+mn-ea"/>
                <a:cs typeface="+mn-cs"/>
              </a:rPr>
              <a:t>Yleissivistävän koulutuksen, varhaiskasvatuksen  ja vapaan sivistystyön yhteiset menot 32 milj. euroa: digitaalisuus ja taiteen perusopetuksen saavutettavuuden edistäminen, tilastoinnin kehittäminen, tutkimus- ja koulutushankkeet, kokeilu-, tutkimus-, kehittämis- ja arviointihankkeet.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smtClean="0">
                <a:ln>
                  <a:noFill/>
                </a:ln>
                <a:solidFill>
                  <a:srgbClr val="002E63"/>
                </a:solidFill>
                <a:effectLst/>
                <a:uLnTx/>
                <a:uFillTx/>
                <a:latin typeface="Verdana"/>
                <a:ea typeface="+mn-ea"/>
                <a:cs typeface="+mn-cs"/>
              </a:rPr>
              <a:t>- Sisältää kärkihankerahoitusta 15 milj. euroa kielikokeiluihin, taiteen perusopetuksen saavutettavuuteen ja </a:t>
            </a:r>
            <a:r>
              <a:rPr kumimoji="0" lang="fi-FI" sz="2400" b="0" i="0" u="none" strike="noStrike" kern="1200" cap="none" spc="0" normalizeH="0" baseline="0" noProof="0" dirty="0" err="1" smtClean="0">
                <a:ln>
                  <a:noFill/>
                </a:ln>
                <a:solidFill>
                  <a:srgbClr val="002E63"/>
                </a:solidFill>
                <a:effectLst/>
                <a:uLnTx/>
                <a:uFillTx/>
                <a:latin typeface="Verdana"/>
                <a:ea typeface="+mn-ea"/>
                <a:cs typeface="+mn-cs"/>
              </a:rPr>
              <a:t>digitalisaatioon</a:t>
            </a:r>
            <a:r>
              <a:rPr kumimoji="0" lang="fi-FI" sz="2400" b="0" i="0" u="none" strike="noStrike" kern="1200" cap="none" spc="0" normalizeH="0" baseline="0" noProof="0" dirty="0" smtClean="0">
                <a:ln>
                  <a:noFill/>
                </a:ln>
                <a:solidFill>
                  <a:srgbClr val="002E63"/>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smtClean="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fld id="{7891D107-E4FC-489E-A6AB-AE494F82E165}" type="slidenum">
              <a:rPr lang="fi-FI" smtClean="0"/>
              <a:t>24</a:t>
            </a:fld>
            <a:endParaRPr lang="fi-FI"/>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851994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FE3AC1-48EF-426A-946B-C1B2F6113E83}"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4" name="Tekstiruutu 3"/>
          <p:cNvSpPr txBox="1"/>
          <p:nvPr/>
        </p:nvSpPr>
        <p:spPr>
          <a:xfrm>
            <a:off x="827584" y="476672"/>
            <a:ext cx="7848872"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Eräät </a:t>
            </a:r>
            <a:r>
              <a:rPr kumimoji="0" lang="fi-FI" sz="1800" b="0" i="0" u="none" strike="noStrike" kern="1200" cap="none" spc="0" normalizeH="0" baseline="0" noProof="0" dirty="0">
                <a:ln>
                  <a:noFill/>
                </a:ln>
                <a:solidFill>
                  <a:srgbClr val="002E63"/>
                </a:solidFill>
                <a:effectLst/>
                <a:uLnTx/>
                <a:uFillTx/>
                <a:latin typeface="Verdana"/>
                <a:ea typeface="+mn-ea"/>
                <a:cs typeface="+mn-cs"/>
              </a:rPr>
              <a:t>turvapaikanhakijoista ja maahanmuuttajista aiheutuvat avustukset </a:t>
            </a:r>
            <a:endParaRPr kumimoji="0" lang="fi-FI" sz="1800" b="0" i="0" u="none" strike="noStrike" kern="1200" cap="none" spc="0" normalizeH="0" baseline="0" noProof="0" dirty="0" smtClean="0">
              <a:ln>
                <a:noFill/>
              </a:ln>
              <a:solidFill>
                <a:srgbClr val="002E63"/>
              </a:solidFill>
              <a:effectLst/>
              <a:uLnTx/>
              <a:uFillTx/>
              <a:latin typeface="Verdan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Turvapaikanhakijoiden </a:t>
            </a:r>
            <a:r>
              <a:rPr kumimoji="0" lang="fi-FI" sz="1800" b="0" i="0" u="none" strike="noStrike" kern="1200" cap="none" spc="0" normalizeH="0" baseline="0" noProof="0" dirty="0">
                <a:ln>
                  <a:noFill/>
                </a:ln>
                <a:solidFill>
                  <a:srgbClr val="002E63"/>
                </a:solidFill>
                <a:effectLst/>
                <a:uLnTx/>
                <a:uFillTx/>
                <a:latin typeface="Verdana"/>
                <a:ea typeface="+mn-ea"/>
                <a:cs typeface="+mn-cs"/>
              </a:rPr>
              <a:t>ja </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maahanmuuttajien </a:t>
            </a:r>
            <a:r>
              <a:rPr kumimoji="0" lang="fi-FI" sz="1800" b="0" i="0" u="none" strike="noStrike" kern="1200" cap="none" spc="0" normalizeH="0" baseline="0" noProof="0" dirty="0">
                <a:ln>
                  <a:noFill/>
                </a:ln>
                <a:solidFill>
                  <a:srgbClr val="002E63"/>
                </a:solidFill>
                <a:effectLst/>
                <a:uLnTx/>
                <a:uFillTx/>
                <a:latin typeface="Verdana"/>
                <a:ea typeface="+mn-ea"/>
                <a:cs typeface="+mn-cs"/>
              </a:rPr>
              <a:t>suomalaiseen yhteiskuntaan sopeutumista edistävistä toimista sekä osaamisen tunnistamisesta ja tunnustamisesta sekä siihen liittyvien menettelyiden kehittämisestä aiheutuvien avustusten ja menojen maksamiseen</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 Lisäys lähes 6 milj. euroa.</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2017 </a:t>
            </a:r>
            <a:r>
              <a:rPr kumimoji="0" lang="fi-FI" sz="1800" b="0" i="0" u="none" strike="noStrike" kern="1200" cap="none" spc="0" normalizeH="0" baseline="0" noProof="0" dirty="0">
                <a:ln>
                  <a:noFill/>
                </a:ln>
                <a:solidFill>
                  <a:srgbClr val="002E63"/>
                </a:solidFill>
                <a:effectLst/>
                <a:uLnTx/>
                <a:uFillTx/>
                <a:latin typeface="Verdana"/>
                <a:ea typeface="+mn-ea"/>
                <a:cs typeface="+mn-cs"/>
              </a:rPr>
              <a:t>TAE 8 090 000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E63"/>
                </a:solidFill>
                <a:effectLst/>
                <a:uLnTx/>
                <a:uFillTx/>
                <a:latin typeface="Verdana"/>
                <a:ea typeface="+mn-ea"/>
                <a:cs typeface="+mn-cs"/>
              </a:rPr>
              <a:t>2016 TAE 2 190 </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Perusopetus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Vieraskielisten oppilaiden AI ja SU/RU –opetuksen valtionosuusrahoitus säilytetään 85 %:</a:t>
            </a:r>
            <a:r>
              <a:rPr kumimoji="0" lang="fi-FI" sz="1800" b="0" i="0" u="none" strike="noStrike" kern="1200" cap="none" spc="0" normalizeH="0" baseline="0" noProof="0" dirty="0" err="1" smtClean="0">
                <a:ln>
                  <a:noFill/>
                </a:ln>
                <a:solidFill>
                  <a:srgbClr val="002E63"/>
                </a:solidFill>
                <a:effectLst/>
                <a:uLnTx/>
                <a:uFillTx/>
                <a:latin typeface="Verdana"/>
                <a:ea typeface="+mn-ea"/>
                <a:cs typeface="+mn-cs"/>
              </a:rPr>
              <a:t>ssa</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 lisäys 3 milj. euroa.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smtClean="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AIKUISTEN PERUSOPETUS 2018</a:t>
            </a:r>
            <a:br>
              <a:rPr kumimoji="0" lang="fi-FI" sz="1800" b="0" i="0" u="none" strike="noStrike" kern="1200" cap="none" spc="0" normalizeH="0" baseline="0" noProof="0" dirty="0" smtClean="0">
                <a:ln>
                  <a:noFill/>
                </a:ln>
                <a:solidFill>
                  <a:srgbClr val="002E63"/>
                </a:solidFill>
                <a:effectLst/>
                <a:uLnTx/>
                <a:uFillTx/>
                <a:latin typeface="Verdana"/>
                <a:ea typeface="+mn-ea"/>
                <a:cs typeface="+mn-cs"/>
              </a:rPr>
            </a:b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Uudistetaan tuntijako, rahoitus, opetussuunnitelman perusteet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fld id="{7891D107-E4FC-489E-A6AB-AE494F82E165}" type="slidenum">
              <a:rPr lang="fi-FI" smtClean="0"/>
              <a:t>25</a:t>
            </a:fld>
            <a:endParaRPr lang="fi-FI"/>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1122829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2CC62FE-2D81-4DD6-98C9-609310DC3A87}"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4" name="Suorakulmio 3"/>
          <p:cNvSpPr/>
          <p:nvPr/>
        </p:nvSpPr>
        <p:spPr>
          <a:xfrm>
            <a:off x="766638" y="2014974"/>
            <a:ext cx="7765801" cy="30777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smtClean="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Valtionosuus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peruspalvelujen </a:t>
            </a:r>
            <a:r>
              <a:rPr kumimoji="0" lang="fi-FI" sz="1800" b="0" i="0" u="none" strike="noStrike" kern="1200" cap="none" spc="0" normalizeH="0" baseline="0" noProof="0" dirty="0">
                <a:ln>
                  <a:noFill/>
                </a:ln>
                <a:solidFill>
                  <a:srgbClr val="002E63"/>
                </a:solidFill>
                <a:effectLst/>
                <a:uLnTx/>
                <a:uFillTx/>
                <a:latin typeface="Verdana"/>
                <a:ea typeface="+mn-ea"/>
                <a:cs typeface="+mn-cs"/>
              </a:rPr>
              <a:t>valtionosuus (VM) </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	25,23 %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smtClean="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opetustoimen </a:t>
            </a:r>
            <a:r>
              <a:rPr kumimoji="0" lang="fi-FI" sz="1800" b="0" i="0" u="none" strike="noStrike" kern="1200" cap="none" spc="0" normalizeH="0" baseline="0" noProof="0" dirty="0">
                <a:ln>
                  <a:noFill/>
                </a:ln>
                <a:solidFill>
                  <a:srgbClr val="002E63"/>
                </a:solidFill>
                <a:effectLst/>
                <a:uLnTx/>
                <a:uFillTx/>
                <a:latin typeface="Verdana"/>
                <a:ea typeface="+mn-ea"/>
                <a:cs typeface="+mn-cs"/>
              </a:rPr>
              <a:t>valtionosuus (OKM) </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002E63"/>
                </a:solidFill>
                <a:effectLst/>
                <a:uLnTx/>
                <a:uFillTx/>
                <a:latin typeface="Verdana"/>
                <a:ea typeface="+mn-ea"/>
                <a:cs typeface="+mn-cs"/>
              </a:rPr>
              <a:t>ilman amk-siirron vaikutusta valtionosuus	41,89 %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smtClean="0">
                <a:ln>
                  <a:noFill/>
                </a:ln>
                <a:solidFill>
                  <a:srgbClr val="002E63"/>
                </a:solidFill>
                <a:effectLst/>
                <a:uLnTx/>
                <a:uFillTx/>
                <a:latin typeface="Verdana"/>
                <a:ea typeface="+mn-ea"/>
                <a:cs typeface="+mn-cs"/>
              </a:rPr>
              <a:t>Säästö 190 M esitetään kohdistettavaksi kuntien rahoitusosuuteen</a:t>
            </a:r>
            <a:endParaRPr kumimoji="0" lang="fi-FI" sz="16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smtClean="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E63"/>
                </a:solidFill>
                <a:effectLst/>
                <a:uLnTx/>
                <a:uFillTx/>
                <a:latin typeface="Verdana"/>
                <a:ea typeface="+mn-ea"/>
                <a:cs typeface="+mn-cs"/>
              </a:rPr>
              <a:t>K</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unnan omarahoitusosuudet KL arvio: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peruspalvelujen </a:t>
            </a:r>
            <a:r>
              <a:rPr kumimoji="0" lang="fi-FI" sz="1800" b="0" i="0" u="none" strike="noStrike" kern="1200" cap="none" spc="0" normalizeH="0" baseline="0" noProof="0" dirty="0">
                <a:ln>
                  <a:noFill/>
                </a:ln>
                <a:solidFill>
                  <a:srgbClr val="002E63"/>
                </a:solidFill>
                <a:effectLst/>
                <a:uLnTx/>
                <a:uFillTx/>
                <a:latin typeface="Verdana"/>
                <a:ea typeface="+mn-ea"/>
                <a:cs typeface="+mn-cs"/>
              </a:rPr>
              <a:t>valtionosuus (VM) </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	</a:t>
            </a:r>
            <a:r>
              <a:rPr kumimoji="0" lang="fi-FI" sz="1800" b="0" i="0" u="none" strike="noStrike" kern="1200" cap="none" spc="0" normalizeH="0" baseline="0" noProof="0" dirty="0">
                <a:ln>
                  <a:noFill/>
                </a:ln>
                <a:solidFill>
                  <a:srgbClr val="002E63"/>
                </a:solidFill>
                <a:effectLst/>
                <a:uLnTx/>
                <a:uFillTx/>
                <a:latin typeface="Verdana"/>
                <a:ea typeface="+mn-ea"/>
                <a:cs typeface="+mn-cs"/>
              </a:rPr>
              <a:t>~</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3 620 euroa/as.</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2E63"/>
                </a:solidFill>
                <a:effectLst/>
                <a:uLnTx/>
                <a:uFillTx/>
                <a:latin typeface="Verdana"/>
                <a:ea typeface="+mn-ea"/>
                <a:cs typeface="+mn-cs"/>
              </a:rPr>
              <a:t>​opetustoimen </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valtionosuus, arvio </a:t>
            </a:r>
            <a:r>
              <a:rPr kumimoji="0" lang="fi-FI" sz="1800" b="0" i="0" u="none" strike="noStrike" kern="1200" cap="none" spc="0" normalizeH="0" baseline="0" noProof="0" dirty="0">
                <a:ln>
                  <a:noFill/>
                </a:ln>
                <a:solidFill>
                  <a:srgbClr val="002E63"/>
                </a:solidFill>
                <a:effectLst/>
                <a:uLnTx/>
                <a:uFillTx/>
                <a:latin typeface="Verdana"/>
                <a:ea typeface="+mn-ea"/>
                <a:cs typeface="+mn-cs"/>
              </a:rPr>
              <a:t>(OKM</a:t>
            </a: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  260,63 euroa/as.</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5" name="Tekstiruutu 4"/>
          <p:cNvSpPr txBox="1"/>
          <p:nvPr/>
        </p:nvSpPr>
        <p:spPr>
          <a:xfrm>
            <a:off x="755576" y="260648"/>
            <a:ext cx="77768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smtClean="0">
                <a:ln>
                  <a:noFill/>
                </a:ln>
                <a:solidFill>
                  <a:srgbClr val="002E63"/>
                </a:solidFill>
                <a:effectLst/>
                <a:uLnTx/>
                <a:uFillTx/>
                <a:latin typeface="Verdana"/>
                <a:ea typeface="+mn-ea"/>
                <a:cs typeface="+mn-cs"/>
              </a:rPr>
              <a:t>Valtionosuusrahoitus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smtClean="0">
                <a:ln>
                  <a:noFill/>
                </a:ln>
                <a:solidFill>
                  <a:srgbClr val="002E63"/>
                </a:solidFill>
                <a:effectLst/>
                <a:uLnTx/>
                <a:uFillTx/>
                <a:latin typeface="Verdana"/>
                <a:ea typeface="+mn-ea"/>
                <a:cs typeface="+mn-cs"/>
              </a:rPr>
              <a:t>Peruspalvelut ja toisen asteen koulutus</a:t>
            </a:r>
            <a:endParaRPr kumimoji="0" lang="fi-FI" sz="3600" b="0" i="0" u="none" strike="noStrike" kern="1200" cap="none" spc="0" normalizeH="0" baseline="0" noProof="0" dirty="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fld id="{7891D107-E4FC-489E-A6AB-AE494F82E165}" type="slidenum">
              <a:rPr lang="fi-FI" smtClean="0"/>
              <a:t>26</a:t>
            </a:fld>
            <a:endParaRPr lang="fi-FI"/>
          </a:p>
        </p:txBody>
      </p:sp>
      <p:sp>
        <p:nvSpPr>
          <p:cNvPr id="7" name="Alatunnisteen paikkamerkki 6"/>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1086608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p:cNvPicPr>
            <a:picLocks noGrp="1" noChangeAspect="1"/>
          </p:cNvPicPr>
          <p:nvPr>
            <p:ph idx="1"/>
          </p:nvPr>
        </p:nvPicPr>
        <p:blipFill>
          <a:blip r:embed="rId2"/>
          <a:stretch>
            <a:fillRect/>
          </a:stretch>
        </p:blipFill>
        <p:spPr>
          <a:xfrm>
            <a:off x="251520" y="476672"/>
            <a:ext cx="4584589" cy="2755631"/>
          </a:xfrm>
          <a:prstGeom prst="rect">
            <a:avLst/>
          </a:prstGeom>
        </p:spPr>
      </p:pic>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E93FCC-F401-4B85-B3DB-CD001822C171}"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pic>
        <p:nvPicPr>
          <p:cNvPr id="7" name="Kuva 6"/>
          <p:cNvPicPr>
            <a:picLocks noChangeAspect="1"/>
          </p:cNvPicPr>
          <p:nvPr/>
        </p:nvPicPr>
        <p:blipFill>
          <a:blip r:embed="rId3"/>
          <a:stretch>
            <a:fillRect/>
          </a:stretch>
        </p:blipFill>
        <p:spPr>
          <a:xfrm>
            <a:off x="4427984" y="3521986"/>
            <a:ext cx="4584589" cy="2755631"/>
          </a:xfrm>
          <a:prstGeom prst="rect">
            <a:avLst/>
          </a:prstGeom>
        </p:spPr>
      </p:pic>
      <p:sp>
        <p:nvSpPr>
          <p:cNvPr id="8" name="Tekstiruutu 7"/>
          <p:cNvSpPr txBox="1"/>
          <p:nvPr/>
        </p:nvSpPr>
        <p:spPr>
          <a:xfrm>
            <a:off x="5220072" y="836712"/>
            <a:ext cx="244827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smtClean="0">
                <a:ln>
                  <a:noFill/>
                </a:ln>
                <a:solidFill>
                  <a:srgbClr val="002E63"/>
                </a:solidFill>
                <a:effectLst/>
                <a:uLnTx/>
                <a:uFillTx/>
                <a:latin typeface="Verdana"/>
                <a:ea typeface="+mn-ea"/>
                <a:cs typeface="+mn-cs"/>
              </a:rPr>
              <a:t>Ammatillisen koulutuksen 190 M€ säästön vaikutus -34,81 euroa/as. kuntien rahoitusosuuteen.</a:t>
            </a:r>
            <a:endParaRPr kumimoji="0" lang="fi-FI" sz="1800" b="0" i="0" u="none" strike="noStrike" kern="1200" cap="none" spc="0" normalizeH="0" baseline="0" noProof="0" dirty="0">
              <a:ln>
                <a:noFill/>
              </a:ln>
              <a:solidFill>
                <a:srgbClr val="002E63"/>
              </a:solidFill>
              <a:effectLst/>
              <a:uLnTx/>
              <a:uFillTx/>
              <a:latin typeface="Verdana"/>
              <a:ea typeface="+mn-ea"/>
              <a:cs typeface="+mn-cs"/>
            </a:endParaRPr>
          </a:p>
        </p:txBody>
      </p:sp>
      <p:sp>
        <p:nvSpPr>
          <p:cNvPr id="2" name="Dian numeron paikkamerkki 1"/>
          <p:cNvSpPr>
            <a:spLocks noGrp="1"/>
          </p:cNvSpPr>
          <p:nvPr>
            <p:ph type="sldNum" sz="quarter" idx="12"/>
          </p:nvPr>
        </p:nvSpPr>
        <p:spPr/>
        <p:txBody>
          <a:bodyPr/>
          <a:lstStyle/>
          <a:p>
            <a:fld id="{7891D107-E4FC-489E-A6AB-AE494F82E165}" type="slidenum">
              <a:rPr lang="fi-FI" smtClean="0"/>
              <a:t>27</a:t>
            </a:fld>
            <a:endParaRPr lang="fi-FI"/>
          </a:p>
        </p:txBody>
      </p:sp>
      <p:sp>
        <p:nvSpPr>
          <p:cNvPr id="3" name="Alatunnisteen paikkamerkki 2"/>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293003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2400" dirty="0" smtClean="0"/>
              <a:t>Kuntien ja valtion rahoitusosuudet lukiokoulutuksessa ja ammatillisessa peruskoulutuksessa 2006-2017 (milj. euroa)</a:t>
            </a:r>
            <a:endParaRPr lang="fi-FI" sz="24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E98A15-8ABF-4E68-B7B3-9BC31BA8CBE2}"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Tekstiruutu 5"/>
          <p:cNvSpPr txBox="1"/>
          <p:nvPr/>
        </p:nvSpPr>
        <p:spPr>
          <a:xfrm>
            <a:off x="611128" y="1356601"/>
            <a:ext cx="78488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smtClean="0">
                <a:ln>
                  <a:noFill/>
                </a:ln>
                <a:solidFill>
                  <a:srgbClr val="002E63"/>
                </a:solidFill>
                <a:effectLst/>
                <a:uLnTx/>
                <a:uFillTx/>
                <a:latin typeface="Verdana"/>
                <a:ea typeface="+mn-ea"/>
                <a:cs typeface="+mn-cs"/>
              </a:rPr>
              <a:t>Lähde: Rahoitusjärjestelmäraportit, Opetushallitus. 2011 lukien Valtion talousarvio, VM.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smtClean="0">
                <a:ln>
                  <a:noFill/>
                </a:ln>
                <a:solidFill>
                  <a:srgbClr val="002E63"/>
                </a:solidFill>
                <a:effectLst/>
                <a:uLnTx/>
                <a:uFillTx/>
                <a:latin typeface="Verdana"/>
                <a:ea typeface="+mn-ea"/>
                <a:cs typeface="+mn-cs"/>
              </a:rPr>
              <a:t>2015 lukien sis. AMK:n rahoitusosuuden 291 milj. euroa.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smtClean="0">
                <a:ln>
                  <a:noFill/>
                </a:ln>
                <a:solidFill>
                  <a:srgbClr val="002E63"/>
                </a:solidFill>
                <a:effectLst/>
                <a:uLnTx/>
                <a:uFillTx/>
                <a:latin typeface="Verdana"/>
                <a:ea typeface="+mn-ea"/>
                <a:cs typeface="+mn-cs"/>
              </a:rPr>
              <a:t>Sisältää ammatillisen oppilaitosmuotoisen peruskoulutuksen ja oppisopimuksena järjestettävän peruskoulutuksen.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dirty="0">
              <a:ln>
                <a:noFill/>
              </a:ln>
              <a:solidFill>
                <a:srgbClr val="002E63"/>
              </a:solidFill>
              <a:effectLst/>
              <a:uLnTx/>
              <a:uFillTx/>
              <a:latin typeface="Verdana"/>
              <a:ea typeface="+mn-ea"/>
              <a:cs typeface="+mn-cs"/>
            </a:endParaRPr>
          </a:p>
        </p:txBody>
      </p:sp>
      <p:graphicFrame>
        <p:nvGraphicFramePr>
          <p:cNvPr id="8" name="Sisällön paikkamerkki 7"/>
          <p:cNvGraphicFramePr>
            <a:graphicFrameLocks noGrp="1"/>
          </p:cNvGraphicFramePr>
          <p:nvPr>
            <p:ph idx="1"/>
            <p:extLst/>
          </p:nvPr>
        </p:nvGraphicFramePr>
        <p:xfrm>
          <a:off x="-36512" y="1772816"/>
          <a:ext cx="777875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p:cNvSpPr txBox="1"/>
          <p:nvPr/>
        </p:nvSpPr>
        <p:spPr>
          <a:xfrm>
            <a:off x="7668344" y="2780928"/>
            <a:ext cx="1294258"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smtClean="0">
                <a:ln>
                  <a:noFill/>
                </a:ln>
                <a:solidFill>
                  <a:srgbClr val="002E63"/>
                </a:solidFill>
                <a:effectLst/>
                <a:uLnTx/>
                <a:uFillTx/>
                <a:latin typeface="Verdana"/>
                <a:ea typeface="+mn-ea"/>
                <a:cs typeface="+mn-cs"/>
              </a:rPr>
              <a:t>Lisäksi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err="1" smtClean="0">
                <a:ln>
                  <a:noFill/>
                </a:ln>
                <a:solidFill>
                  <a:srgbClr val="002E63"/>
                </a:solidFill>
                <a:effectLst/>
                <a:uLnTx/>
                <a:uFillTx/>
                <a:latin typeface="Verdana"/>
                <a:ea typeface="+mn-ea"/>
                <a:cs typeface="+mn-cs"/>
              </a:rPr>
              <a:t>Kiky</a:t>
            </a:r>
            <a:r>
              <a:rPr kumimoji="0" lang="fi-FI" sz="1100" b="1" i="0" u="none" strike="noStrike" kern="1200" cap="none" spc="0" normalizeH="0" baseline="0" noProof="0" dirty="0" smtClean="0">
                <a:ln>
                  <a:noFill/>
                </a:ln>
                <a:solidFill>
                  <a:srgbClr val="002E63"/>
                </a:solidFill>
                <a:effectLst/>
                <a:uLnTx/>
                <a:uFillTx/>
                <a:latin typeface="Verdana"/>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smtClean="0">
                <a:ln>
                  <a:noFill/>
                </a:ln>
                <a:solidFill>
                  <a:srgbClr val="002E63"/>
                </a:solidFill>
                <a:effectLst/>
                <a:uLnTx/>
                <a:uFillTx/>
                <a:latin typeface="Verdana"/>
                <a:ea typeface="+mn-ea"/>
                <a:cs typeface="+mn-cs"/>
              </a:rPr>
              <a:t>Lukio -5,4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smtClean="0">
                <a:ln>
                  <a:noFill/>
                </a:ln>
                <a:solidFill>
                  <a:srgbClr val="002E63"/>
                </a:solidFill>
                <a:effectLst/>
                <a:uLnTx/>
                <a:uFillTx/>
                <a:latin typeface="Verdana"/>
                <a:ea typeface="+mn-ea"/>
                <a:cs typeface="+mn-cs"/>
              </a:rPr>
              <a:t>Ammatillinen yht. -5,3 M€</a:t>
            </a:r>
            <a:endParaRPr kumimoji="0" lang="fi-FI" sz="1100" b="0" i="0" u="none" strike="noStrike" kern="1200" cap="none" spc="0" normalizeH="0" baseline="0" noProof="0" dirty="0">
              <a:ln>
                <a:noFill/>
              </a:ln>
              <a:solidFill>
                <a:srgbClr val="002E63"/>
              </a:solidFill>
              <a:effectLst/>
              <a:uLnTx/>
              <a:uFillTx/>
              <a:latin typeface="Verdana"/>
              <a:ea typeface="+mn-ea"/>
              <a:cs typeface="+mn-cs"/>
            </a:endParaRPr>
          </a:p>
        </p:txBody>
      </p:sp>
      <p:sp>
        <p:nvSpPr>
          <p:cNvPr id="7" name="Dian numeron paikkamerkki 6"/>
          <p:cNvSpPr>
            <a:spLocks noGrp="1"/>
          </p:cNvSpPr>
          <p:nvPr>
            <p:ph type="sldNum" sz="quarter" idx="12"/>
          </p:nvPr>
        </p:nvSpPr>
        <p:spPr/>
        <p:txBody>
          <a:bodyPr/>
          <a:lstStyle/>
          <a:p>
            <a:fld id="{7891D107-E4FC-489E-A6AB-AE494F82E165}" type="slidenum">
              <a:rPr lang="fi-FI" smtClean="0"/>
              <a:t>28</a:t>
            </a:fld>
            <a:endParaRPr lang="fi-FI"/>
          </a:p>
        </p:txBody>
      </p:sp>
      <p:sp>
        <p:nvSpPr>
          <p:cNvPr id="9" name="Alatunnisteen paikkamerkki 8"/>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491835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585F5DA-3EC0-4AF1-9C20-EEA7DAA9C3CB}"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graphicFrame>
        <p:nvGraphicFramePr>
          <p:cNvPr id="6" name="Sisällön paikkamerkki 5"/>
          <p:cNvGraphicFramePr>
            <a:graphicFrameLocks noGrp="1"/>
          </p:cNvGraphicFramePr>
          <p:nvPr>
            <p:ph idx="1"/>
            <p:extLst/>
          </p:nvPr>
        </p:nvGraphicFramePr>
        <p:xfrm>
          <a:off x="611560" y="548680"/>
          <a:ext cx="7778750" cy="4886002"/>
        </p:xfrm>
        <a:graphic>
          <a:graphicData uri="http://schemas.openxmlformats.org/drawingml/2006/chart">
            <c:chart xmlns:c="http://schemas.openxmlformats.org/drawingml/2006/chart" xmlns:r="http://schemas.openxmlformats.org/officeDocument/2006/relationships" r:id="rId2"/>
          </a:graphicData>
        </a:graphic>
      </p:graphicFrame>
      <p:sp>
        <p:nvSpPr>
          <p:cNvPr id="2" name="Dian numeron paikkamerkki 1"/>
          <p:cNvSpPr>
            <a:spLocks noGrp="1"/>
          </p:cNvSpPr>
          <p:nvPr>
            <p:ph type="sldNum" sz="quarter" idx="12"/>
          </p:nvPr>
        </p:nvSpPr>
        <p:spPr/>
        <p:txBody>
          <a:bodyPr/>
          <a:lstStyle/>
          <a:p>
            <a:fld id="{7891D107-E4FC-489E-A6AB-AE494F82E165}" type="slidenum">
              <a:rPr lang="fi-FI" smtClean="0"/>
              <a:t>29</a:t>
            </a:fld>
            <a:endParaRPr lang="fi-FI"/>
          </a:p>
        </p:txBody>
      </p:sp>
      <p:sp>
        <p:nvSpPr>
          <p:cNvPr id="3" name="Alatunnisteen paikkamerkki 2"/>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506970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3400" y="4800600"/>
            <a:ext cx="7297200" cy="841800"/>
          </a:xfrm>
        </p:spPr>
        <p:txBody>
          <a:bodyPr>
            <a:normAutofit fontScale="90000"/>
          </a:bodyPr>
          <a:lstStyle/>
          <a:p>
            <a:r>
              <a:rPr lang="fi-FI" dirty="0" smtClean="0"/>
              <a:t>Tulevaisuuden kunta ja tulevat maakunnat</a:t>
            </a:r>
            <a:br>
              <a:rPr lang="fi-FI" dirty="0" smtClean="0"/>
            </a:br>
            <a:r>
              <a:rPr lang="fi-FI" dirty="0"/>
              <a:t/>
            </a:r>
            <a:br>
              <a:rPr lang="fi-FI" dirty="0"/>
            </a:br>
            <a:r>
              <a:rPr lang="fi-FI" sz="2000" dirty="0"/>
              <a:t>Maakuntauudistus sisältää sekä </a:t>
            </a:r>
            <a:r>
              <a:rPr lang="fi-FI" sz="2000" dirty="0" err="1"/>
              <a:t>sosiaali</a:t>
            </a:r>
            <a:r>
              <a:rPr lang="fi-FI" sz="2000" dirty="0"/>
              <a:t>- ja terveyspalveluiden uudistamisen että aluehallintouudistuksen. Kuntaliitto tukee kuntia ja alueita uudistusten suunnittelussa ja toteutuksessa. </a:t>
            </a:r>
            <a:br>
              <a:rPr lang="fi-FI" sz="2000" dirty="0"/>
            </a:br>
            <a:endParaRPr lang="fi-FI" sz="2000" dirty="0"/>
          </a:p>
        </p:txBody>
      </p:sp>
      <p:sp>
        <p:nvSpPr>
          <p:cNvPr id="3" name="Alaotsikko 2"/>
          <p:cNvSpPr>
            <a:spLocks noGrp="1"/>
          </p:cNvSpPr>
          <p:nvPr>
            <p:ph type="subTitle" idx="1"/>
          </p:nvPr>
        </p:nvSpPr>
        <p:spPr>
          <a:xfrm>
            <a:off x="152400" y="5943600"/>
            <a:ext cx="8991600" cy="381000"/>
          </a:xfrm>
        </p:spPr>
        <p:txBody>
          <a:bodyPr>
            <a:normAutofit/>
          </a:bodyPr>
          <a:lstStyle/>
          <a:p>
            <a:r>
              <a:rPr lang="fi-FI" sz="1800" dirty="0">
                <a:hlinkClick r:id="rId2"/>
              </a:rPr>
              <a:t>http://</a:t>
            </a:r>
            <a:r>
              <a:rPr lang="fi-FI" sz="1800" dirty="0" smtClean="0">
                <a:hlinkClick r:id="rId2"/>
              </a:rPr>
              <a:t>www.kunnat.net/fi/palvelualueet/maakuntauudistus/Sivut/default.aspx</a:t>
            </a:r>
            <a:endParaRPr lang="fi-FI" sz="1800" dirty="0" smtClean="0"/>
          </a:p>
          <a:p>
            <a:endParaRPr lang="fi-FI" sz="1800" dirty="0"/>
          </a:p>
        </p:txBody>
      </p:sp>
    </p:spTree>
    <p:extLst>
      <p:ext uri="{BB962C8B-B14F-4D97-AF65-F5344CB8AC3E}">
        <p14:creationId xmlns:p14="http://schemas.microsoft.com/office/powerpoint/2010/main" val="2671050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0400" y="274638"/>
            <a:ext cx="7779600" cy="922114"/>
          </a:xfrm>
        </p:spPr>
        <p:txBody>
          <a:bodyPr>
            <a:normAutofit fontScale="90000"/>
          </a:bodyPr>
          <a:lstStyle/>
          <a:p>
            <a:r>
              <a:rPr lang="fi-FI" dirty="0" smtClean="0"/>
              <a:t>Yleissivistävä koulutus </a:t>
            </a:r>
            <a:br>
              <a:rPr lang="fi-FI" dirty="0" smtClean="0"/>
            </a:br>
            <a:r>
              <a:rPr lang="fi-FI" dirty="0" smtClean="0"/>
              <a:t>Valtionavustukset 2017</a:t>
            </a:r>
            <a:endParaRPr lang="fi-FI" dirty="0"/>
          </a:p>
        </p:txBody>
      </p:sp>
      <p:sp>
        <p:nvSpPr>
          <p:cNvPr id="3" name="Päivämäärän paikkamerkki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44665B-6248-4ADC-ABFD-2DCF086B4D12}"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pic>
        <p:nvPicPr>
          <p:cNvPr id="7" name="Kuva 6"/>
          <p:cNvPicPr>
            <a:picLocks noChangeAspect="1"/>
          </p:cNvPicPr>
          <p:nvPr/>
        </p:nvPicPr>
        <p:blipFill>
          <a:blip r:embed="rId3"/>
          <a:stretch>
            <a:fillRect/>
          </a:stretch>
        </p:blipFill>
        <p:spPr>
          <a:xfrm>
            <a:off x="680400" y="1196752"/>
            <a:ext cx="8090731" cy="3970786"/>
          </a:xfrm>
          <a:prstGeom prst="rect">
            <a:avLst/>
          </a:prstGeom>
        </p:spPr>
      </p:pic>
      <p:graphicFrame>
        <p:nvGraphicFramePr>
          <p:cNvPr id="173" name="Taulukko 172"/>
          <p:cNvGraphicFramePr>
            <a:graphicFrameLocks noGrp="1"/>
          </p:cNvGraphicFramePr>
          <p:nvPr>
            <p:extLst/>
          </p:nvPr>
        </p:nvGraphicFramePr>
        <p:xfrm>
          <a:off x="680400" y="5383562"/>
          <a:ext cx="8140072" cy="629920"/>
        </p:xfrm>
        <a:graphic>
          <a:graphicData uri="http://schemas.openxmlformats.org/drawingml/2006/table">
            <a:tbl>
              <a:tblPr firstRow="1" bandRow="1">
                <a:tableStyleId>{5C22544A-7EE6-4342-B048-85BDC9FD1C3A}</a:tableStyleId>
              </a:tblPr>
              <a:tblGrid>
                <a:gridCol w="5907824">
                  <a:extLst>
                    <a:ext uri="{9D8B030D-6E8A-4147-A177-3AD203B41FA5}">
                      <a16:colId xmlns:a16="http://schemas.microsoft.com/office/drawing/2014/main" xmlns="" val="55939162"/>
                    </a:ext>
                  </a:extLst>
                </a:gridCol>
                <a:gridCol w="2232248">
                  <a:extLst>
                    <a:ext uri="{9D8B030D-6E8A-4147-A177-3AD203B41FA5}">
                      <a16:colId xmlns:a16="http://schemas.microsoft.com/office/drawing/2014/main" xmlns="" val="645141068"/>
                    </a:ext>
                  </a:extLst>
                </a:gridCol>
              </a:tblGrid>
              <a:tr h="139040">
                <a:tc>
                  <a:txBody>
                    <a:bodyPr/>
                    <a:lstStyle/>
                    <a:p>
                      <a:r>
                        <a:rPr lang="fi-FI" sz="1100" b="0" dirty="0" smtClean="0"/>
                        <a:t>Saamenkielinen</a:t>
                      </a:r>
                      <a:r>
                        <a:rPr lang="fi-FI" sz="1100" b="0" baseline="0" dirty="0" smtClean="0"/>
                        <a:t> ja saamen kielen opetus: Perusopetus, lukio, ammatillinen</a:t>
                      </a:r>
                      <a:endParaRPr lang="fi-FI" sz="1100" b="0" dirty="0"/>
                    </a:p>
                  </a:txBody>
                  <a:tcPr/>
                </a:tc>
                <a:tc>
                  <a:txBody>
                    <a:bodyPr/>
                    <a:lstStyle/>
                    <a:p>
                      <a:r>
                        <a:rPr lang="fi-FI" sz="1100" b="0" dirty="0" smtClean="0"/>
                        <a:t>2 275 000</a:t>
                      </a:r>
                      <a:endParaRPr lang="fi-FI" sz="1100" b="0" dirty="0"/>
                    </a:p>
                  </a:txBody>
                  <a:tcPr/>
                </a:tc>
                <a:extLst>
                  <a:ext uri="{0D108BD9-81ED-4DB2-BD59-A6C34878D82A}">
                    <a16:rowId xmlns:a16="http://schemas.microsoft.com/office/drawing/2014/main" xmlns="" val="1406179448"/>
                  </a:ext>
                </a:extLst>
              </a:tr>
              <a:tr h="370840">
                <a:tc>
                  <a:txBody>
                    <a:bodyPr/>
                    <a:lstStyle/>
                    <a:p>
                      <a:r>
                        <a:rPr lang="fi-FI" sz="1100" b="0" dirty="0" smtClean="0"/>
                        <a:t>Saamenkielisten varhaiskasvatuspalvelut</a:t>
                      </a:r>
                      <a:endParaRPr lang="fi-FI" sz="1100" b="0" dirty="0"/>
                    </a:p>
                  </a:txBody>
                  <a:tcPr/>
                </a:tc>
                <a:tc>
                  <a:txBody>
                    <a:bodyPr/>
                    <a:lstStyle/>
                    <a:p>
                      <a:r>
                        <a:rPr lang="fi-FI" sz="1100" b="0" dirty="0" smtClean="0"/>
                        <a:t>   120 000</a:t>
                      </a:r>
                      <a:endParaRPr lang="fi-FI" sz="1100" b="0" dirty="0"/>
                    </a:p>
                  </a:txBody>
                  <a:tcPr/>
                </a:tc>
                <a:extLst>
                  <a:ext uri="{0D108BD9-81ED-4DB2-BD59-A6C34878D82A}">
                    <a16:rowId xmlns:a16="http://schemas.microsoft.com/office/drawing/2014/main" xmlns="" val="4093419860"/>
                  </a:ext>
                </a:extLst>
              </a:tr>
            </a:tbl>
          </a:graphicData>
        </a:graphic>
      </p:graphicFrame>
      <p:sp>
        <p:nvSpPr>
          <p:cNvPr id="4" name="Dian numeron paikkamerkki 3"/>
          <p:cNvSpPr>
            <a:spLocks noGrp="1"/>
          </p:cNvSpPr>
          <p:nvPr>
            <p:ph type="sldNum" sz="quarter" idx="12"/>
          </p:nvPr>
        </p:nvSpPr>
        <p:spPr/>
        <p:txBody>
          <a:bodyPr/>
          <a:lstStyle/>
          <a:p>
            <a:fld id="{7891D107-E4FC-489E-A6AB-AE494F82E165}" type="slidenum">
              <a:rPr lang="fi-FI" smtClean="0"/>
              <a:t>30</a:t>
            </a:fld>
            <a:endParaRPr lang="fi-FI"/>
          </a:p>
        </p:txBody>
      </p:sp>
      <p:sp>
        <p:nvSpPr>
          <p:cNvPr id="5" name="Alatunnisteen paikkamerkki 4"/>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86415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Lukiokoulutusta kehitetään</a:t>
            </a:r>
            <a:endParaRPr lang="fi-FI" dirty="0"/>
          </a:p>
        </p:txBody>
      </p:sp>
      <p:sp>
        <p:nvSpPr>
          <p:cNvPr id="3" name="Sisällön paikkamerkki 2"/>
          <p:cNvSpPr>
            <a:spLocks noGrp="1"/>
          </p:cNvSpPr>
          <p:nvPr>
            <p:ph idx="1"/>
          </p:nvPr>
        </p:nvSpPr>
        <p:spPr/>
        <p:txBody>
          <a:bodyPr>
            <a:normAutofit fontScale="85000" lnSpcReduction="20000"/>
          </a:bodyPr>
          <a:lstStyle/>
          <a:p>
            <a:r>
              <a:rPr lang="fi-FI" dirty="0" smtClean="0">
                <a:solidFill>
                  <a:schemeClr val="tx1"/>
                </a:solidFill>
              </a:rPr>
              <a:t>Yo-tutkinnon kehittäminen. Sähköisenä koko tutkinto keväällä 2019.</a:t>
            </a:r>
            <a:r>
              <a:rPr lang="fi-FI" dirty="0">
                <a:solidFill>
                  <a:schemeClr val="accent1">
                    <a:lumMod val="50000"/>
                  </a:schemeClr>
                </a:solidFill>
              </a:rPr>
              <a:t> Ylioppilastutkintoa kehitetään tukemaan koulutuksen yleissivistäviä tavoitteita ja mahdollistamaan tutkinnon laajempi hyödyntäminen korkeakoulujen opiskelijavalinnoissa. </a:t>
            </a:r>
            <a:endParaRPr lang="fi-FI" dirty="0" smtClean="0">
              <a:solidFill>
                <a:schemeClr val="tx1"/>
              </a:solidFill>
            </a:endParaRPr>
          </a:p>
          <a:p>
            <a:r>
              <a:rPr lang="fi-FI" dirty="0" smtClean="0">
                <a:solidFill>
                  <a:schemeClr val="tx1"/>
                </a:solidFill>
              </a:rPr>
              <a:t>Uusi lukio – uskalla kokeilla kehittämisohjelma: jatketaan tuntijakokokeilua ja kehittämisverkoston toimintaa.</a:t>
            </a:r>
          </a:p>
          <a:p>
            <a:endParaRPr lang="fi-FI" dirty="0" smtClean="0">
              <a:solidFill>
                <a:schemeClr val="tx1"/>
              </a:solidFill>
            </a:endParaRPr>
          </a:p>
          <a:p>
            <a:r>
              <a:rPr lang="fi-FI" dirty="0" smtClean="0">
                <a:solidFill>
                  <a:schemeClr val="tx1"/>
                </a:solidFill>
              </a:rPr>
              <a:t>Valmistellaan rahoitusjärjestelmä- ja järjestäjäverkkouudistusta.</a:t>
            </a:r>
          </a:p>
          <a:p>
            <a:pPr marL="0" indent="0">
              <a:buNone/>
            </a:pPr>
            <a:endParaRPr lang="fi-FI" dirty="0" smtClean="0">
              <a:solidFill>
                <a:schemeClr val="tx1"/>
              </a:solidFill>
            </a:endParaRPr>
          </a:p>
          <a:p>
            <a:r>
              <a:rPr lang="fi-FI" dirty="0" smtClean="0">
                <a:solidFill>
                  <a:schemeClr val="tx1"/>
                </a:solidFill>
              </a:rPr>
              <a:t>Tuetaan opiskeluympäristöjen ja toimintaympäristön kehittämistä.</a:t>
            </a:r>
          </a:p>
          <a:p>
            <a:endParaRPr lang="fi-FI" dirty="0">
              <a:solidFill>
                <a:schemeClr val="tx1"/>
              </a:solidFill>
            </a:endParaRPr>
          </a:p>
          <a:p>
            <a:r>
              <a:rPr lang="fi-FI" dirty="0" smtClean="0">
                <a:solidFill>
                  <a:schemeClr val="tx1"/>
                </a:solidFill>
              </a:rPr>
              <a:t>Kevennetään kurinpitoon ja ohjeistamiseen ja oppilas- ja opiskeluhuoltolakiin sisältyviä velvoitteita.</a:t>
            </a:r>
          </a:p>
          <a:p>
            <a:endParaRPr lang="fi-FI" dirty="0" smtClean="0">
              <a:solidFill>
                <a:schemeClr val="tx1"/>
              </a:solidFill>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3A6208-B198-4693-8849-1D870BC6B6AB}"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fld id="{7891D107-E4FC-489E-A6AB-AE494F82E165}" type="slidenum">
              <a:rPr lang="fi-FI" smtClean="0"/>
              <a:t>31</a:t>
            </a:fld>
            <a:endParaRPr lang="fi-FI"/>
          </a:p>
        </p:txBody>
      </p:sp>
      <p:sp>
        <p:nvSpPr>
          <p:cNvPr id="7" name="Alatunnisteen paikkamerkki 6"/>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1222952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
            </a:r>
            <a:br>
              <a:rPr lang="fi-FI" dirty="0" smtClean="0"/>
            </a:br>
            <a:r>
              <a:rPr lang="fi-FI" dirty="0" smtClean="0"/>
              <a:t>Lukiokoulutuksen  ja lukioon valmistavan koulutuksen rahoitus €</a:t>
            </a:r>
            <a:endParaRPr lang="fi-FI" dirty="0"/>
          </a:p>
        </p:txBody>
      </p:sp>
      <p:sp>
        <p:nvSpPr>
          <p:cNvPr id="3" name="Sisällön paikkamerkki 2"/>
          <p:cNvSpPr>
            <a:spLocks noGrp="1"/>
          </p:cNvSpPr>
          <p:nvPr>
            <p:ph idx="1"/>
          </p:nvPr>
        </p:nvSpPr>
        <p:spPr>
          <a:xfrm>
            <a:off x="323528" y="1628800"/>
            <a:ext cx="8712968" cy="5067360"/>
          </a:xfrm>
        </p:spPr>
        <p:txBody>
          <a:bodyPr>
            <a:normAutofit/>
          </a:bodyPr>
          <a:lstStyle/>
          <a:p>
            <a:pPr marL="0" indent="0">
              <a:buNone/>
            </a:pPr>
            <a:r>
              <a:rPr lang="fi-FI" sz="2200" dirty="0"/>
              <a:t>	</a:t>
            </a:r>
            <a:r>
              <a:rPr lang="fi-FI" sz="2200" dirty="0" smtClean="0"/>
              <a:t>				    </a:t>
            </a:r>
            <a:r>
              <a:rPr lang="fi-FI" sz="2200" dirty="0"/>
              <a:t>	</a:t>
            </a:r>
            <a:r>
              <a:rPr lang="fi-FI" sz="2200" dirty="0" smtClean="0"/>
              <a:t>2016		2017</a:t>
            </a:r>
          </a:p>
          <a:p>
            <a:pPr>
              <a:buBlip>
                <a:blip r:embed="rId3"/>
              </a:buBlip>
            </a:pPr>
            <a:r>
              <a:rPr lang="fi-FI" sz="2200" dirty="0" smtClean="0"/>
              <a:t>Laskennalliset kustannukset	</a:t>
            </a:r>
            <a:r>
              <a:rPr lang="fi-FI" sz="2000" dirty="0" smtClean="0"/>
              <a:t>621 138 000 	624 618 000</a:t>
            </a:r>
          </a:p>
          <a:p>
            <a:pPr>
              <a:buBlip>
                <a:blip r:embed="rId3"/>
              </a:buBlip>
            </a:pPr>
            <a:r>
              <a:rPr lang="fi-FI" sz="2200" dirty="0" smtClean="0"/>
              <a:t>Kunnallinen lukiokoulutus 	</a:t>
            </a:r>
            <a:r>
              <a:rPr lang="fi-FI" sz="2000" dirty="0" smtClean="0"/>
              <a:t>535 534 000	538 063 000</a:t>
            </a:r>
            <a:endParaRPr lang="fi-FI" sz="2200" dirty="0" smtClean="0"/>
          </a:p>
          <a:p>
            <a:pPr>
              <a:buBlip>
                <a:blip r:embed="rId3"/>
              </a:buBlip>
            </a:pPr>
            <a:r>
              <a:rPr lang="fi-FI" sz="2200" dirty="0" smtClean="0"/>
              <a:t>Yksityinen lukiokoulutus 	  </a:t>
            </a:r>
            <a:r>
              <a:rPr lang="fi-FI" sz="2000" dirty="0" smtClean="0"/>
              <a:t>62 716 000 	  62 304 000</a:t>
            </a:r>
          </a:p>
          <a:p>
            <a:pPr>
              <a:buBlip>
                <a:blip r:embed="rId3"/>
              </a:buBlip>
            </a:pPr>
            <a:r>
              <a:rPr lang="fi-FI" sz="2000" dirty="0" smtClean="0"/>
              <a:t>Kunnallinen yli 18-v. aloittaneet	  18 262 000	  18 763 000</a:t>
            </a:r>
          </a:p>
          <a:p>
            <a:pPr>
              <a:buBlip>
                <a:blip r:embed="rId3"/>
              </a:buBlip>
            </a:pPr>
            <a:r>
              <a:rPr lang="fi-FI" sz="2000" dirty="0" smtClean="0"/>
              <a:t>Yksityinen yli 18-v. aloittaneet	    4 626 000	    5 488 000</a:t>
            </a:r>
            <a:endParaRPr lang="fi-FI" sz="2200" dirty="0" smtClean="0"/>
          </a:p>
          <a:p>
            <a:pPr>
              <a:buBlip>
                <a:blip r:embed="rId3"/>
              </a:buBlip>
            </a:pPr>
            <a:r>
              <a:rPr lang="fi-FI" sz="2200" dirty="0" smtClean="0"/>
              <a:t>Rahoitusosuudet</a:t>
            </a:r>
          </a:p>
          <a:p>
            <a:pPr marL="0" indent="0">
              <a:buNone/>
            </a:pPr>
            <a:r>
              <a:rPr lang="fi-FI" sz="2200" dirty="0" smtClean="0"/>
              <a:t>2017 Kunnat 450 344 000.</a:t>
            </a:r>
            <a:r>
              <a:rPr lang="fi-FI" sz="2200" dirty="0" smtClean="0">
                <a:solidFill>
                  <a:srgbClr val="FF0000"/>
                </a:solidFill>
              </a:rPr>
              <a:t>(72,1%)</a:t>
            </a:r>
            <a:r>
              <a:rPr lang="fi-FI" sz="2200" dirty="0" smtClean="0"/>
              <a:t> Valtionosuus 166 653 000 </a:t>
            </a:r>
          </a:p>
          <a:p>
            <a:pPr marL="0" indent="0">
              <a:buNone/>
            </a:pPr>
            <a:r>
              <a:rPr lang="fi-FI" sz="2200" dirty="0" smtClean="0">
                <a:solidFill>
                  <a:schemeClr val="tx1"/>
                </a:solidFill>
              </a:rPr>
              <a:t>2016 Kunnat </a:t>
            </a:r>
            <a:r>
              <a:rPr lang="fi-FI" sz="2000" dirty="0">
                <a:solidFill>
                  <a:schemeClr val="tx1"/>
                </a:solidFill>
              </a:rPr>
              <a:t>448 521 </a:t>
            </a:r>
            <a:r>
              <a:rPr lang="fi-FI" sz="2000" dirty="0" smtClean="0">
                <a:solidFill>
                  <a:schemeClr val="tx1"/>
                </a:solidFill>
              </a:rPr>
              <a:t>000 </a:t>
            </a:r>
          </a:p>
          <a:p>
            <a:pPr marL="0" indent="0">
              <a:buNone/>
            </a:pPr>
            <a:r>
              <a:rPr lang="fi-FI" sz="2000" dirty="0" smtClean="0">
                <a:solidFill>
                  <a:schemeClr val="tx1"/>
                </a:solidFill>
              </a:rPr>
              <a:t>Laskennalliset kustannukset kasvavat 3,5 milj. euroa eli 0,6 %</a:t>
            </a:r>
          </a:p>
          <a:p>
            <a:pPr marL="0" indent="0">
              <a:buNone/>
            </a:pPr>
            <a:r>
              <a:rPr lang="fi-FI" sz="2000" dirty="0" smtClean="0">
                <a:solidFill>
                  <a:schemeClr val="tx1"/>
                </a:solidFill>
              </a:rPr>
              <a:t>Sisältää: Opiskelijamäärän aleneminen 1,2 milj. euroa, </a:t>
            </a:r>
            <a:r>
              <a:rPr lang="fi-FI" sz="2000" dirty="0" err="1" smtClean="0">
                <a:solidFill>
                  <a:schemeClr val="tx1"/>
                </a:solidFill>
              </a:rPr>
              <a:t>Kiky</a:t>
            </a:r>
            <a:r>
              <a:rPr lang="fi-FI" sz="2000" dirty="0" smtClean="0">
                <a:solidFill>
                  <a:schemeClr val="tx1"/>
                </a:solidFill>
              </a:rPr>
              <a:t>-sopimus – 5,4 milj. euroa ja indeksikorotuksen leikkaus. </a:t>
            </a:r>
            <a:endParaRPr lang="fi-FI" dirty="0">
              <a:solidFill>
                <a:schemeClr val="tx1"/>
              </a:solidFill>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FF0456-E339-4828-9D7C-223AD351E4D4}"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fld id="{7891D107-E4FC-489E-A6AB-AE494F82E165}" type="slidenum">
              <a:rPr lang="fi-FI" smtClean="0"/>
              <a:t>32</a:t>
            </a:fld>
            <a:endParaRPr lang="fi-FI"/>
          </a:p>
        </p:txBody>
      </p:sp>
      <p:sp>
        <p:nvSpPr>
          <p:cNvPr id="7" name="Alatunnisteen paikkamerkki 6"/>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164572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70053"/>
            <a:ext cx="8064464" cy="1054691"/>
          </a:xfrm>
        </p:spPr>
        <p:txBody>
          <a:bodyPr/>
          <a:lstStyle/>
          <a:p>
            <a:r>
              <a:rPr lang="fi-FI" dirty="0" smtClean="0"/>
              <a:t>Lukiokoulutus</a:t>
            </a:r>
            <a:endParaRPr lang="fi-FI"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EF055E-E26A-4DA3-BBA0-261DE9855A54}"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grpSp>
        <p:nvGrpSpPr>
          <p:cNvPr id="6" name="Ryhmä 5"/>
          <p:cNvGrpSpPr/>
          <p:nvPr/>
        </p:nvGrpSpPr>
        <p:grpSpPr>
          <a:xfrm>
            <a:off x="683568" y="1340768"/>
            <a:ext cx="7641432" cy="4466924"/>
            <a:chOff x="0" y="0"/>
            <a:chExt cx="7641432" cy="4267201"/>
          </a:xfrm>
        </p:grpSpPr>
        <p:graphicFrame>
          <p:nvGraphicFramePr>
            <p:cNvPr id="7" name="Kaavio 6" descr="VnA2015&#10;2016&#10;2017" title="Vuosi"/>
            <p:cNvGraphicFramePr/>
            <p:nvPr>
              <p:extLst/>
            </p:nvPr>
          </p:nvGraphicFramePr>
          <p:xfrm>
            <a:off x="0" y="0"/>
            <a:ext cx="7641432" cy="42672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iruutu 5"/>
            <p:cNvSpPr txBox="1"/>
            <p:nvPr/>
          </p:nvSpPr>
          <p:spPr>
            <a:xfrm>
              <a:off x="3317082" y="3700463"/>
              <a:ext cx="36861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002E63"/>
                  </a:solidFill>
                  <a:effectLst/>
                  <a:uLnTx/>
                  <a:uFillTx/>
                  <a:latin typeface="Verdana"/>
                  <a:ea typeface="+mn-ea"/>
                  <a:cs typeface="+mn-cs"/>
                </a:rPr>
                <a:t>            </a:t>
              </a:r>
              <a:r>
                <a:rPr kumimoji="0" lang="fi-FI" sz="800" b="0" i="0" u="none" strike="noStrike" kern="1200" cap="none" spc="0" normalizeH="0" baseline="0" noProof="0" dirty="0" smtClean="0">
                  <a:ln>
                    <a:noFill/>
                  </a:ln>
                  <a:solidFill>
                    <a:srgbClr val="002E63"/>
                  </a:solidFill>
                  <a:effectLst/>
                  <a:uLnTx/>
                  <a:uFillTx/>
                  <a:latin typeface="Verdana"/>
                  <a:ea typeface="+mn-ea"/>
                  <a:cs typeface="+mn-cs"/>
                </a:rPr>
                <a:t>    2016</a:t>
              </a:r>
              <a:r>
                <a:rPr kumimoji="0" lang="fi-FI" sz="800" b="0" i="0" u="none" strike="noStrike" kern="1200" cap="none" spc="0" normalizeH="0" baseline="0" noProof="0" dirty="0">
                  <a:ln>
                    <a:noFill/>
                  </a:ln>
                  <a:solidFill>
                    <a:srgbClr val="002E63"/>
                  </a:solidFill>
                  <a:effectLst/>
                  <a:uLnTx/>
                  <a:uFillTx/>
                  <a:latin typeface="Verdana"/>
                  <a:ea typeface="+mn-ea"/>
                  <a:cs typeface="+mn-cs"/>
                </a:rPr>
                <a:t>	 </a:t>
              </a:r>
              <a:r>
                <a:rPr kumimoji="0" lang="fi-FI" sz="800" b="0" i="0" u="none" strike="noStrike" kern="1200" cap="none" spc="0" normalizeH="0" baseline="0" noProof="0" dirty="0" smtClean="0">
                  <a:ln>
                    <a:noFill/>
                  </a:ln>
                  <a:solidFill>
                    <a:srgbClr val="002E63"/>
                  </a:solidFill>
                  <a:effectLst/>
                  <a:uLnTx/>
                  <a:uFillTx/>
                  <a:latin typeface="Verdana"/>
                  <a:ea typeface="+mn-ea"/>
                  <a:cs typeface="+mn-cs"/>
                </a:rPr>
                <a:t>                         </a:t>
              </a:r>
              <a:r>
                <a:rPr kumimoji="0" lang="fi-FI" sz="800" b="0" i="0" u="none" strike="noStrike" kern="1200" cap="none" spc="0" normalizeH="0" baseline="0" noProof="0" dirty="0">
                  <a:ln>
                    <a:noFill/>
                  </a:ln>
                  <a:solidFill>
                    <a:srgbClr val="002E63"/>
                  </a:solidFill>
                  <a:effectLst/>
                  <a:uLnTx/>
                  <a:uFillTx/>
                  <a:latin typeface="Verdana"/>
                  <a:ea typeface="+mn-ea"/>
                  <a:cs typeface="+mn-cs"/>
                </a:rPr>
                <a:t>	</a:t>
              </a:r>
              <a:r>
                <a:rPr kumimoji="0" lang="fi-FI" sz="800" b="0" i="0" u="none" strike="noStrike" kern="1200" cap="none" spc="0" normalizeH="0" baseline="0" noProof="0" dirty="0" smtClean="0">
                  <a:ln>
                    <a:noFill/>
                  </a:ln>
                  <a:solidFill>
                    <a:srgbClr val="002E63"/>
                  </a:solidFill>
                  <a:effectLst/>
                  <a:uLnTx/>
                  <a:uFillTx/>
                  <a:latin typeface="Verdana"/>
                  <a:ea typeface="+mn-ea"/>
                  <a:cs typeface="+mn-cs"/>
                </a:rPr>
                <a:t>2017</a:t>
              </a:r>
              <a:endParaRPr kumimoji="0" lang="fi-FI" sz="800" b="0" i="0" u="none" strike="noStrike" kern="1200" cap="none" spc="0" normalizeH="0" baseline="0" noProof="0" dirty="0">
                <a:ln>
                  <a:noFill/>
                </a:ln>
                <a:solidFill>
                  <a:srgbClr val="002E63"/>
                </a:solidFill>
                <a:effectLst/>
                <a:uLnTx/>
                <a:uFillTx/>
                <a:latin typeface="Verdana"/>
                <a:ea typeface="+mn-ea"/>
                <a:cs typeface="+mn-cs"/>
              </a:endParaRPr>
            </a:p>
          </p:txBody>
        </p:sp>
      </p:grpSp>
      <p:sp>
        <p:nvSpPr>
          <p:cNvPr id="3" name="Dian numeron paikkamerkki 2"/>
          <p:cNvSpPr>
            <a:spLocks noGrp="1"/>
          </p:cNvSpPr>
          <p:nvPr>
            <p:ph type="sldNum" sz="quarter" idx="12"/>
          </p:nvPr>
        </p:nvSpPr>
        <p:spPr/>
        <p:txBody>
          <a:bodyPr/>
          <a:lstStyle/>
          <a:p>
            <a:fld id="{7891D107-E4FC-489E-A6AB-AE494F82E165}" type="slidenum">
              <a:rPr lang="fi-FI" smtClean="0"/>
              <a:t>33</a:t>
            </a:fld>
            <a:endParaRPr lang="fi-FI"/>
          </a:p>
        </p:txBody>
      </p:sp>
      <p:sp>
        <p:nvSpPr>
          <p:cNvPr id="9" name="Alatunnisteen paikkamerkki 8"/>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706710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0400" y="476672"/>
            <a:ext cx="7779600" cy="1143000"/>
          </a:xfrm>
        </p:spPr>
        <p:txBody>
          <a:bodyPr>
            <a:normAutofit fontScale="90000"/>
          </a:bodyPr>
          <a:lstStyle/>
          <a:p>
            <a:r>
              <a:rPr lang="fi-FI" dirty="0"/>
              <a:t>HENKILÖSTÖN </a:t>
            </a:r>
            <a:r>
              <a:rPr lang="fi-FI" dirty="0" smtClean="0"/>
              <a:t>TÄYDENNYSKOULUTUS</a:t>
            </a:r>
            <a:br>
              <a:rPr lang="fi-FI" dirty="0" smtClean="0"/>
            </a:br>
            <a:r>
              <a:rPr lang="fi-FI" dirty="0" smtClean="0"/>
              <a:t>OPETUSALA</a:t>
            </a:r>
            <a:endParaRPr lang="fi-FI" dirty="0"/>
          </a:p>
        </p:txBody>
      </p:sp>
      <p:sp>
        <p:nvSpPr>
          <p:cNvPr id="3" name="Sisällön paikkamerkki 2"/>
          <p:cNvSpPr>
            <a:spLocks noGrp="1"/>
          </p:cNvSpPr>
          <p:nvPr>
            <p:ph idx="1"/>
          </p:nvPr>
        </p:nvSpPr>
        <p:spPr>
          <a:xfrm>
            <a:off x="680400" y="1916832"/>
            <a:ext cx="7779600" cy="4525200"/>
          </a:xfrm>
        </p:spPr>
        <p:txBody>
          <a:bodyPr/>
          <a:lstStyle/>
          <a:p>
            <a:pPr marL="0" indent="0">
              <a:buNone/>
            </a:pPr>
            <a:r>
              <a:rPr lang="fi-FI" dirty="0" smtClean="0"/>
              <a:t>Opetustoimen </a:t>
            </a:r>
            <a:r>
              <a:rPr lang="fi-FI" dirty="0"/>
              <a:t>toimintamenot:</a:t>
            </a:r>
          </a:p>
          <a:p>
            <a:pPr marL="0" indent="0">
              <a:buNone/>
            </a:pPr>
            <a:endParaRPr lang="fi-FI" dirty="0" smtClean="0"/>
          </a:p>
          <a:p>
            <a:pPr marL="0" indent="0">
              <a:buNone/>
            </a:pPr>
            <a:r>
              <a:rPr lang="fi-FI" dirty="0" smtClean="0"/>
              <a:t>Opetustoimen </a:t>
            </a:r>
            <a:r>
              <a:rPr lang="fi-FI" dirty="0"/>
              <a:t>henkilöstökoulutus 15 M€ (18,5 vuonna 2016)</a:t>
            </a:r>
          </a:p>
          <a:p>
            <a:pPr marL="0" indent="0">
              <a:buNone/>
            </a:pPr>
            <a:r>
              <a:rPr lang="fi-FI" dirty="0"/>
              <a:t>Osallistuja-arvio 20 000.</a:t>
            </a:r>
          </a:p>
          <a:p>
            <a:pPr marL="0" indent="0">
              <a:buNone/>
            </a:pPr>
            <a:endParaRPr lang="fi-FI" dirty="0" smtClean="0"/>
          </a:p>
          <a:p>
            <a:pPr marL="0" indent="0">
              <a:buNone/>
            </a:pPr>
            <a:r>
              <a:rPr lang="fi-FI" dirty="0" smtClean="0"/>
              <a:t>Kärkihankeraha </a:t>
            </a:r>
            <a:r>
              <a:rPr lang="fi-FI" dirty="0"/>
              <a:t>Opettajien osaamisloikkaan noin 20 </a:t>
            </a:r>
            <a:r>
              <a:rPr lang="fi-FI" dirty="0" err="1"/>
              <a:t>milj.euroa</a:t>
            </a:r>
            <a:r>
              <a:rPr lang="fi-FI" dirty="0"/>
              <a:t> Korkeakoulujen rahoituksessa.</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0DDC9A-E68D-4041-8B98-75B5749C8FE2}"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fld id="{7891D107-E4FC-489E-A6AB-AE494F82E165}" type="slidenum">
              <a:rPr lang="fi-FI" smtClean="0"/>
              <a:t>34</a:t>
            </a:fld>
            <a:endParaRPr lang="fi-FI"/>
          </a:p>
        </p:txBody>
      </p:sp>
      <p:sp>
        <p:nvSpPr>
          <p:cNvPr id="7" name="Alatunnisteen paikkamerkki 6"/>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030889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867400"/>
            <a:ext cx="9144000" cy="134909"/>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53987" y="6177915"/>
            <a:ext cx="1550924" cy="371475"/>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txBox="1"/>
          <p:nvPr/>
        </p:nvSpPr>
        <p:spPr>
          <a:xfrm>
            <a:off x="929449" y="990600"/>
            <a:ext cx="7010399" cy="2352548"/>
          </a:xfrm>
          <a:prstGeom prst="rect">
            <a:avLst/>
          </a:prstGeom>
        </p:spPr>
        <p:txBody>
          <a:bodyPr vert="horz" wrap="square" lIns="0" tIns="0" rIns="0" bIns="0" rtlCol="0">
            <a:noAutofit/>
          </a:bodyPr>
          <a:lstStyle/>
          <a:p>
            <a:pPr marL="490855" marR="12700" indent="-478790"/>
            <a:r>
              <a:rPr sz="3200" b="1" spc="-40" dirty="0" smtClean="0">
                <a:solidFill>
                  <a:srgbClr val="002D62"/>
                </a:solidFill>
                <a:latin typeface="Verdana"/>
                <a:cs typeface="Verdana"/>
              </a:rPr>
              <a:t>LUK</a:t>
            </a:r>
            <a:r>
              <a:rPr sz="3200" b="1" spc="-35" dirty="0" smtClean="0">
                <a:solidFill>
                  <a:srgbClr val="002D62"/>
                </a:solidFill>
                <a:latin typeface="Verdana"/>
                <a:cs typeface="Verdana"/>
              </a:rPr>
              <a:t>I</a:t>
            </a:r>
            <a:r>
              <a:rPr sz="3200" b="1" spc="-40" dirty="0" smtClean="0">
                <a:solidFill>
                  <a:srgbClr val="002D62"/>
                </a:solidFill>
                <a:latin typeface="Verdana"/>
                <a:cs typeface="Verdana"/>
              </a:rPr>
              <a:t>OKOULUTUK</a:t>
            </a:r>
            <a:r>
              <a:rPr sz="3200" b="1" spc="-35" dirty="0" smtClean="0">
                <a:solidFill>
                  <a:srgbClr val="002D62"/>
                </a:solidFill>
                <a:latin typeface="Verdana"/>
                <a:cs typeface="Verdana"/>
              </a:rPr>
              <a:t>S</a:t>
            </a:r>
            <a:r>
              <a:rPr sz="3200" b="1" spc="-45" dirty="0" smtClean="0">
                <a:solidFill>
                  <a:srgbClr val="002D62"/>
                </a:solidFill>
                <a:latin typeface="Verdana"/>
                <a:cs typeface="Verdana"/>
              </a:rPr>
              <a:t>E</a:t>
            </a:r>
            <a:r>
              <a:rPr sz="3200" b="1" dirty="0" smtClean="0">
                <a:solidFill>
                  <a:srgbClr val="002D62"/>
                </a:solidFill>
                <a:latin typeface="Verdana"/>
                <a:cs typeface="Verdana"/>
              </a:rPr>
              <a:t>N </a:t>
            </a:r>
            <a:r>
              <a:rPr sz="3200" b="1" spc="-35" dirty="0" smtClean="0">
                <a:solidFill>
                  <a:srgbClr val="002D62"/>
                </a:solidFill>
                <a:latin typeface="Verdana"/>
                <a:cs typeface="Verdana"/>
              </a:rPr>
              <a:t>R</a:t>
            </a:r>
            <a:r>
              <a:rPr sz="3200" b="1" spc="-40" dirty="0" smtClean="0">
                <a:solidFill>
                  <a:srgbClr val="002D62"/>
                </a:solidFill>
                <a:latin typeface="Verdana"/>
                <a:cs typeface="Verdana"/>
              </a:rPr>
              <a:t>A</a:t>
            </a:r>
            <a:r>
              <a:rPr sz="3200" b="1" spc="-35" dirty="0" smtClean="0">
                <a:solidFill>
                  <a:srgbClr val="002D62"/>
                </a:solidFill>
                <a:latin typeface="Verdana"/>
                <a:cs typeface="Verdana"/>
              </a:rPr>
              <a:t>H</a:t>
            </a:r>
            <a:r>
              <a:rPr sz="3200" b="1" spc="-40" dirty="0" smtClean="0">
                <a:solidFill>
                  <a:srgbClr val="002D62"/>
                </a:solidFill>
                <a:latin typeface="Verdana"/>
                <a:cs typeface="Verdana"/>
              </a:rPr>
              <a:t>O</a:t>
            </a:r>
            <a:r>
              <a:rPr sz="3200" b="1" spc="-35" dirty="0" smtClean="0">
                <a:solidFill>
                  <a:srgbClr val="002D62"/>
                </a:solidFill>
                <a:latin typeface="Verdana"/>
                <a:cs typeface="Verdana"/>
              </a:rPr>
              <a:t>I</a:t>
            </a:r>
            <a:r>
              <a:rPr sz="3200" b="1" spc="-40" dirty="0" smtClean="0">
                <a:solidFill>
                  <a:srgbClr val="002D62"/>
                </a:solidFill>
                <a:latin typeface="Verdana"/>
                <a:cs typeface="Verdana"/>
              </a:rPr>
              <a:t>TUK</a:t>
            </a:r>
            <a:r>
              <a:rPr sz="3200" b="1" spc="-35" dirty="0" smtClean="0">
                <a:solidFill>
                  <a:srgbClr val="002D62"/>
                </a:solidFill>
                <a:latin typeface="Verdana"/>
                <a:cs typeface="Verdana"/>
              </a:rPr>
              <a:t>S</a:t>
            </a:r>
            <a:r>
              <a:rPr sz="3200" b="1" spc="-45" dirty="0" smtClean="0">
                <a:solidFill>
                  <a:srgbClr val="002D62"/>
                </a:solidFill>
                <a:latin typeface="Verdana"/>
                <a:cs typeface="Verdana"/>
              </a:rPr>
              <a:t>E</a:t>
            </a:r>
            <a:r>
              <a:rPr sz="3200" b="1" spc="-35" dirty="0" smtClean="0">
                <a:solidFill>
                  <a:srgbClr val="002D62"/>
                </a:solidFill>
                <a:latin typeface="Verdana"/>
                <a:cs typeface="Verdana"/>
              </a:rPr>
              <a:t>S</a:t>
            </a:r>
            <a:r>
              <a:rPr sz="3200" b="1" spc="-40" dirty="0" smtClean="0">
                <a:solidFill>
                  <a:srgbClr val="002D62"/>
                </a:solidFill>
                <a:latin typeface="Verdana"/>
                <a:cs typeface="Verdana"/>
              </a:rPr>
              <a:t>T</a:t>
            </a:r>
            <a:r>
              <a:rPr sz="3200" b="1" dirty="0" smtClean="0">
                <a:solidFill>
                  <a:srgbClr val="002D62"/>
                </a:solidFill>
                <a:latin typeface="Verdana"/>
                <a:cs typeface="Verdana"/>
              </a:rPr>
              <a:t>A</a:t>
            </a:r>
            <a:endParaRPr lang="fi-FI" sz="3200" b="1" dirty="0" smtClean="0">
              <a:solidFill>
                <a:srgbClr val="002D62"/>
              </a:solidFill>
              <a:latin typeface="Verdana"/>
              <a:cs typeface="Verdana"/>
            </a:endParaRPr>
          </a:p>
          <a:p>
            <a:pPr marL="490855" marR="12700" indent="-478790"/>
            <a:endParaRPr lang="fi-FI" sz="3200" b="1" dirty="0" smtClean="0">
              <a:solidFill>
                <a:srgbClr val="002D62"/>
              </a:solidFill>
              <a:latin typeface="Verdana"/>
              <a:cs typeface="Verdana"/>
            </a:endParaRPr>
          </a:p>
          <a:p>
            <a:pPr marL="490855" marR="12700" indent="-478790"/>
            <a:r>
              <a:rPr lang="fi-FI" sz="3200" b="1" dirty="0" smtClean="0">
                <a:solidFill>
                  <a:srgbClr val="002D62"/>
                </a:solidFill>
                <a:latin typeface="Verdana"/>
                <a:cs typeface="Verdana"/>
              </a:rPr>
              <a:t>TAE </a:t>
            </a:r>
            <a:r>
              <a:rPr lang="fi-FI" sz="2400" b="1" dirty="0" smtClean="0">
                <a:solidFill>
                  <a:schemeClr val="accent1">
                    <a:lumMod val="50000"/>
                  </a:schemeClr>
                </a:solidFill>
                <a:latin typeface="Verdana"/>
                <a:cs typeface="Verdana"/>
              </a:rPr>
              <a:t>2017:</a:t>
            </a:r>
          </a:p>
          <a:p>
            <a:pPr marL="490855" marR="12700" indent="-478790"/>
            <a:r>
              <a:rPr lang="fi-FI" sz="2400" b="1" dirty="0">
                <a:solidFill>
                  <a:schemeClr val="accent1">
                    <a:lumMod val="50000"/>
                  </a:schemeClr>
                </a:solidFill>
                <a:latin typeface="Verdana"/>
                <a:cs typeface="Verdana"/>
              </a:rPr>
              <a:t>	</a:t>
            </a:r>
            <a:r>
              <a:rPr lang="fi-FI" sz="2400" dirty="0" smtClean="0">
                <a:solidFill>
                  <a:schemeClr val="accent1">
                    <a:lumMod val="50000"/>
                  </a:schemeClr>
                </a:solidFill>
              </a:rPr>
              <a:t>Lukiokoulutuksen </a:t>
            </a:r>
            <a:r>
              <a:rPr lang="fi-FI" sz="2400" dirty="0">
                <a:solidFill>
                  <a:schemeClr val="accent1">
                    <a:lumMod val="50000"/>
                  </a:schemeClr>
                </a:solidFill>
              </a:rPr>
              <a:t>rahoitusjärjestelmän ja järjestäjäverkon uudistamista valmistellaan. Tavoitteena on, että lukiokoulutuksen vaikuttavuus, laatu ja tehokkuus parantuvat ja että lukiokoulutuksen alueellinen saatavuus turvataan. </a:t>
            </a:r>
          </a:p>
          <a:p>
            <a:pPr marL="490855" marR="12700" indent="-478790"/>
            <a:endParaRPr sz="3200" dirty="0">
              <a:solidFill>
                <a:prstClr val="black"/>
              </a:solidFill>
              <a:latin typeface="Verdana"/>
              <a:cs typeface="Verdana"/>
            </a:endParaRPr>
          </a:p>
        </p:txBody>
      </p:sp>
      <p:sp>
        <p:nvSpPr>
          <p:cNvPr id="7" name="Dian numeron paikkamerkki 6"/>
          <p:cNvSpPr>
            <a:spLocks noGrp="1"/>
          </p:cNvSpPr>
          <p:nvPr>
            <p:ph type="sldNum" sz="quarter" idx="7"/>
          </p:nvPr>
        </p:nvSpPr>
        <p:spPr/>
        <p:txBody>
          <a:bodyPr/>
          <a:lstStyle/>
          <a:p>
            <a:fld id="{B6F15528-21DE-4FAA-801E-634DDDAF4B2B}" type="slidenum">
              <a:rPr lang="fi-FI" smtClean="0">
                <a:solidFill>
                  <a:prstClr val="black">
                    <a:tint val="75000"/>
                  </a:prstClr>
                </a:solidFill>
              </a:rPr>
              <a:pPr/>
              <a:t>35</a:t>
            </a:fld>
            <a:endParaRPr lang="fi-FI">
              <a:solidFill>
                <a:prstClr val="black">
                  <a:tint val="75000"/>
                </a:prstClr>
              </a:solidFill>
            </a:endParaRPr>
          </a:p>
        </p:txBody>
      </p:sp>
      <p:sp>
        <p:nvSpPr>
          <p:cNvPr id="5" name="Päivämäärän paikkamerkki 4"/>
          <p:cNvSpPr>
            <a:spLocks noGrp="1"/>
          </p:cNvSpPr>
          <p:nvPr>
            <p:ph type="dt" sz="half" idx="6"/>
          </p:nvPr>
        </p:nvSpPr>
        <p:spPr>
          <a:xfrm>
            <a:off x="2057400" y="6383348"/>
            <a:ext cx="2103120" cy="342900"/>
          </a:xfrm>
        </p:spPr>
        <p:txBody>
          <a:bodyPr/>
          <a:lstStyle/>
          <a:p>
            <a:fld id="{93C5676F-1A25-43B8-87CC-166D4563BA54}" type="datetime1">
              <a:rPr lang="fi-FI" smtClean="0"/>
              <a:t>5.10.2016</a:t>
            </a:fld>
            <a:endParaRPr lang="en-US" dirty="0" smtClean="0"/>
          </a:p>
        </p:txBody>
      </p:sp>
      <p:sp>
        <p:nvSpPr>
          <p:cNvPr id="6" name="Alatunnisteen paikkamerkki 5"/>
          <p:cNvSpPr>
            <a:spLocks noGrp="1"/>
          </p:cNvSpPr>
          <p:nvPr>
            <p:ph type="ftr" sz="quarter" idx="5"/>
          </p:nvPr>
        </p:nvSpPr>
        <p:spPr/>
        <p:txBody>
          <a:bodyPr/>
          <a:lstStyle/>
          <a:p>
            <a:r>
              <a:rPr lang="fi-FI" smtClean="0"/>
              <a:t>Liese Eskelinen</a:t>
            </a:r>
            <a:endParaRPr lang="fi-FI"/>
          </a:p>
        </p:txBody>
      </p:sp>
    </p:spTree>
    <p:extLst>
      <p:ext uri="{BB962C8B-B14F-4D97-AF65-F5344CB8AC3E}">
        <p14:creationId xmlns:p14="http://schemas.microsoft.com/office/powerpoint/2010/main" val="1963373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10588" y="1399539"/>
            <a:ext cx="4928996" cy="1295654"/>
          </a:xfrm>
          <a:custGeom>
            <a:avLst/>
            <a:gdLst/>
            <a:ahLst/>
            <a:cxnLst/>
            <a:rect l="l" t="t" r="r" b="b"/>
            <a:pathLst>
              <a:path w="4928996" h="1295654">
                <a:moveTo>
                  <a:pt x="4799457" y="0"/>
                </a:moveTo>
                <a:lnTo>
                  <a:pt x="123256" y="149"/>
                </a:lnTo>
                <a:lnTo>
                  <a:pt x="81483" y="9219"/>
                </a:lnTo>
                <a:lnTo>
                  <a:pt x="45949" y="30603"/>
                </a:lnTo>
                <a:lnTo>
                  <a:pt x="19063" y="61897"/>
                </a:lnTo>
                <a:lnTo>
                  <a:pt x="3228" y="100694"/>
                </a:lnTo>
                <a:lnTo>
                  <a:pt x="0" y="129539"/>
                </a:lnTo>
                <a:lnTo>
                  <a:pt x="149" y="1172397"/>
                </a:lnTo>
                <a:lnTo>
                  <a:pt x="9219" y="1214170"/>
                </a:lnTo>
                <a:lnTo>
                  <a:pt x="30603" y="1249704"/>
                </a:lnTo>
                <a:lnTo>
                  <a:pt x="61897" y="1276590"/>
                </a:lnTo>
                <a:lnTo>
                  <a:pt x="100694" y="1292425"/>
                </a:lnTo>
                <a:lnTo>
                  <a:pt x="129539" y="1295654"/>
                </a:lnTo>
                <a:lnTo>
                  <a:pt x="4805740" y="1295504"/>
                </a:lnTo>
                <a:lnTo>
                  <a:pt x="4847513" y="1286434"/>
                </a:lnTo>
                <a:lnTo>
                  <a:pt x="4883047" y="1265050"/>
                </a:lnTo>
                <a:lnTo>
                  <a:pt x="4909933" y="1233756"/>
                </a:lnTo>
                <a:lnTo>
                  <a:pt x="4925768" y="1194959"/>
                </a:lnTo>
                <a:lnTo>
                  <a:pt x="4928996" y="1166114"/>
                </a:lnTo>
                <a:lnTo>
                  <a:pt x="4928847" y="123256"/>
                </a:lnTo>
                <a:lnTo>
                  <a:pt x="4919777" y="81483"/>
                </a:lnTo>
                <a:lnTo>
                  <a:pt x="4898393" y="45949"/>
                </a:lnTo>
                <a:lnTo>
                  <a:pt x="4867099" y="19063"/>
                </a:lnTo>
                <a:lnTo>
                  <a:pt x="4828302" y="3228"/>
                </a:lnTo>
                <a:lnTo>
                  <a:pt x="4799457"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910588" y="1399539"/>
            <a:ext cx="4928996" cy="1295654"/>
          </a:xfrm>
          <a:custGeom>
            <a:avLst/>
            <a:gdLst/>
            <a:ahLst/>
            <a:cxnLst/>
            <a:rect l="l" t="t" r="r" b="b"/>
            <a:pathLst>
              <a:path w="4928996" h="1295654">
                <a:moveTo>
                  <a:pt x="0" y="129539"/>
                </a:moveTo>
                <a:lnTo>
                  <a:pt x="7130" y="87077"/>
                </a:lnTo>
                <a:lnTo>
                  <a:pt x="26916" y="50513"/>
                </a:lnTo>
                <a:lnTo>
                  <a:pt x="56952" y="22255"/>
                </a:lnTo>
                <a:lnTo>
                  <a:pt x="94833" y="4708"/>
                </a:lnTo>
                <a:lnTo>
                  <a:pt x="4799457" y="0"/>
                </a:lnTo>
                <a:lnTo>
                  <a:pt x="4814118" y="821"/>
                </a:lnTo>
                <a:lnTo>
                  <a:pt x="4854882" y="12437"/>
                </a:lnTo>
                <a:lnTo>
                  <a:pt x="4888944" y="35908"/>
                </a:lnTo>
                <a:lnTo>
                  <a:pt x="4913899" y="68826"/>
                </a:lnTo>
                <a:lnTo>
                  <a:pt x="4927340" y="108787"/>
                </a:lnTo>
                <a:lnTo>
                  <a:pt x="4928996" y="1166114"/>
                </a:lnTo>
                <a:lnTo>
                  <a:pt x="4928175" y="1180775"/>
                </a:lnTo>
                <a:lnTo>
                  <a:pt x="4916559" y="1221539"/>
                </a:lnTo>
                <a:lnTo>
                  <a:pt x="4893088" y="1255601"/>
                </a:lnTo>
                <a:lnTo>
                  <a:pt x="4860170" y="1280556"/>
                </a:lnTo>
                <a:lnTo>
                  <a:pt x="4820209" y="1293997"/>
                </a:lnTo>
                <a:lnTo>
                  <a:pt x="129539" y="1295654"/>
                </a:lnTo>
                <a:lnTo>
                  <a:pt x="114878" y="1294832"/>
                </a:lnTo>
                <a:lnTo>
                  <a:pt x="74114" y="1283216"/>
                </a:lnTo>
                <a:lnTo>
                  <a:pt x="40052" y="1259745"/>
                </a:lnTo>
                <a:lnTo>
                  <a:pt x="15097" y="1226827"/>
                </a:lnTo>
                <a:lnTo>
                  <a:pt x="1656" y="1186866"/>
                </a:lnTo>
                <a:lnTo>
                  <a:pt x="0" y="129539"/>
                </a:lnTo>
                <a:close/>
              </a:path>
            </a:pathLst>
          </a:custGeom>
          <a:ln w="254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713482" y="1624838"/>
            <a:ext cx="3324225" cy="847090"/>
          </a:xfrm>
          <a:prstGeom prst="rect">
            <a:avLst/>
          </a:prstGeom>
        </p:spPr>
        <p:txBody>
          <a:bodyPr vert="horz" wrap="square" lIns="0" tIns="0" rIns="0" bIns="0" rtlCol="0">
            <a:noAutofit/>
          </a:bodyPr>
          <a:lstStyle/>
          <a:p>
            <a:pPr marL="939165" marR="12700" lvl="0" indent="-927100" algn="l" defTabSz="914400" rtl="0" eaLnBrk="1" fontAlgn="auto" latinLnBrk="0" hangingPunct="1">
              <a:lnSpc>
                <a:spcPts val="3310"/>
              </a:lnSpc>
              <a:spcBef>
                <a:spcPts val="0"/>
              </a:spcBef>
              <a:spcAft>
                <a:spcPts val="0"/>
              </a:spcAft>
              <a:buClrTx/>
              <a:buSzTx/>
              <a:buFontTx/>
              <a:buNone/>
              <a:tabLst/>
              <a:defRPr/>
            </a:pPr>
            <a:r>
              <a:rPr kumimoji="0" sz="3200" b="0" i="0" u="none" strike="noStrike" kern="1200" cap="none" spc="0" normalizeH="0" baseline="0" noProof="0" dirty="0">
                <a:ln>
                  <a:noFill/>
                </a:ln>
                <a:solidFill>
                  <a:prstClr val="black"/>
                </a:solidFill>
                <a:effectLst/>
                <a:uLnTx/>
                <a:uFillTx/>
                <a:latin typeface="Arial"/>
                <a:ea typeface="+mn-ea"/>
                <a:cs typeface="Arial"/>
              </a:rPr>
              <a:t>In</a:t>
            </a:r>
            <a:r>
              <a:rPr kumimoji="0" sz="3200" b="0" i="0" u="none" strike="noStrike" kern="1200" cap="none" spc="-15" normalizeH="0" baseline="0" noProof="0" dirty="0">
                <a:ln>
                  <a:noFill/>
                </a:ln>
                <a:solidFill>
                  <a:prstClr val="black"/>
                </a:solidFill>
                <a:effectLst/>
                <a:uLnTx/>
                <a:uFillTx/>
                <a:latin typeface="Arial"/>
                <a:ea typeface="+mn-ea"/>
                <a:cs typeface="Arial"/>
              </a:rPr>
              <a:t>d</a:t>
            </a:r>
            <a:r>
              <a:rPr kumimoji="0" sz="3200" b="0" i="0" u="none" strike="noStrike" kern="1200" cap="none" spc="0" normalizeH="0" baseline="0" noProof="0" dirty="0">
                <a:ln>
                  <a:noFill/>
                </a:ln>
                <a:solidFill>
                  <a:prstClr val="black"/>
                </a:solidFill>
                <a:effectLst/>
                <a:uLnTx/>
                <a:uFillTx/>
                <a:latin typeface="Arial"/>
                <a:ea typeface="+mn-ea"/>
                <a:cs typeface="Arial"/>
              </a:rPr>
              <a:t>eksikorote</a:t>
            </a:r>
            <a:r>
              <a:rPr kumimoji="0" sz="3200" b="0" i="0" u="none" strike="noStrike" kern="1200" cap="none" spc="-15" normalizeH="0" baseline="0" noProof="0" dirty="0">
                <a:ln>
                  <a:noFill/>
                </a:ln>
                <a:solidFill>
                  <a:prstClr val="black"/>
                </a:solidFill>
                <a:effectLst/>
                <a:uLnTx/>
                <a:uFillTx/>
                <a:latin typeface="Arial"/>
                <a:ea typeface="+mn-ea"/>
                <a:cs typeface="Arial"/>
              </a:rPr>
              <a:t>t</a:t>
            </a:r>
            <a:r>
              <a:rPr kumimoji="0" sz="3200" b="0" i="0" u="none" strike="noStrike" kern="1200" cap="none" spc="0" normalizeH="0" baseline="0" noProof="0" dirty="0">
                <a:ln>
                  <a:noFill/>
                </a:ln>
                <a:solidFill>
                  <a:prstClr val="black"/>
                </a:solidFill>
                <a:effectLst/>
                <a:uLnTx/>
                <a:uFillTx/>
                <a:latin typeface="Arial"/>
                <a:ea typeface="+mn-ea"/>
                <a:cs typeface="Arial"/>
              </a:rPr>
              <a:t>tava ra</a:t>
            </a:r>
            <a:r>
              <a:rPr kumimoji="0" sz="3200" b="0" i="0" u="none" strike="noStrike" kern="1200" cap="none" spc="-10" normalizeH="0" baseline="0" noProof="0" dirty="0">
                <a:ln>
                  <a:noFill/>
                </a:ln>
                <a:solidFill>
                  <a:prstClr val="black"/>
                </a:solidFill>
                <a:effectLst/>
                <a:uLnTx/>
                <a:uFillTx/>
                <a:latin typeface="Arial"/>
                <a:ea typeface="+mn-ea"/>
                <a:cs typeface="Arial"/>
              </a:rPr>
              <a:t>h</a:t>
            </a:r>
            <a:r>
              <a:rPr kumimoji="0" sz="3200" b="0" i="0" u="none" strike="noStrike" kern="1200" cap="none" spc="0" normalizeH="0" baseline="0" noProof="0" dirty="0">
                <a:ln>
                  <a:noFill/>
                </a:ln>
                <a:solidFill>
                  <a:prstClr val="black"/>
                </a:solidFill>
                <a:effectLst/>
                <a:uLnTx/>
                <a:uFillTx/>
                <a:latin typeface="Arial"/>
                <a:ea typeface="+mn-ea"/>
                <a:cs typeface="Arial"/>
              </a:rPr>
              <a:t>oi</a:t>
            </a:r>
            <a:r>
              <a:rPr kumimoji="0" sz="3200" b="0" i="0" u="none" strike="noStrike" kern="1200" cap="none" spc="-15" normalizeH="0" baseline="0" noProof="0" dirty="0">
                <a:ln>
                  <a:noFill/>
                </a:ln>
                <a:solidFill>
                  <a:prstClr val="black"/>
                </a:solidFill>
                <a:effectLst/>
                <a:uLnTx/>
                <a:uFillTx/>
                <a:latin typeface="Arial"/>
                <a:ea typeface="+mn-ea"/>
                <a:cs typeface="Arial"/>
              </a:rPr>
              <a:t>t</a:t>
            </a:r>
            <a:r>
              <a:rPr kumimoji="0" sz="3200" b="0" i="0" u="none" strike="noStrike" kern="1200" cap="none" spc="0" normalizeH="0" baseline="0" noProof="0" dirty="0">
                <a:ln>
                  <a:noFill/>
                </a:ln>
                <a:solidFill>
                  <a:prstClr val="black"/>
                </a:solidFill>
                <a:effectLst/>
                <a:uLnTx/>
                <a:uFillTx/>
                <a:latin typeface="Arial"/>
                <a:ea typeface="+mn-ea"/>
                <a:cs typeface="Arial"/>
              </a:rPr>
              <a:t>us</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915414" y="2809367"/>
            <a:ext cx="3540506" cy="1295527"/>
          </a:xfrm>
          <a:custGeom>
            <a:avLst/>
            <a:gdLst/>
            <a:ahLst/>
            <a:cxnLst/>
            <a:rect l="l" t="t" r="r" b="b"/>
            <a:pathLst>
              <a:path w="3540506" h="1295527">
                <a:moveTo>
                  <a:pt x="3410966" y="0"/>
                </a:moveTo>
                <a:lnTo>
                  <a:pt x="123256" y="149"/>
                </a:lnTo>
                <a:lnTo>
                  <a:pt x="81483" y="9202"/>
                </a:lnTo>
                <a:lnTo>
                  <a:pt x="45949" y="30561"/>
                </a:lnTo>
                <a:lnTo>
                  <a:pt x="19063" y="61841"/>
                </a:lnTo>
                <a:lnTo>
                  <a:pt x="3228" y="100655"/>
                </a:lnTo>
                <a:lnTo>
                  <a:pt x="0" y="129540"/>
                </a:lnTo>
                <a:lnTo>
                  <a:pt x="149" y="1172270"/>
                </a:lnTo>
                <a:lnTo>
                  <a:pt x="9219" y="1214043"/>
                </a:lnTo>
                <a:lnTo>
                  <a:pt x="30603" y="1249577"/>
                </a:lnTo>
                <a:lnTo>
                  <a:pt x="61897" y="1276463"/>
                </a:lnTo>
                <a:lnTo>
                  <a:pt x="100694" y="1292298"/>
                </a:lnTo>
                <a:lnTo>
                  <a:pt x="129540" y="1295527"/>
                </a:lnTo>
                <a:lnTo>
                  <a:pt x="3417249" y="1295377"/>
                </a:lnTo>
                <a:lnTo>
                  <a:pt x="3459022" y="1286307"/>
                </a:lnTo>
                <a:lnTo>
                  <a:pt x="3494556" y="1264923"/>
                </a:lnTo>
                <a:lnTo>
                  <a:pt x="3521442" y="1233629"/>
                </a:lnTo>
                <a:lnTo>
                  <a:pt x="3537277" y="1194832"/>
                </a:lnTo>
                <a:lnTo>
                  <a:pt x="3540506" y="1165987"/>
                </a:lnTo>
                <a:lnTo>
                  <a:pt x="3540356" y="123246"/>
                </a:lnTo>
                <a:lnTo>
                  <a:pt x="3531286" y="81430"/>
                </a:lnTo>
                <a:lnTo>
                  <a:pt x="3509902" y="45897"/>
                </a:lnTo>
                <a:lnTo>
                  <a:pt x="3478608" y="19033"/>
                </a:lnTo>
                <a:lnTo>
                  <a:pt x="3439811" y="3221"/>
                </a:lnTo>
                <a:lnTo>
                  <a:pt x="3410966"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915414" y="2809367"/>
            <a:ext cx="3540506" cy="1295527"/>
          </a:xfrm>
          <a:custGeom>
            <a:avLst/>
            <a:gdLst/>
            <a:ahLst/>
            <a:cxnLst/>
            <a:rect l="l" t="t" r="r" b="b"/>
            <a:pathLst>
              <a:path w="3540506" h="1295527">
                <a:moveTo>
                  <a:pt x="0" y="129540"/>
                </a:moveTo>
                <a:lnTo>
                  <a:pt x="7130" y="87027"/>
                </a:lnTo>
                <a:lnTo>
                  <a:pt x="26916" y="50459"/>
                </a:lnTo>
                <a:lnTo>
                  <a:pt x="56952" y="22221"/>
                </a:lnTo>
                <a:lnTo>
                  <a:pt x="94833" y="4699"/>
                </a:lnTo>
                <a:lnTo>
                  <a:pt x="3410966" y="0"/>
                </a:lnTo>
                <a:lnTo>
                  <a:pt x="3425627" y="820"/>
                </a:lnTo>
                <a:lnTo>
                  <a:pt x="3466391" y="12416"/>
                </a:lnTo>
                <a:lnTo>
                  <a:pt x="3500453" y="35861"/>
                </a:lnTo>
                <a:lnTo>
                  <a:pt x="3525408" y="68770"/>
                </a:lnTo>
                <a:lnTo>
                  <a:pt x="3538849" y="108756"/>
                </a:lnTo>
                <a:lnTo>
                  <a:pt x="3540506" y="1165987"/>
                </a:lnTo>
                <a:lnTo>
                  <a:pt x="3539684" y="1180648"/>
                </a:lnTo>
                <a:lnTo>
                  <a:pt x="3528068" y="1221412"/>
                </a:lnTo>
                <a:lnTo>
                  <a:pt x="3504597" y="1255474"/>
                </a:lnTo>
                <a:lnTo>
                  <a:pt x="3471679" y="1280429"/>
                </a:lnTo>
                <a:lnTo>
                  <a:pt x="3431718" y="1293870"/>
                </a:lnTo>
                <a:lnTo>
                  <a:pt x="129540" y="1295527"/>
                </a:lnTo>
                <a:lnTo>
                  <a:pt x="114878" y="1294705"/>
                </a:lnTo>
                <a:lnTo>
                  <a:pt x="74114" y="1283089"/>
                </a:lnTo>
                <a:lnTo>
                  <a:pt x="40052" y="1259618"/>
                </a:lnTo>
                <a:lnTo>
                  <a:pt x="15097" y="1226700"/>
                </a:lnTo>
                <a:lnTo>
                  <a:pt x="1656" y="1186739"/>
                </a:lnTo>
                <a:lnTo>
                  <a:pt x="0" y="129540"/>
                </a:lnTo>
                <a:close/>
              </a:path>
            </a:pathLst>
          </a:custGeom>
          <a:ln w="254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2530855" y="3246754"/>
            <a:ext cx="2309495" cy="375920"/>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R</a:t>
            </a:r>
            <a:r>
              <a:rPr kumimoji="0" sz="2400" b="0" i="0" u="none" strike="noStrike" kern="1200" cap="none" spc="-10" normalizeH="0" baseline="0" noProof="0" dirty="0">
                <a:ln>
                  <a:noFill/>
                </a:ln>
                <a:solidFill>
                  <a:prstClr val="black"/>
                </a:solidFill>
                <a:effectLst/>
                <a:uLnTx/>
                <a:uFillTx/>
                <a:latin typeface="Arial"/>
                <a:ea typeface="+mn-ea"/>
                <a:cs typeface="Arial"/>
              </a:rPr>
              <a:t>a</a:t>
            </a:r>
            <a:r>
              <a:rPr kumimoji="0" sz="2400" b="0" i="0" u="none" strike="noStrike" kern="1200" cap="none" spc="0" normalizeH="0" baseline="0" noProof="0" dirty="0">
                <a:ln>
                  <a:noFill/>
                </a:ln>
                <a:solidFill>
                  <a:prstClr val="black"/>
                </a:solidFill>
                <a:effectLst/>
                <a:uLnTx/>
                <a:uFillTx/>
                <a:latin typeface="Arial"/>
                <a:ea typeface="+mn-ea"/>
                <a:cs typeface="Arial"/>
              </a:rPr>
              <a:t>h</a:t>
            </a:r>
            <a:r>
              <a:rPr kumimoji="0" sz="2400" b="0" i="0" u="none" strike="noStrike" kern="1200" cap="none" spc="-10"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itus</a:t>
            </a:r>
            <a:r>
              <a:rPr kumimoji="0" sz="2400" b="0" i="0" u="none" strike="noStrike" kern="1200" cap="none" spc="-10" normalizeH="0" baseline="0" noProof="0" dirty="0">
                <a:ln>
                  <a:noFill/>
                </a:ln>
                <a:solidFill>
                  <a:prstClr val="black"/>
                </a:solidFill>
                <a:effectLst/>
                <a:uLnTx/>
                <a:uFillTx/>
                <a:latin typeface="Arial"/>
                <a:ea typeface="+mn-ea"/>
                <a:cs typeface="Arial"/>
              </a:rPr>
              <a:t>o</a:t>
            </a:r>
            <a:r>
              <a:rPr kumimoji="0" sz="2400" b="0" i="0" u="none" strike="noStrike" kern="1200" cap="none" spc="0" normalizeH="0" baseline="0" noProof="0" dirty="0">
                <a:ln>
                  <a:noFill/>
                </a:ln>
                <a:solidFill>
                  <a:prstClr val="black"/>
                </a:solidFill>
                <a:effectLst/>
                <a:uLnTx/>
                <a:uFillTx/>
                <a:latin typeface="Arial"/>
                <a:ea typeface="+mn-ea"/>
                <a:cs typeface="Arial"/>
              </a:rPr>
              <a:t>su</a:t>
            </a:r>
            <a:r>
              <a:rPr kumimoji="0" sz="2400" b="0" i="0" u="none" strike="noStrike" kern="1200" cap="none" spc="-10" normalizeH="0" baseline="0" noProof="0" dirty="0">
                <a:ln>
                  <a:noFill/>
                </a:ln>
                <a:solidFill>
                  <a:prstClr val="black"/>
                </a:solidFill>
                <a:effectLst/>
                <a:uLnTx/>
                <a:uFillTx/>
                <a:latin typeface="Arial"/>
                <a:ea typeface="+mn-ea"/>
                <a:cs typeface="Arial"/>
              </a:rPr>
              <a:t>u</a:t>
            </a:r>
            <a:r>
              <a:rPr kumimoji="0" sz="2400" b="0" i="0" u="none" strike="noStrike" kern="1200" cap="none" spc="0" normalizeH="0" baseline="0" noProof="0" dirty="0">
                <a:ln>
                  <a:noFill/>
                </a:ln>
                <a:solidFill>
                  <a:prstClr val="black"/>
                </a:solidFill>
                <a:effectLst/>
                <a:uLnTx/>
                <a:uFillTx/>
                <a:latin typeface="Arial"/>
                <a:ea typeface="+mn-ea"/>
                <a:cs typeface="Arial"/>
              </a:rPr>
              <a:t>d</a:t>
            </a:r>
            <a:r>
              <a:rPr kumimoji="0" sz="2400" b="0" i="0" u="none" strike="noStrike" kern="1200" cap="none" spc="-10" normalizeH="0" baseline="0" noProof="0" dirty="0">
                <a:ln>
                  <a:noFill/>
                </a:ln>
                <a:solidFill>
                  <a:prstClr val="black"/>
                </a:solidFill>
                <a:effectLst/>
                <a:uLnTx/>
                <a:uFillTx/>
                <a:latin typeface="Arial"/>
                <a:ea typeface="+mn-ea"/>
                <a:cs typeface="Arial"/>
              </a:rPr>
              <a:t>e</a:t>
            </a:r>
            <a:r>
              <a:rPr kumimoji="0" sz="2400" b="0" i="0" u="none" strike="noStrike" kern="1200" cap="none" spc="0" normalizeH="0" baseline="0" noProof="0" dirty="0">
                <a:ln>
                  <a:noFill/>
                </a:ln>
                <a:solidFill>
                  <a:prstClr val="black"/>
                </a:solidFill>
                <a:effectLst/>
                <a:uLnTx/>
                <a:uFillTx/>
                <a:latin typeface="Arial"/>
                <a:ea typeface="+mn-ea"/>
                <a:cs typeface="Arial"/>
              </a:rPr>
              <a:t>t</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p:nvPr/>
        </p:nvSpPr>
        <p:spPr>
          <a:xfrm>
            <a:off x="1915414" y="4219066"/>
            <a:ext cx="1147953" cy="1295654"/>
          </a:xfrm>
          <a:custGeom>
            <a:avLst/>
            <a:gdLst/>
            <a:ahLst/>
            <a:cxnLst/>
            <a:rect l="l" t="t" r="r" b="b"/>
            <a:pathLst>
              <a:path w="1147953" h="1295653">
                <a:moveTo>
                  <a:pt x="1033144" y="0"/>
                </a:moveTo>
                <a:lnTo>
                  <a:pt x="103285" y="571"/>
                </a:lnTo>
                <a:lnTo>
                  <a:pt x="62691" y="12497"/>
                </a:lnTo>
                <a:lnTo>
                  <a:pt x="29904" y="37552"/>
                </a:lnTo>
                <a:lnTo>
                  <a:pt x="7986" y="72677"/>
                </a:lnTo>
                <a:lnTo>
                  <a:pt x="0" y="114807"/>
                </a:lnTo>
                <a:lnTo>
                  <a:pt x="571" y="1192368"/>
                </a:lnTo>
                <a:lnTo>
                  <a:pt x="12497" y="1232962"/>
                </a:lnTo>
                <a:lnTo>
                  <a:pt x="37552" y="1265749"/>
                </a:lnTo>
                <a:lnTo>
                  <a:pt x="72677" y="1287667"/>
                </a:lnTo>
                <a:lnTo>
                  <a:pt x="114808" y="1295653"/>
                </a:lnTo>
                <a:lnTo>
                  <a:pt x="1044687" y="1295082"/>
                </a:lnTo>
                <a:lnTo>
                  <a:pt x="1085317" y="1283156"/>
                </a:lnTo>
                <a:lnTo>
                  <a:pt x="1118093" y="1258101"/>
                </a:lnTo>
                <a:lnTo>
                  <a:pt x="1139982" y="1222976"/>
                </a:lnTo>
                <a:lnTo>
                  <a:pt x="1147953" y="1180845"/>
                </a:lnTo>
                <a:lnTo>
                  <a:pt x="1147382" y="103285"/>
                </a:lnTo>
                <a:lnTo>
                  <a:pt x="1135479" y="62691"/>
                </a:lnTo>
                <a:lnTo>
                  <a:pt x="1110450" y="29904"/>
                </a:lnTo>
                <a:lnTo>
                  <a:pt x="1075328" y="7986"/>
                </a:lnTo>
                <a:lnTo>
                  <a:pt x="1033144"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915414" y="4219066"/>
            <a:ext cx="1147953" cy="1295654"/>
          </a:xfrm>
          <a:custGeom>
            <a:avLst/>
            <a:gdLst/>
            <a:ahLst/>
            <a:cxnLst/>
            <a:rect l="l" t="t" r="r" b="b"/>
            <a:pathLst>
              <a:path w="1147953" h="1295653">
                <a:moveTo>
                  <a:pt x="0" y="114807"/>
                </a:moveTo>
                <a:lnTo>
                  <a:pt x="7986" y="72677"/>
                </a:lnTo>
                <a:lnTo>
                  <a:pt x="29904" y="37552"/>
                </a:lnTo>
                <a:lnTo>
                  <a:pt x="62691" y="12497"/>
                </a:lnTo>
                <a:lnTo>
                  <a:pt x="103285" y="571"/>
                </a:lnTo>
                <a:lnTo>
                  <a:pt x="1033144" y="0"/>
                </a:lnTo>
                <a:lnTo>
                  <a:pt x="1047803" y="925"/>
                </a:lnTo>
                <a:lnTo>
                  <a:pt x="1087969" y="13895"/>
                </a:lnTo>
                <a:lnTo>
                  <a:pt x="1120064" y="39776"/>
                </a:lnTo>
                <a:lnTo>
                  <a:pt x="1141055" y="75506"/>
                </a:lnTo>
                <a:lnTo>
                  <a:pt x="1147953" y="1180845"/>
                </a:lnTo>
                <a:lnTo>
                  <a:pt x="1147029" y="1195479"/>
                </a:lnTo>
                <a:lnTo>
                  <a:pt x="1134082" y="1235614"/>
                </a:lnTo>
                <a:lnTo>
                  <a:pt x="1108227" y="1267723"/>
                </a:lnTo>
                <a:lnTo>
                  <a:pt x="1072497" y="1288742"/>
                </a:lnTo>
                <a:lnTo>
                  <a:pt x="114808" y="1295653"/>
                </a:lnTo>
                <a:lnTo>
                  <a:pt x="100174" y="1294728"/>
                </a:lnTo>
                <a:lnTo>
                  <a:pt x="60039" y="1281758"/>
                </a:lnTo>
                <a:lnTo>
                  <a:pt x="27930" y="1255877"/>
                </a:lnTo>
                <a:lnTo>
                  <a:pt x="6911" y="1220147"/>
                </a:lnTo>
                <a:lnTo>
                  <a:pt x="0" y="114807"/>
                </a:lnTo>
                <a:close/>
              </a:path>
            </a:pathLst>
          </a:custGeom>
          <a:ln w="254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2083054" y="4551426"/>
            <a:ext cx="812800" cy="640715"/>
          </a:xfrm>
          <a:prstGeom prst="rect">
            <a:avLst/>
          </a:prstGeom>
        </p:spPr>
        <p:txBody>
          <a:bodyPr vert="horz" wrap="square" lIns="0" tIns="0" rIns="0" bIns="0" rtlCol="0">
            <a:noAutofit/>
          </a:bodyPr>
          <a:lstStyle/>
          <a:p>
            <a:pPr marL="12700" marR="12700" lvl="0" indent="0" algn="ctr" defTabSz="914400" rtl="0" eaLnBrk="1" fontAlgn="auto" latinLnBrk="0" hangingPunct="1">
              <a:lnSpc>
                <a:spcPts val="1660"/>
              </a:lnSpc>
              <a:spcBef>
                <a:spcPts val="0"/>
              </a:spcBef>
              <a:spcAft>
                <a:spcPts val="0"/>
              </a:spcAft>
              <a:buClrTx/>
              <a:buSzTx/>
              <a:buFontTx/>
              <a:buNone/>
              <a:tabLst/>
              <a:defRPr/>
            </a:pPr>
            <a:r>
              <a:rPr kumimoji="0" sz="1600" b="0" i="0" u="none" strike="noStrike" kern="1200" cap="none" spc="-135" normalizeH="0" baseline="0" noProof="0" dirty="0">
                <a:ln>
                  <a:noFill/>
                </a:ln>
                <a:solidFill>
                  <a:prstClr val="black"/>
                </a:solidFill>
                <a:effectLst/>
                <a:uLnTx/>
                <a:uFillTx/>
                <a:latin typeface="Arial"/>
                <a:ea typeface="+mn-ea"/>
                <a:cs typeface="Arial"/>
              </a:rPr>
              <a:t>V</a:t>
            </a:r>
            <a:r>
              <a:rPr kumimoji="0" sz="1600" b="0" i="0" u="none" strike="noStrike" kern="1200" cap="none" spc="-10" normalizeH="0" baseline="0" noProof="0" dirty="0">
                <a:ln>
                  <a:noFill/>
                </a:ln>
                <a:solidFill>
                  <a:prstClr val="black"/>
                </a:solidFill>
                <a:effectLst/>
                <a:uLnTx/>
                <a:uFillTx/>
                <a:latin typeface="Arial"/>
                <a:ea typeface="+mn-ea"/>
                <a:cs typeface="Arial"/>
              </a:rPr>
              <a:t>aikutta- vuu</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10" normalizeH="0" baseline="0" noProof="0" dirty="0">
                <a:ln>
                  <a:noFill/>
                </a:ln>
                <a:solidFill>
                  <a:prstClr val="black"/>
                </a:solidFill>
                <a:effectLst/>
                <a:uLnTx/>
                <a:uFillTx/>
                <a:latin typeface="Arial"/>
                <a:ea typeface="+mn-ea"/>
                <a:cs typeface="Arial"/>
              </a:rPr>
              <a:t>- rahoitus</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p:nvPr/>
        </p:nvSpPr>
        <p:spPr>
          <a:xfrm>
            <a:off x="3111626" y="4219066"/>
            <a:ext cx="1148080" cy="1295654"/>
          </a:xfrm>
          <a:custGeom>
            <a:avLst/>
            <a:gdLst/>
            <a:ahLst/>
            <a:cxnLst/>
            <a:rect l="l" t="t" r="r" b="b"/>
            <a:pathLst>
              <a:path w="1148080" h="1295653">
                <a:moveTo>
                  <a:pt x="1033272" y="0"/>
                </a:moveTo>
                <a:lnTo>
                  <a:pt x="103285" y="571"/>
                </a:lnTo>
                <a:lnTo>
                  <a:pt x="62691" y="12497"/>
                </a:lnTo>
                <a:lnTo>
                  <a:pt x="29904" y="37552"/>
                </a:lnTo>
                <a:lnTo>
                  <a:pt x="7986" y="72677"/>
                </a:lnTo>
                <a:lnTo>
                  <a:pt x="0" y="114807"/>
                </a:lnTo>
                <a:lnTo>
                  <a:pt x="571" y="1192368"/>
                </a:lnTo>
                <a:lnTo>
                  <a:pt x="12497" y="1232962"/>
                </a:lnTo>
                <a:lnTo>
                  <a:pt x="37552" y="1265749"/>
                </a:lnTo>
                <a:lnTo>
                  <a:pt x="72677" y="1287667"/>
                </a:lnTo>
                <a:lnTo>
                  <a:pt x="114808" y="1295653"/>
                </a:lnTo>
                <a:lnTo>
                  <a:pt x="1044794" y="1295082"/>
                </a:lnTo>
                <a:lnTo>
                  <a:pt x="1085388" y="1283156"/>
                </a:lnTo>
                <a:lnTo>
                  <a:pt x="1118175" y="1258101"/>
                </a:lnTo>
                <a:lnTo>
                  <a:pt x="1140093" y="1222976"/>
                </a:lnTo>
                <a:lnTo>
                  <a:pt x="1148080" y="1180845"/>
                </a:lnTo>
                <a:lnTo>
                  <a:pt x="1147508" y="103285"/>
                </a:lnTo>
                <a:lnTo>
                  <a:pt x="1135582" y="62691"/>
                </a:lnTo>
                <a:lnTo>
                  <a:pt x="1110527" y="29904"/>
                </a:lnTo>
                <a:lnTo>
                  <a:pt x="1075402" y="7986"/>
                </a:lnTo>
                <a:lnTo>
                  <a:pt x="1033272"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111626" y="4219066"/>
            <a:ext cx="1148080" cy="1295654"/>
          </a:xfrm>
          <a:custGeom>
            <a:avLst/>
            <a:gdLst/>
            <a:ahLst/>
            <a:cxnLst/>
            <a:rect l="l" t="t" r="r" b="b"/>
            <a:pathLst>
              <a:path w="1148080" h="1295653">
                <a:moveTo>
                  <a:pt x="0" y="114807"/>
                </a:moveTo>
                <a:lnTo>
                  <a:pt x="7986" y="72677"/>
                </a:lnTo>
                <a:lnTo>
                  <a:pt x="29904" y="37552"/>
                </a:lnTo>
                <a:lnTo>
                  <a:pt x="62691" y="12497"/>
                </a:lnTo>
                <a:lnTo>
                  <a:pt x="103285" y="571"/>
                </a:lnTo>
                <a:lnTo>
                  <a:pt x="1033272" y="0"/>
                </a:lnTo>
                <a:lnTo>
                  <a:pt x="1047905" y="925"/>
                </a:lnTo>
                <a:lnTo>
                  <a:pt x="1088040" y="13895"/>
                </a:lnTo>
                <a:lnTo>
                  <a:pt x="1120149" y="39776"/>
                </a:lnTo>
                <a:lnTo>
                  <a:pt x="1141168" y="75506"/>
                </a:lnTo>
                <a:lnTo>
                  <a:pt x="1148080" y="1180845"/>
                </a:lnTo>
                <a:lnTo>
                  <a:pt x="1147154" y="1195479"/>
                </a:lnTo>
                <a:lnTo>
                  <a:pt x="1134184" y="1235614"/>
                </a:lnTo>
                <a:lnTo>
                  <a:pt x="1108303" y="1267723"/>
                </a:lnTo>
                <a:lnTo>
                  <a:pt x="1072573" y="1288742"/>
                </a:lnTo>
                <a:lnTo>
                  <a:pt x="114808" y="1295653"/>
                </a:lnTo>
                <a:lnTo>
                  <a:pt x="100174" y="1294728"/>
                </a:lnTo>
                <a:lnTo>
                  <a:pt x="60039" y="1281758"/>
                </a:lnTo>
                <a:lnTo>
                  <a:pt x="27930" y="1255877"/>
                </a:lnTo>
                <a:lnTo>
                  <a:pt x="6911" y="1220147"/>
                </a:lnTo>
                <a:lnTo>
                  <a:pt x="0" y="114807"/>
                </a:lnTo>
                <a:close/>
              </a:path>
            </a:pathLst>
          </a:custGeom>
          <a:ln w="25399">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3289172" y="4670297"/>
            <a:ext cx="791845" cy="403225"/>
          </a:xfrm>
          <a:prstGeom prst="rect">
            <a:avLst/>
          </a:prstGeom>
        </p:spPr>
        <p:txBody>
          <a:bodyPr vert="horz" wrap="square" lIns="0" tIns="0" rIns="0" bIns="0" rtlCol="0">
            <a:noAutofit/>
          </a:bodyPr>
          <a:lstStyle/>
          <a:p>
            <a:pPr marL="55244" marR="12700" lvl="0" indent="-43180" algn="l" defTabSz="914400" rtl="0" eaLnBrk="1" fontAlgn="auto" latinLnBrk="0" hangingPunct="1">
              <a:lnSpc>
                <a:spcPts val="1550"/>
              </a:lnSpc>
              <a:spcBef>
                <a:spcPts val="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Arial"/>
                <a:ea typeface="+mn-ea"/>
                <a:cs typeface="Arial"/>
              </a:rPr>
              <a:t>S</a:t>
            </a:r>
            <a:r>
              <a:rPr kumimoji="0" sz="1500" b="0" i="0" u="none" strike="noStrike" kern="1200" cap="none" spc="0" normalizeH="0" baseline="0" noProof="0" dirty="0">
                <a:ln>
                  <a:noFill/>
                </a:ln>
                <a:solidFill>
                  <a:prstClr val="black"/>
                </a:solidFill>
                <a:effectLst/>
                <a:uLnTx/>
                <a:uFillTx/>
                <a:latin typeface="Arial"/>
                <a:ea typeface="+mn-ea"/>
                <a:cs typeface="Arial"/>
              </a:rPr>
              <a:t>uor</a:t>
            </a:r>
            <a:r>
              <a:rPr kumimoji="0" sz="1500" b="0" i="0" u="none" strike="noStrike" kern="1200" cap="none" spc="5" normalizeH="0" baseline="0" noProof="0" dirty="0">
                <a:ln>
                  <a:noFill/>
                </a:ln>
                <a:solidFill>
                  <a:prstClr val="black"/>
                </a:solidFill>
                <a:effectLst/>
                <a:uLnTx/>
                <a:uFillTx/>
                <a:latin typeface="Arial"/>
                <a:ea typeface="+mn-ea"/>
                <a:cs typeface="Arial"/>
              </a:rPr>
              <a:t>i</a:t>
            </a:r>
            <a:r>
              <a:rPr kumimoji="0" sz="1500" b="0" i="0" u="none" strike="noStrike" kern="1200" cap="none" spc="0" normalizeH="0" baseline="0" noProof="0" dirty="0">
                <a:ln>
                  <a:noFill/>
                </a:ln>
                <a:solidFill>
                  <a:prstClr val="black"/>
                </a:solidFill>
                <a:effectLst/>
                <a:uLnTx/>
                <a:uFillTx/>
                <a:latin typeface="Arial"/>
                <a:ea typeface="+mn-ea"/>
                <a:cs typeface="Arial"/>
              </a:rPr>
              <a:t>t</a:t>
            </a:r>
            <a:r>
              <a:rPr kumimoji="0" sz="1500" b="0" i="0" u="none" strike="noStrike" kern="1200" cap="none" spc="5" normalizeH="0" baseline="0" noProof="0" dirty="0">
                <a:ln>
                  <a:noFill/>
                </a:ln>
                <a:solidFill>
                  <a:prstClr val="black"/>
                </a:solidFill>
                <a:effectLst/>
                <a:uLnTx/>
                <a:uFillTx/>
                <a:latin typeface="Arial"/>
                <a:ea typeface="+mn-ea"/>
                <a:cs typeface="Arial"/>
              </a:rPr>
              <a:t>u</a:t>
            </a:r>
            <a:r>
              <a:rPr kumimoji="0" sz="1500" b="0" i="0" u="none" strike="noStrike" kern="1200" cap="none" spc="15" normalizeH="0" baseline="0" noProof="0" dirty="0">
                <a:ln>
                  <a:noFill/>
                </a:ln>
                <a:solidFill>
                  <a:prstClr val="black"/>
                </a:solidFill>
                <a:effectLst/>
                <a:uLnTx/>
                <a:uFillTx/>
                <a:latin typeface="Arial"/>
                <a:ea typeface="+mn-ea"/>
                <a:cs typeface="Arial"/>
              </a:rPr>
              <a:t>s</a:t>
            </a:r>
            <a:r>
              <a:rPr kumimoji="0" sz="1500" b="0" i="0" u="none" strike="noStrike" kern="1200" cap="none" spc="0" normalizeH="0" baseline="0" noProof="0" dirty="0">
                <a:ln>
                  <a:noFill/>
                </a:ln>
                <a:solidFill>
                  <a:prstClr val="black"/>
                </a:solidFill>
                <a:effectLst/>
                <a:uLnTx/>
                <a:uFillTx/>
                <a:latin typeface="Arial"/>
                <a:ea typeface="+mn-ea"/>
                <a:cs typeface="Arial"/>
              </a:rPr>
              <a:t>- r</a:t>
            </a:r>
            <a:r>
              <a:rPr kumimoji="0" sz="1500" b="0" i="0" u="none" strike="noStrike" kern="1200" cap="none" spc="5" normalizeH="0" baseline="0" noProof="0" dirty="0">
                <a:ln>
                  <a:noFill/>
                </a:ln>
                <a:solidFill>
                  <a:prstClr val="black"/>
                </a:solidFill>
                <a:effectLst/>
                <a:uLnTx/>
                <a:uFillTx/>
                <a:latin typeface="Arial"/>
                <a:ea typeface="+mn-ea"/>
                <a:cs typeface="Arial"/>
              </a:rPr>
              <a:t>a</a:t>
            </a:r>
            <a:r>
              <a:rPr kumimoji="0" sz="1500" b="0" i="0" u="none" strike="noStrike" kern="1200" cap="none" spc="0" normalizeH="0" baseline="0" noProof="0" dirty="0">
                <a:ln>
                  <a:noFill/>
                </a:ln>
                <a:solidFill>
                  <a:prstClr val="black"/>
                </a:solidFill>
                <a:effectLst/>
                <a:uLnTx/>
                <a:uFillTx/>
                <a:latin typeface="Arial"/>
                <a:ea typeface="+mn-ea"/>
                <a:cs typeface="Arial"/>
              </a:rPr>
              <a:t>hoitus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p:nvPr/>
        </p:nvSpPr>
        <p:spPr>
          <a:xfrm>
            <a:off x="4307840" y="4219066"/>
            <a:ext cx="1148080" cy="1295654"/>
          </a:xfrm>
          <a:custGeom>
            <a:avLst/>
            <a:gdLst/>
            <a:ahLst/>
            <a:cxnLst/>
            <a:rect l="l" t="t" r="r" b="b"/>
            <a:pathLst>
              <a:path w="1148080" h="1295653">
                <a:moveTo>
                  <a:pt x="1033272" y="0"/>
                </a:moveTo>
                <a:lnTo>
                  <a:pt x="103285" y="571"/>
                </a:lnTo>
                <a:lnTo>
                  <a:pt x="62691" y="12497"/>
                </a:lnTo>
                <a:lnTo>
                  <a:pt x="29904" y="37552"/>
                </a:lnTo>
                <a:lnTo>
                  <a:pt x="7986" y="72677"/>
                </a:lnTo>
                <a:lnTo>
                  <a:pt x="0" y="114807"/>
                </a:lnTo>
                <a:lnTo>
                  <a:pt x="571" y="1192368"/>
                </a:lnTo>
                <a:lnTo>
                  <a:pt x="12497" y="1232962"/>
                </a:lnTo>
                <a:lnTo>
                  <a:pt x="37552" y="1265749"/>
                </a:lnTo>
                <a:lnTo>
                  <a:pt x="72677" y="1287667"/>
                </a:lnTo>
                <a:lnTo>
                  <a:pt x="114808" y="1295653"/>
                </a:lnTo>
                <a:lnTo>
                  <a:pt x="1044794" y="1295082"/>
                </a:lnTo>
                <a:lnTo>
                  <a:pt x="1085388" y="1283156"/>
                </a:lnTo>
                <a:lnTo>
                  <a:pt x="1118175" y="1258101"/>
                </a:lnTo>
                <a:lnTo>
                  <a:pt x="1140093" y="1222976"/>
                </a:lnTo>
                <a:lnTo>
                  <a:pt x="1148080" y="1180845"/>
                </a:lnTo>
                <a:lnTo>
                  <a:pt x="1147508" y="103285"/>
                </a:lnTo>
                <a:lnTo>
                  <a:pt x="1135582" y="62691"/>
                </a:lnTo>
                <a:lnTo>
                  <a:pt x="1110527" y="29904"/>
                </a:lnTo>
                <a:lnTo>
                  <a:pt x="1075402" y="7986"/>
                </a:lnTo>
                <a:lnTo>
                  <a:pt x="1033272"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307840" y="4219066"/>
            <a:ext cx="1148080" cy="1295654"/>
          </a:xfrm>
          <a:custGeom>
            <a:avLst/>
            <a:gdLst/>
            <a:ahLst/>
            <a:cxnLst/>
            <a:rect l="l" t="t" r="r" b="b"/>
            <a:pathLst>
              <a:path w="1148080" h="1295653">
                <a:moveTo>
                  <a:pt x="0" y="114807"/>
                </a:moveTo>
                <a:lnTo>
                  <a:pt x="7986" y="72677"/>
                </a:lnTo>
                <a:lnTo>
                  <a:pt x="29904" y="37552"/>
                </a:lnTo>
                <a:lnTo>
                  <a:pt x="62691" y="12497"/>
                </a:lnTo>
                <a:lnTo>
                  <a:pt x="103285" y="571"/>
                </a:lnTo>
                <a:lnTo>
                  <a:pt x="1033272" y="0"/>
                </a:lnTo>
                <a:lnTo>
                  <a:pt x="1047905" y="925"/>
                </a:lnTo>
                <a:lnTo>
                  <a:pt x="1088040" y="13895"/>
                </a:lnTo>
                <a:lnTo>
                  <a:pt x="1120149" y="39776"/>
                </a:lnTo>
                <a:lnTo>
                  <a:pt x="1141168" y="75506"/>
                </a:lnTo>
                <a:lnTo>
                  <a:pt x="1148080" y="1180845"/>
                </a:lnTo>
                <a:lnTo>
                  <a:pt x="1147154" y="1195479"/>
                </a:lnTo>
                <a:lnTo>
                  <a:pt x="1134184" y="1235614"/>
                </a:lnTo>
                <a:lnTo>
                  <a:pt x="1108303" y="1267723"/>
                </a:lnTo>
                <a:lnTo>
                  <a:pt x="1072573" y="1288742"/>
                </a:lnTo>
                <a:lnTo>
                  <a:pt x="114808" y="1295653"/>
                </a:lnTo>
                <a:lnTo>
                  <a:pt x="100174" y="1294728"/>
                </a:lnTo>
                <a:lnTo>
                  <a:pt x="60039" y="1281758"/>
                </a:lnTo>
                <a:lnTo>
                  <a:pt x="27930" y="1255877"/>
                </a:lnTo>
                <a:lnTo>
                  <a:pt x="6911" y="1220147"/>
                </a:lnTo>
                <a:lnTo>
                  <a:pt x="0" y="114807"/>
                </a:lnTo>
                <a:close/>
              </a:path>
            </a:pathLst>
          </a:custGeom>
          <a:ln w="25399">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4528565" y="4670297"/>
            <a:ext cx="706755" cy="403225"/>
          </a:xfrm>
          <a:prstGeom prst="rect">
            <a:avLst/>
          </a:prstGeom>
        </p:spPr>
        <p:txBody>
          <a:bodyPr vert="horz" wrap="square" lIns="0" tIns="0" rIns="0" bIns="0" rtlCol="0">
            <a:noAutofit/>
          </a:bodyPr>
          <a:lstStyle/>
          <a:p>
            <a:pPr marL="12700" marR="12700" lvl="0" indent="59055" algn="l" defTabSz="914400" rtl="0" eaLnBrk="1" fontAlgn="auto" latinLnBrk="0" hangingPunct="1">
              <a:lnSpc>
                <a:spcPts val="1550"/>
              </a:lnSpc>
              <a:spcBef>
                <a:spcPts val="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Arial"/>
                <a:ea typeface="+mn-ea"/>
                <a:cs typeface="Arial"/>
              </a:rPr>
              <a:t>P</a:t>
            </a:r>
            <a:r>
              <a:rPr kumimoji="0" sz="1500" b="0" i="0" u="none" strike="noStrike" kern="1200" cap="none" spc="0" normalizeH="0" baseline="0" noProof="0" dirty="0">
                <a:ln>
                  <a:noFill/>
                </a:ln>
                <a:solidFill>
                  <a:prstClr val="black"/>
                </a:solidFill>
                <a:effectLst/>
                <a:uLnTx/>
                <a:uFillTx/>
                <a:latin typeface="Arial"/>
                <a:ea typeface="+mn-ea"/>
                <a:cs typeface="Arial"/>
              </a:rPr>
              <a:t>er</a:t>
            </a:r>
            <a:r>
              <a:rPr kumimoji="0" sz="1500" b="0" i="0" u="none" strike="noStrike" kern="1200" cap="none" spc="5" normalizeH="0" baseline="0" noProof="0" dirty="0">
                <a:ln>
                  <a:noFill/>
                </a:ln>
                <a:solidFill>
                  <a:prstClr val="black"/>
                </a:solidFill>
                <a:effectLst/>
                <a:uLnTx/>
                <a:uFillTx/>
                <a:latin typeface="Arial"/>
                <a:ea typeface="+mn-ea"/>
                <a:cs typeface="Arial"/>
              </a:rPr>
              <a:t>us</a:t>
            </a:r>
            <a:r>
              <a:rPr kumimoji="0" sz="1500" b="0" i="0" u="none" strike="noStrike" kern="1200" cap="none" spc="0" normalizeH="0" baseline="0" noProof="0" dirty="0">
                <a:ln>
                  <a:noFill/>
                </a:ln>
                <a:solidFill>
                  <a:prstClr val="black"/>
                </a:solidFill>
                <a:effectLst/>
                <a:uLnTx/>
                <a:uFillTx/>
                <a:latin typeface="Arial"/>
                <a:ea typeface="+mn-ea"/>
                <a:cs typeface="Arial"/>
              </a:rPr>
              <a:t>- r</a:t>
            </a:r>
            <a:r>
              <a:rPr kumimoji="0" sz="1500" b="0" i="0" u="none" strike="noStrike" kern="1200" cap="none" spc="5" normalizeH="0" baseline="0" noProof="0" dirty="0">
                <a:ln>
                  <a:noFill/>
                </a:ln>
                <a:solidFill>
                  <a:prstClr val="black"/>
                </a:solidFill>
                <a:effectLst/>
                <a:uLnTx/>
                <a:uFillTx/>
                <a:latin typeface="Arial"/>
                <a:ea typeface="+mn-ea"/>
                <a:cs typeface="Arial"/>
              </a:rPr>
              <a:t>a</a:t>
            </a:r>
            <a:r>
              <a:rPr kumimoji="0" sz="1500" b="0" i="0" u="none" strike="noStrike" kern="1200" cap="none" spc="0" normalizeH="0" baseline="0" noProof="0" dirty="0">
                <a:ln>
                  <a:noFill/>
                </a:ln>
                <a:solidFill>
                  <a:prstClr val="black"/>
                </a:solidFill>
                <a:effectLst/>
                <a:uLnTx/>
                <a:uFillTx/>
                <a:latin typeface="Arial"/>
                <a:ea typeface="+mn-ea"/>
                <a:cs typeface="Arial"/>
              </a:rPr>
              <a:t>hoitus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p:nvPr/>
        </p:nvSpPr>
        <p:spPr>
          <a:xfrm>
            <a:off x="5552313" y="2809367"/>
            <a:ext cx="1282445" cy="1295527"/>
          </a:xfrm>
          <a:custGeom>
            <a:avLst/>
            <a:gdLst/>
            <a:ahLst/>
            <a:cxnLst/>
            <a:rect l="l" t="t" r="r" b="b"/>
            <a:pathLst>
              <a:path w="1282446" h="1295527">
                <a:moveTo>
                  <a:pt x="1154303" y="0"/>
                </a:moveTo>
                <a:lnTo>
                  <a:pt x="124168" y="64"/>
                </a:lnTo>
                <a:lnTo>
                  <a:pt x="82136" y="8537"/>
                </a:lnTo>
                <a:lnTo>
                  <a:pt x="46343" y="29540"/>
                </a:lnTo>
                <a:lnTo>
                  <a:pt x="19235" y="60619"/>
                </a:lnTo>
                <a:lnTo>
                  <a:pt x="3258" y="99319"/>
                </a:lnTo>
                <a:lnTo>
                  <a:pt x="0" y="128143"/>
                </a:lnTo>
                <a:lnTo>
                  <a:pt x="67" y="1171461"/>
                </a:lnTo>
                <a:lnTo>
                  <a:pt x="8566" y="1213461"/>
                </a:lnTo>
                <a:lnTo>
                  <a:pt x="29586" y="1249225"/>
                </a:lnTo>
                <a:lnTo>
                  <a:pt x="60683" y="1276309"/>
                </a:lnTo>
                <a:lnTo>
                  <a:pt x="99414" y="1292271"/>
                </a:lnTo>
                <a:lnTo>
                  <a:pt x="128270" y="1295527"/>
                </a:lnTo>
                <a:lnTo>
                  <a:pt x="1158397" y="1295462"/>
                </a:lnTo>
                <a:lnTo>
                  <a:pt x="1200367" y="1286987"/>
                </a:lnTo>
                <a:lnTo>
                  <a:pt x="1236124" y="1265975"/>
                </a:lnTo>
                <a:lnTo>
                  <a:pt x="1263215" y="1234873"/>
                </a:lnTo>
                <a:lnTo>
                  <a:pt x="1279187" y="1196126"/>
                </a:lnTo>
                <a:lnTo>
                  <a:pt x="1282445" y="1167257"/>
                </a:lnTo>
                <a:lnTo>
                  <a:pt x="1282384" y="124150"/>
                </a:lnTo>
                <a:lnTo>
                  <a:pt x="1273935" y="82149"/>
                </a:lnTo>
                <a:lnTo>
                  <a:pt x="1252940" y="46363"/>
                </a:lnTo>
                <a:lnTo>
                  <a:pt x="1221856" y="19248"/>
                </a:lnTo>
                <a:lnTo>
                  <a:pt x="1183140" y="3261"/>
                </a:lnTo>
                <a:lnTo>
                  <a:pt x="1154303"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552313" y="2809367"/>
            <a:ext cx="1282445" cy="1295527"/>
          </a:xfrm>
          <a:custGeom>
            <a:avLst/>
            <a:gdLst/>
            <a:ahLst/>
            <a:cxnLst/>
            <a:rect l="l" t="t" r="r" b="b"/>
            <a:pathLst>
              <a:path w="1282446" h="1295527">
                <a:moveTo>
                  <a:pt x="0" y="128143"/>
                </a:moveTo>
                <a:lnTo>
                  <a:pt x="7196" y="85724"/>
                </a:lnTo>
                <a:lnTo>
                  <a:pt x="27155" y="49291"/>
                </a:lnTo>
                <a:lnTo>
                  <a:pt x="57430" y="21299"/>
                </a:lnTo>
                <a:lnTo>
                  <a:pt x="95574" y="4200"/>
                </a:lnTo>
                <a:lnTo>
                  <a:pt x="1154303" y="0"/>
                </a:lnTo>
                <a:lnTo>
                  <a:pt x="1168963" y="830"/>
                </a:lnTo>
                <a:lnTo>
                  <a:pt x="1209677" y="12561"/>
                </a:lnTo>
                <a:lnTo>
                  <a:pt x="1243578" y="36240"/>
                </a:lnTo>
                <a:lnTo>
                  <a:pt x="1268209" y="69409"/>
                </a:lnTo>
                <a:lnTo>
                  <a:pt x="1281114" y="109611"/>
                </a:lnTo>
                <a:lnTo>
                  <a:pt x="1282445" y="1167257"/>
                </a:lnTo>
                <a:lnTo>
                  <a:pt x="1281616" y="1181935"/>
                </a:lnTo>
                <a:lnTo>
                  <a:pt x="1269896" y="1222686"/>
                </a:lnTo>
                <a:lnTo>
                  <a:pt x="1246239" y="1256608"/>
                </a:lnTo>
                <a:lnTo>
                  <a:pt x="1213098" y="1281255"/>
                </a:lnTo>
                <a:lnTo>
                  <a:pt x="1172926" y="1294181"/>
                </a:lnTo>
                <a:lnTo>
                  <a:pt x="128270" y="1295527"/>
                </a:lnTo>
                <a:lnTo>
                  <a:pt x="113598" y="1294697"/>
                </a:lnTo>
                <a:lnTo>
                  <a:pt x="72865" y="1282986"/>
                </a:lnTo>
                <a:lnTo>
                  <a:pt x="38952" y="1259338"/>
                </a:lnTo>
                <a:lnTo>
                  <a:pt x="14302" y="1226196"/>
                </a:lnTo>
                <a:lnTo>
                  <a:pt x="1358" y="1186003"/>
                </a:lnTo>
                <a:lnTo>
                  <a:pt x="0" y="128143"/>
                </a:lnTo>
                <a:close/>
              </a:path>
            </a:pathLst>
          </a:custGeom>
          <a:ln w="254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5820536" y="3246628"/>
            <a:ext cx="747395" cy="430530"/>
          </a:xfrm>
          <a:prstGeom prst="rect">
            <a:avLst/>
          </a:prstGeom>
        </p:spPr>
        <p:txBody>
          <a:bodyPr vert="horz" wrap="square" lIns="0" tIns="0" rIns="0" bIns="0" rtlCol="0">
            <a:noAutofit/>
          </a:bodyPr>
          <a:lstStyle/>
          <a:p>
            <a:pPr marL="12700" marR="12700" lvl="0" indent="162560" algn="l" defTabSz="914400" rtl="0" eaLnBrk="1" fontAlgn="auto" latinLnBrk="0" hangingPunct="1">
              <a:lnSpc>
                <a:spcPts val="1660"/>
              </a:lnSpc>
              <a:spcBef>
                <a:spcPts val="0"/>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Arial"/>
                <a:ea typeface="+mn-ea"/>
                <a:cs typeface="Arial"/>
              </a:rPr>
              <a:t>Muu</a:t>
            </a:r>
            <a:r>
              <a:rPr kumimoji="0" sz="1600" b="0" i="0" u="none" strike="noStrike" kern="1200" cap="none" spc="-10" normalizeH="0" baseline="0" noProof="0" dirty="0">
                <a:ln>
                  <a:noFill/>
                </a:ln>
                <a:solidFill>
                  <a:prstClr val="black"/>
                </a:solidFill>
                <a:effectLst/>
                <a:uLnTx/>
                <a:uFillTx/>
                <a:latin typeface="Arial"/>
                <a:ea typeface="+mn-ea"/>
                <a:cs typeface="Arial"/>
              </a:rPr>
              <a:t> rahoitus</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20"/>
          <p:cNvSpPr/>
          <p:nvPr/>
        </p:nvSpPr>
        <p:spPr>
          <a:xfrm>
            <a:off x="5619496" y="4219066"/>
            <a:ext cx="1148079" cy="1295654"/>
          </a:xfrm>
          <a:custGeom>
            <a:avLst/>
            <a:gdLst/>
            <a:ahLst/>
            <a:cxnLst/>
            <a:rect l="l" t="t" r="r" b="b"/>
            <a:pathLst>
              <a:path w="1148079" h="1295653">
                <a:moveTo>
                  <a:pt x="1033272" y="0"/>
                </a:moveTo>
                <a:lnTo>
                  <a:pt x="103285" y="571"/>
                </a:lnTo>
                <a:lnTo>
                  <a:pt x="62691" y="12497"/>
                </a:lnTo>
                <a:lnTo>
                  <a:pt x="29904" y="37552"/>
                </a:lnTo>
                <a:lnTo>
                  <a:pt x="7986" y="72677"/>
                </a:lnTo>
                <a:lnTo>
                  <a:pt x="0" y="114807"/>
                </a:lnTo>
                <a:lnTo>
                  <a:pt x="571" y="1192368"/>
                </a:lnTo>
                <a:lnTo>
                  <a:pt x="12497" y="1232962"/>
                </a:lnTo>
                <a:lnTo>
                  <a:pt x="37552" y="1265749"/>
                </a:lnTo>
                <a:lnTo>
                  <a:pt x="72677" y="1287667"/>
                </a:lnTo>
                <a:lnTo>
                  <a:pt x="114807" y="1295653"/>
                </a:lnTo>
                <a:lnTo>
                  <a:pt x="1044794" y="1295082"/>
                </a:lnTo>
                <a:lnTo>
                  <a:pt x="1085388" y="1283156"/>
                </a:lnTo>
                <a:lnTo>
                  <a:pt x="1118175" y="1258101"/>
                </a:lnTo>
                <a:lnTo>
                  <a:pt x="1140093" y="1222976"/>
                </a:lnTo>
                <a:lnTo>
                  <a:pt x="1148079" y="1180845"/>
                </a:lnTo>
                <a:lnTo>
                  <a:pt x="1147508" y="103285"/>
                </a:lnTo>
                <a:lnTo>
                  <a:pt x="1135582" y="62691"/>
                </a:lnTo>
                <a:lnTo>
                  <a:pt x="1110527" y="29904"/>
                </a:lnTo>
                <a:lnTo>
                  <a:pt x="1075402" y="7986"/>
                </a:lnTo>
                <a:lnTo>
                  <a:pt x="1033272"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619496" y="4219066"/>
            <a:ext cx="1148079" cy="1295654"/>
          </a:xfrm>
          <a:custGeom>
            <a:avLst/>
            <a:gdLst/>
            <a:ahLst/>
            <a:cxnLst/>
            <a:rect l="l" t="t" r="r" b="b"/>
            <a:pathLst>
              <a:path w="1148079" h="1295653">
                <a:moveTo>
                  <a:pt x="0" y="114807"/>
                </a:moveTo>
                <a:lnTo>
                  <a:pt x="7986" y="72677"/>
                </a:lnTo>
                <a:lnTo>
                  <a:pt x="29904" y="37552"/>
                </a:lnTo>
                <a:lnTo>
                  <a:pt x="62691" y="12497"/>
                </a:lnTo>
                <a:lnTo>
                  <a:pt x="103285" y="571"/>
                </a:lnTo>
                <a:lnTo>
                  <a:pt x="1033272" y="0"/>
                </a:lnTo>
                <a:lnTo>
                  <a:pt x="1047905" y="925"/>
                </a:lnTo>
                <a:lnTo>
                  <a:pt x="1088040" y="13895"/>
                </a:lnTo>
                <a:lnTo>
                  <a:pt x="1120149" y="39776"/>
                </a:lnTo>
                <a:lnTo>
                  <a:pt x="1141168" y="75506"/>
                </a:lnTo>
                <a:lnTo>
                  <a:pt x="1148079" y="1180845"/>
                </a:lnTo>
                <a:lnTo>
                  <a:pt x="1147154" y="1195479"/>
                </a:lnTo>
                <a:lnTo>
                  <a:pt x="1134184" y="1235614"/>
                </a:lnTo>
                <a:lnTo>
                  <a:pt x="1108303" y="1267723"/>
                </a:lnTo>
                <a:lnTo>
                  <a:pt x="1072573" y="1288742"/>
                </a:lnTo>
                <a:lnTo>
                  <a:pt x="114807" y="1295653"/>
                </a:lnTo>
                <a:lnTo>
                  <a:pt x="100174" y="1294728"/>
                </a:lnTo>
                <a:lnTo>
                  <a:pt x="60039" y="1281758"/>
                </a:lnTo>
                <a:lnTo>
                  <a:pt x="27930" y="1255877"/>
                </a:lnTo>
                <a:lnTo>
                  <a:pt x="6911" y="1220147"/>
                </a:lnTo>
                <a:lnTo>
                  <a:pt x="0" y="114807"/>
                </a:lnTo>
                <a:close/>
              </a:path>
            </a:pathLst>
          </a:custGeom>
          <a:ln w="254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5729096" y="4471593"/>
            <a:ext cx="930275" cy="799465"/>
          </a:xfrm>
          <a:prstGeom prst="rect">
            <a:avLst/>
          </a:prstGeom>
        </p:spPr>
        <p:txBody>
          <a:bodyPr vert="horz" wrap="square" lIns="0" tIns="0" rIns="0" bIns="0" rtlCol="0">
            <a:noAutofit/>
          </a:bodyPr>
          <a:lstStyle/>
          <a:p>
            <a:pPr marL="12700" marR="12700" lvl="0" indent="-2540" algn="ctr" defTabSz="914400" rtl="0" eaLnBrk="1" fontAlgn="auto" latinLnBrk="0" hangingPunct="1">
              <a:lnSpc>
                <a:spcPct val="86200"/>
              </a:lnSpc>
              <a:spcBef>
                <a:spcPts val="0"/>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Arial"/>
                <a:ea typeface="+mn-ea"/>
                <a:cs typeface="Arial"/>
              </a:rPr>
              <a:t>Maj</a:t>
            </a:r>
            <a:r>
              <a:rPr kumimoji="0" sz="1500" b="0" i="0" u="none" strike="noStrike" kern="1200" cap="none" spc="5" normalizeH="0" baseline="0" noProof="0" dirty="0">
                <a:ln>
                  <a:noFill/>
                </a:ln>
                <a:solidFill>
                  <a:prstClr val="black"/>
                </a:solidFill>
                <a:effectLst/>
                <a:uLnTx/>
                <a:uFillTx/>
                <a:latin typeface="Arial"/>
                <a:ea typeface="+mn-ea"/>
                <a:cs typeface="Arial"/>
              </a:rPr>
              <a:t>o</a:t>
            </a:r>
            <a:r>
              <a:rPr kumimoji="0" sz="1500" b="0" i="0" u="none" strike="noStrike" kern="1200" cap="none" spc="0" normalizeH="0" baseline="0" noProof="0" dirty="0">
                <a:ln>
                  <a:noFill/>
                </a:ln>
                <a:solidFill>
                  <a:prstClr val="black"/>
                </a:solidFill>
                <a:effectLst/>
                <a:uLnTx/>
                <a:uFillTx/>
                <a:latin typeface="Arial"/>
                <a:ea typeface="+mn-ea"/>
                <a:cs typeface="Arial"/>
              </a:rPr>
              <a:t>itus, har</a:t>
            </a:r>
            <a:r>
              <a:rPr kumimoji="0" sz="1500" b="0" i="0" u="none" strike="noStrike" kern="1200" cap="none" spc="5" normalizeH="0" baseline="0" noProof="0" dirty="0">
                <a:ln>
                  <a:noFill/>
                </a:ln>
                <a:solidFill>
                  <a:prstClr val="black"/>
                </a:solidFill>
                <a:effectLst/>
                <a:uLnTx/>
                <a:uFillTx/>
                <a:latin typeface="Arial"/>
                <a:ea typeface="+mn-ea"/>
                <a:cs typeface="Arial"/>
              </a:rPr>
              <a:t>k</a:t>
            </a:r>
            <a:r>
              <a:rPr kumimoji="0" sz="1500" b="0" i="0" u="none" strike="noStrike" kern="1200" cap="none" spc="0" normalizeH="0" baseline="0" noProof="0" dirty="0">
                <a:ln>
                  <a:noFill/>
                </a:ln>
                <a:solidFill>
                  <a:prstClr val="black"/>
                </a:solidFill>
                <a:effectLst/>
                <a:uLnTx/>
                <a:uFillTx/>
                <a:latin typeface="Arial"/>
                <a:ea typeface="+mn-ea"/>
                <a:cs typeface="Arial"/>
              </a:rPr>
              <a:t>i</a:t>
            </a:r>
            <a:r>
              <a:rPr kumimoji="0" sz="1500" b="0" i="0" u="none" strike="noStrike" kern="1200" cap="none" spc="5" normalizeH="0" baseline="0" noProof="0" dirty="0">
                <a:ln>
                  <a:noFill/>
                </a:ln>
                <a:solidFill>
                  <a:prstClr val="black"/>
                </a:solidFill>
                <a:effectLst/>
                <a:uLnTx/>
                <a:uFillTx/>
                <a:latin typeface="Arial"/>
                <a:ea typeface="+mn-ea"/>
                <a:cs typeface="Arial"/>
              </a:rPr>
              <a:t>n</a:t>
            </a:r>
            <a:r>
              <a:rPr kumimoji="0" sz="1500" b="0" i="0" u="none" strike="noStrike" kern="1200" cap="none" spc="0" normalizeH="0" baseline="0" noProof="0" dirty="0">
                <a:ln>
                  <a:noFill/>
                </a:ln>
                <a:solidFill>
                  <a:prstClr val="black"/>
                </a:solidFill>
                <a:effectLst/>
                <a:uLnTx/>
                <a:uFillTx/>
                <a:latin typeface="Arial"/>
                <a:ea typeface="+mn-ea"/>
                <a:cs typeface="Arial"/>
              </a:rPr>
              <a:t>n</a:t>
            </a:r>
            <a:r>
              <a:rPr kumimoji="0" sz="1500" b="0" i="0" u="none" strike="noStrike" kern="1200" cap="none" spc="-10" normalizeH="0" baseline="0" noProof="0" dirty="0">
                <a:ln>
                  <a:noFill/>
                </a:ln>
                <a:solidFill>
                  <a:prstClr val="black"/>
                </a:solidFill>
                <a:effectLst/>
                <a:uLnTx/>
                <a:uFillTx/>
                <a:latin typeface="Arial"/>
                <a:ea typeface="+mn-ea"/>
                <a:cs typeface="Arial"/>
              </a:rPr>
              <a:t>a</a:t>
            </a:r>
            <a:r>
              <a:rPr kumimoji="0" sz="1500" b="0" i="0" u="none" strike="noStrike" kern="1200" cap="none" spc="10" normalizeH="0" baseline="0" noProof="0" dirty="0">
                <a:ln>
                  <a:noFill/>
                </a:ln>
                <a:solidFill>
                  <a:prstClr val="black"/>
                </a:solidFill>
                <a:effectLst/>
                <a:uLnTx/>
                <a:uFillTx/>
                <a:latin typeface="Arial"/>
                <a:ea typeface="+mn-ea"/>
                <a:cs typeface="Arial"/>
              </a:rPr>
              <a:t>n</a:t>
            </a:r>
            <a:r>
              <a:rPr kumimoji="0" sz="1500" b="0" i="0" u="none" strike="noStrike" kern="1200" cap="none" spc="0" normalizeH="0" baseline="0" noProof="0" dirty="0">
                <a:ln>
                  <a:noFill/>
                </a:ln>
                <a:solidFill>
                  <a:prstClr val="black"/>
                </a:solidFill>
                <a:effectLst/>
                <a:uLnTx/>
                <a:uFillTx/>
                <a:latin typeface="Arial"/>
                <a:ea typeface="+mn-ea"/>
                <a:cs typeface="Arial"/>
              </a:rPr>
              <a:t>- </a:t>
            </a:r>
            <a:r>
              <a:rPr kumimoji="0" sz="1500" b="0" i="0" u="none" strike="noStrike" kern="1200" cap="none" spc="-20" normalizeH="0" baseline="0" noProof="0" dirty="0">
                <a:ln>
                  <a:noFill/>
                </a:ln>
                <a:solidFill>
                  <a:prstClr val="black"/>
                </a:solidFill>
                <a:effectLst/>
                <a:uLnTx/>
                <a:uFillTx/>
                <a:latin typeface="Arial"/>
                <a:ea typeface="+mn-ea"/>
                <a:cs typeface="Arial"/>
              </a:rPr>
              <a:t>v</a:t>
            </a:r>
            <a:r>
              <a:rPr kumimoji="0" sz="1500" b="0" i="0" u="none" strike="noStrike" kern="1200" cap="none" spc="0" normalizeH="0" baseline="0" noProof="0" dirty="0">
                <a:ln>
                  <a:noFill/>
                </a:ln>
                <a:solidFill>
                  <a:prstClr val="black"/>
                </a:solidFill>
                <a:effectLst/>
                <a:uLnTx/>
                <a:uFillTx/>
                <a:latin typeface="Arial"/>
                <a:ea typeface="+mn-ea"/>
                <a:cs typeface="Arial"/>
              </a:rPr>
              <a:t>ar</a:t>
            </a:r>
            <a:r>
              <a:rPr kumimoji="0" sz="1500" b="0" i="0" u="none" strike="noStrike" kern="1200" cap="none" spc="5" normalizeH="0" baseline="0" noProof="0" dirty="0">
                <a:ln>
                  <a:noFill/>
                </a:ln>
                <a:solidFill>
                  <a:prstClr val="black"/>
                </a:solidFill>
                <a:effectLst/>
                <a:uLnTx/>
                <a:uFillTx/>
                <a:latin typeface="Arial"/>
                <a:ea typeface="+mn-ea"/>
                <a:cs typeface="Arial"/>
              </a:rPr>
              <a:t>a</a:t>
            </a:r>
            <a:r>
              <a:rPr kumimoji="0" sz="1500" b="0" i="0" u="none" strike="noStrike" kern="1200" cap="none" spc="0" normalizeH="0" baseline="0" noProof="0" dirty="0">
                <a:ln>
                  <a:noFill/>
                </a:ln>
                <a:solidFill>
                  <a:prstClr val="black"/>
                </a:solidFill>
                <a:effectLst/>
                <a:uLnTx/>
                <a:uFillTx/>
                <a:latin typeface="Arial"/>
                <a:ea typeface="+mn-ea"/>
                <a:cs typeface="Arial"/>
              </a:rPr>
              <a:t>i</a:t>
            </a:r>
            <a:r>
              <a:rPr kumimoji="0" sz="1500" b="0" i="0" u="none" strike="noStrike" kern="1200" cap="none" spc="5" normalizeH="0" baseline="0" noProof="0" dirty="0">
                <a:ln>
                  <a:noFill/>
                </a:ln>
                <a:solidFill>
                  <a:prstClr val="black"/>
                </a:solidFill>
                <a:effectLst/>
                <a:uLnTx/>
                <a:uFillTx/>
                <a:latin typeface="Arial"/>
                <a:ea typeface="+mn-ea"/>
                <a:cs typeface="Arial"/>
              </a:rPr>
              <a:t>n</a:t>
            </a:r>
            <a:r>
              <a:rPr kumimoji="0" sz="1500" b="0" i="0" u="none" strike="noStrike" kern="1200" cap="none" spc="0" normalizeH="0" baseline="0" noProof="0" dirty="0">
                <a:ln>
                  <a:noFill/>
                </a:ln>
                <a:solidFill>
                  <a:prstClr val="black"/>
                </a:solidFill>
                <a:effectLst/>
                <a:uLnTx/>
                <a:uFillTx/>
                <a:latin typeface="Arial"/>
                <a:ea typeface="+mn-ea"/>
                <a:cs typeface="Arial"/>
              </a:rPr>
              <a:t>en r</a:t>
            </a:r>
            <a:r>
              <a:rPr kumimoji="0" sz="1500" b="0" i="0" u="none" strike="noStrike" kern="1200" cap="none" spc="5" normalizeH="0" baseline="0" noProof="0" dirty="0">
                <a:ln>
                  <a:noFill/>
                </a:ln>
                <a:solidFill>
                  <a:prstClr val="black"/>
                </a:solidFill>
                <a:effectLst/>
                <a:uLnTx/>
                <a:uFillTx/>
                <a:latin typeface="Arial"/>
                <a:ea typeface="+mn-ea"/>
                <a:cs typeface="Arial"/>
              </a:rPr>
              <a:t>a</a:t>
            </a:r>
            <a:r>
              <a:rPr kumimoji="0" sz="1500" b="0" i="0" u="none" strike="noStrike" kern="1200" cap="none" spc="0" normalizeH="0" baseline="0" noProof="0" dirty="0">
                <a:ln>
                  <a:noFill/>
                </a:ln>
                <a:solidFill>
                  <a:prstClr val="black"/>
                </a:solidFill>
                <a:effectLst/>
                <a:uLnTx/>
                <a:uFillTx/>
                <a:latin typeface="Arial"/>
                <a:ea typeface="+mn-ea"/>
                <a:cs typeface="Arial"/>
              </a:rPr>
              <a:t>hoitus</a:t>
            </a:r>
            <a:endParaRPr kumimoji="0" sz="1500"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23"/>
          <p:cNvSpPr/>
          <p:nvPr/>
        </p:nvSpPr>
        <p:spPr>
          <a:xfrm>
            <a:off x="7032625" y="1399539"/>
            <a:ext cx="1352930" cy="1295654"/>
          </a:xfrm>
          <a:custGeom>
            <a:avLst/>
            <a:gdLst/>
            <a:ahLst/>
            <a:cxnLst/>
            <a:rect l="l" t="t" r="r" b="b"/>
            <a:pathLst>
              <a:path w="1352930" h="1295654">
                <a:moveTo>
                  <a:pt x="1223391" y="0"/>
                </a:moveTo>
                <a:lnTo>
                  <a:pt x="123271" y="154"/>
                </a:lnTo>
                <a:lnTo>
                  <a:pt x="81469" y="9247"/>
                </a:lnTo>
                <a:lnTo>
                  <a:pt x="45930" y="30638"/>
                </a:lnTo>
                <a:lnTo>
                  <a:pt x="19050" y="61926"/>
                </a:lnTo>
                <a:lnTo>
                  <a:pt x="3225" y="100708"/>
                </a:lnTo>
                <a:lnTo>
                  <a:pt x="0" y="129539"/>
                </a:lnTo>
                <a:lnTo>
                  <a:pt x="154" y="1172498"/>
                </a:lnTo>
                <a:lnTo>
                  <a:pt x="9248" y="1214241"/>
                </a:lnTo>
                <a:lnTo>
                  <a:pt x="30649" y="1249745"/>
                </a:lnTo>
                <a:lnTo>
                  <a:pt x="61961" y="1276608"/>
                </a:lnTo>
                <a:lnTo>
                  <a:pt x="100789" y="1292428"/>
                </a:lnTo>
                <a:lnTo>
                  <a:pt x="129667" y="1295654"/>
                </a:lnTo>
                <a:lnTo>
                  <a:pt x="1229674" y="1295504"/>
                </a:lnTo>
                <a:lnTo>
                  <a:pt x="1271447" y="1286434"/>
                </a:lnTo>
                <a:lnTo>
                  <a:pt x="1306981" y="1265050"/>
                </a:lnTo>
                <a:lnTo>
                  <a:pt x="1333867" y="1233756"/>
                </a:lnTo>
                <a:lnTo>
                  <a:pt x="1349702" y="1194959"/>
                </a:lnTo>
                <a:lnTo>
                  <a:pt x="1352930" y="1166114"/>
                </a:lnTo>
                <a:lnTo>
                  <a:pt x="1352781" y="123256"/>
                </a:lnTo>
                <a:lnTo>
                  <a:pt x="1343711" y="81483"/>
                </a:lnTo>
                <a:lnTo>
                  <a:pt x="1322327" y="45949"/>
                </a:lnTo>
                <a:lnTo>
                  <a:pt x="1291033" y="19063"/>
                </a:lnTo>
                <a:lnTo>
                  <a:pt x="1252236" y="3228"/>
                </a:lnTo>
                <a:lnTo>
                  <a:pt x="1223391"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032625" y="1399539"/>
            <a:ext cx="1352930" cy="1295654"/>
          </a:xfrm>
          <a:custGeom>
            <a:avLst/>
            <a:gdLst/>
            <a:ahLst/>
            <a:cxnLst/>
            <a:rect l="l" t="t" r="r" b="b"/>
            <a:pathLst>
              <a:path w="1352930" h="1295654">
                <a:moveTo>
                  <a:pt x="0" y="129539"/>
                </a:moveTo>
                <a:lnTo>
                  <a:pt x="7124" y="87096"/>
                </a:lnTo>
                <a:lnTo>
                  <a:pt x="26900" y="50545"/>
                </a:lnTo>
                <a:lnTo>
                  <a:pt x="56932" y="22289"/>
                </a:lnTo>
                <a:lnTo>
                  <a:pt x="94825" y="4731"/>
                </a:lnTo>
                <a:lnTo>
                  <a:pt x="1223391" y="0"/>
                </a:lnTo>
                <a:lnTo>
                  <a:pt x="1238052" y="821"/>
                </a:lnTo>
                <a:lnTo>
                  <a:pt x="1278816" y="12437"/>
                </a:lnTo>
                <a:lnTo>
                  <a:pt x="1312878" y="35908"/>
                </a:lnTo>
                <a:lnTo>
                  <a:pt x="1337833" y="68826"/>
                </a:lnTo>
                <a:lnTo>
                  <a:pt x="1351274" y="108787"/>
                </a:lnTo>
                <a:lnTo>
                  <a:pt x="1352930" y="1166114"/>
                </a:lnTo>
                <a:lnTo>
                  <a:pt x="1352109" y="1180775"/>
                </a:lnTo>
                <a:lnTo>
                  <a:pt x="1340493" y="1221539"/>
                </a:lnTo>
                <a:lnTo>
                  <a:pt x="1317022" y="1255601"/>
                </a:lnTo>
                <a:lnTo>
                  <a:pt x="1284104" y="1280556"/>
                </a:lnTo>
                <a:lnTo>
                  <a:pt x="1244143" y="1293997"/>
                </a:lnTo>
                <a:lnTo>
                  <a:pt x="129667" y="1295654"/>
                </a:lnTo>
                <a:lnTo>
                  <a:pt x="114988" y="1294832"/>
                </a:lnTo>
                <a:lnTo>
                  <a:pt x="74187" y="1283227"/>
                </a:lnTo>
                <a:lnTo>
                  <a:pt x="40104" y="1259778"/>
                </a:lnTo>
                <a:lnTo>
                  <a:pt x="15133" y="1226887"/>
                </a:lnTo>
                <a:lnTo>
                  <a:pt x="1670" y="1186957"/>
                </a:lnTo>
                <a:lnTo>
                  <a:pt x="0" y="129539"/>
                </a:lnTo>
                <a:close/>
              </a:path>
            </a:pathLst>
          </a:custGeom>
          <a:ln w="25399">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txBox="1"/>
          <p:nvPr/>
        </p:nvSpPr>
        <p:spPr>
          <a:xfrm>
            <a:off x="7228078" y="1414531"/>
            <a:ext cx="962660" cy="1273175"/>
          </a:xfrm>
          <a:prstGeom prst="rect">
            <a:avLst/>
          </a:prstGeom>
        </p:spPr>
        <p:txBody>
          <a:bodyPr vert="horz" wrap="square" lIns="0" tIns="0" rIns="0" bIns="0" rtlCol="0">
            <a:noAutofit/>
          </a:bodyPr>
          <a:lstStyle/>
          <a:p>
            <a:pPr marL="12700" marR="12700" lvl="0" indent="0" algn="ctr" defTabSz="914400" rtl="0" eaLnBrk="1" fontAlgn="auto" latinLnBrk="0" hangingPunct="1">
              <a:lnSpc>
                <a:spcPct val="863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Arial"/>
                <a:ea typeface="+mn-ea"/>
                <a:cs typeface="Arial"/>
              </a:rPr>
              <a:t>Raho</a:t>
            </a:r>
            <a:r>
              <a:rPr kumimoji="0" sz="1600" b="0" i="0" u="none" strike="noStrike" kern="1200" cap="none" spc="0" normalizeH="0" baseline="0" noProof="0" dirty="0">
                <a:ln>
                  <a:noFill/>
                </a:ln>
                <a:solidFill>
                  <a:prstClr val="black"/>
                </a:solidFill>
                <a:effectLst/>
                <a:uLnTx/>
                <a:uFillTx/>
                <a:latin typeface="Arial"/>
                <a:ea typeface="+mn-ea"/>
                <a:cs typeface="Arial"/>
              </a:rPr>
              <a:t>i</a:t>
            </a:r>
            <a:r>
              <a:rPr kumimoji="0" sz="1600" b="0" i="0" u="none" strike="noStrike" kern="1200" cap="none" spc="-10" normalizeH="0" baseline="0" noProof="0" dirty="0">
                <a:ln>
                  <a:noFill/>
                </a:ln>
                <a:solidFill>
                  <a:prstClr val="black"/>
                </a:solidFill>
                <a:effectLst/>
                <a:uLnTx/>
                <a:uFillTx/>
                <a:latin typeface="Arial"/>
                <a:ea typeface="+mn-ea"/>
                <a:cs typeface="Arial"/>
              </a:rPr>
              <a:t>tus, joka pe</a:t>
            </a:r>
            <a:r>
              <a:rPr kumimoji="0" sz="1600" b="0" i="0" u="none" strike="noStrike" kern="1200" cap="none" spc="-20" normalizeH="0" baseline="0" noProof="0" dirty="0">
                <a:ln>
                  <a:noFill/>
                </a:ln>
                <a:solidFill>
                  <a:prstClr val="black"/>
                </a:solidFill>
                <a:effectLst/>
                <a:uLnTx/>
                <a:uFillTx/>
                <a:latin typeface="Arial"/>
                <a:ea typeface="+mn-ea"/>
                <a:cs typeface="Arial"/>
              </a:rPr>
              <a:t>r</a:t>
            </a:r>
            <a:r>
              <a:rPr kumimoji="0" sz="1600" b="0" i="0" u="none" strike="noStrike" kern="1200" cap="none" spc="-10" normalizeH="0" baseline="0" noProof="0" dirty="0">
                <a:ln>
                  <a:noFill/>
                </a:ln>
                <a:solidFill>
                  <a:prstClr val="black"/>
                </a:solidFill>
                <a:effectLst/>
                <a:uLnTx/>
                <a:uFillTx/>
                <a:latin typeface="Arial"/>
                <a:ea typeface="+mn-ea"/>
                <a:cs typeface="Arial"/>
              </a:rPr>
              <a:t>ustuu toteutu- nee</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10" normalizeH="0" baseline="0" noProof="0" dirty="0">
                <a:ln>
                  <a:noFill/>
                </a:ln>
                <a:solidFill>
                  <a:prstClr val="black"/>
                </a:solidFill>
                <a:effectLst/>
                <a:uLnTx/>
                <a:uFillTx/>
                <a:latin typeface="Arial"/>
                <a:ea typeface="+mn-ea"/>
                <a:cs typeface="Arial"/>
              </a:rPr>
              <a:t>een al</a:t>
            </a:r>
            <a:r>
              <a:rPr kumimoji="0" sz="1600" b="0" i="0" u="none" strike="noStrike" kern="1200" cap="none" spc="-5" normalizeH="0" baseline="0" noProof="0" dirty="0">
                <a:ln>
                  <a:noFill/>
                </a:ln>
                <a:solidFill>
                  <a:prstClr val="black"/>
                </a:solidFill>
                <a:effectLst/>
                <a:uLnTx/>
                <a:uFillTx/>
                <a:latin typeface="Arial"/>
                <a:ea typeface="+mn-ea"/>
                <a:cs typeface="Arial"/>
              </a:rPr>
              <a:t>v</a:t>
            </a:r>
            <a:r>
              <a:rPr kumimoji="0" sz="1600" b="0" i="0" u="none" strike="noStrike" kern="1200" cap="none" spc="-15" normalizeH="0" baseline="0" noProof="0" dirty="0">
                <a:ln>
                  <a:noFill/>
                </a:ln>
                <a:solidFill>
                  <a:prstClr val="black"/>
                </a:solidFill>
                <a:effectLst/>
                <a:uLnTx/>
                <a:uFillTx/>
                <a:latin typeface="Arial"/>
                <a:ea typeface="+mn-ea"/>
                <a:cs typeface="Arial"/>
              </a:rPr>
              <a:t>-</a:t>
            </a:r>
            <a:r>
              <a:rPr kumimoji="0" sz="1600" b="0" i="0" u="none" strike="noStrike" kern="1200" cap="none" spc="-10" normalizeH="0" baseline="0" noProof="0" dirty="0">
                <a:ln>
                  <a:noFill/>
                </a:ln>
                <a:solidFill>
                  <a:prstClr val="black"/>
                </a:solidFill>
                <a:effectLst/>
                <a:uLnTx/>
                <a:uFillTx/>
                <a:latin typeface="Arial"/>
                <a:ea typeface="+mn-ea"/>
                <a:cs typeface="Arial"/>
              </a:rPr>
              <a:t>tasoon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6" name="object 26"/>
          <p:cNvSpPr/>
          <p:nvPr/>
        </p:nvSpPr>
        <p:spPr>
          <a:xfrm>
            <a:off x="7091806" y="2809367"/>
            <a:ext cx="1234567" cy="1207389"/>
          </a:xfrm>
          <a:custGeom>
            <a:avLst/>
            <a:gdLst/>
            <a:ahLst/>
            <a:cxnLst/>
            <a:rect l="l" t="t" r="r" b="b"/>
            <a:pathLst>
              <a:path w="1234567" h="1207389">
                <a:moveTo>
                  <a:pt x="1113790" y="0"/>
                </a:moveTo>
                <a:lnTo>
                  <a:pt x="114240" y="173"/>
                </a:lnTo>
                <a:lnTo>
                  <a:pt x="72727" y="9924"/>
                </a:lnTo>
                <a:lnTo>
                  <a:pt x="38149" y="32647"/>
                </a:lnTo>
                <a:lnTo>
                  <a:pt x="13277" y="65589"/>
                </a:lnTo>
                <a:lnTo>
                  <a:pt x="881" y="105997"/>
                </a:lnTo>
                <a:lnTo>
                  <a:pt x="0" y="120650"/>
                </a:lnTo>
                <a:lnTo>
                  <a:pt x="179" y="1093248"/>
                </a:lnTo>
                <a:lnTo>
                  <a:pt x="9974" y="1134729"/>
                </a:lnTo>
                <a:lnTo>
                  <a:pt x="32741" y="1169276"/>
                </a:lnTo>
                <a:lnTo>
                  <a:pt x="65715" y="1194124"/>
                </a:lnTo>
                <a:lnTo>
                  <a:pt x="106129" y="1206508"/>
                </a:lnTo>
                <a:lnTo>
                  <a:pt x="120776" y="1207389"/>
                </a:lnTo>
                <a:lnTo>
                  <a:pt x="1120426" y="1207209"/>
                </a:lnTo>
                <a:lnTo>
                  <a:pt x="1161907" y="1197414"/>
                </a:lnTo>
                <a:lnTo>
                  <a:pt x="1196454" y="1174647"/>
                </a:lnTo>
                <a:lnTo>
                  <a:pt x="1221302" y="1141673"/>
                </a:lnTo>
                <a:lnTo>
                  <a:pt x="1233686" y="1101259"/>
                </a:lnTo>
                <a:lnTo>
                  <a:pt x="1234567" y="1086612"/>
                </a:lnTo>
                <a:lnTo>
                  <a:pt x="1234392" y="114113"/>
                </a:lnTo>
                <a:lnTo>
                  <a:pt x="1224621" y="72621"/>
                </a:lnTo>
                <a:lnTo>
                  <a:pt x="1201859" y="38082"/>
                </a:lnTo>
                <a:lnTo>
                  <a:pt x="1168877" y="13250"/>
                </a:lnTo>
                <a:lnTo>
                  <a:pt x="1128444" y="879"/>
                </a:lnTo>
                <a:lnTo>
                  <a:pt x="1113790" y="0"/>
                </a:lnTo>
                <a:close/>
              </a:path>
            </a:pathLst>
          </a:custGeom>
          <a:solidFill>
            <a:srgbClr val="C3F8A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7091806" y="2809367"/>
            <a:ext cx="1234567" cy="1207389"/>
          </a:xfrm>
          <a:custGeom>
            <a:avLst/>
            <a:gdLst/>
            <a:ahLst/>
            <a:cxnLst/>
            <a:rect l="l" t="t" r="r" b="b"/>
            <a:pathLst>
              <a:path w="1234567" h="1207389">
                <a:moveTo>
                  <a:pt x="0" y="120650"/>
                </a:moveTo>
                <a:lnTo>
                  <a:pt x="7622" y="78365"/>
                </a:lnTo>
                <a:lnTo>
                  <a:pt x="28644" y="42628"/>
                </a:lnTo>
                <a:lnTo>
                  <a:pt x="60294" y="16193"/>
                </a:lnTo>
                <a:lnTo>
                  <a:pt x="99803" y="1812"/>
                </a:lnTo>
                <a:lnTo>
                  <a:pt x="1113790" y="0"/>
                </a:lnTo>
                <a:lnTo>
                  <a:pt x="1128444" y="879"/>
                </a:lnTo>
                <a:lnTo>
                  <a:pt x="1168877" y="13250"/>
                </a:lnTo>
                <a:lnTo>
                  <a:pt x="1201859" y="38082"/>
                </a:lnTo>
                <a:lnTo>
                  <a:pt x="1224621" y="72621"/>
                </a:lnTo>
                <a:lnTo>
                  <a:pt x="1234392" y="114113"/>
                </a:lnTo>
                <a:lnTo>
                  <a:pt x="1234567" y="1086612"/>
                </a:lnTo>
                <a:lnTo>
                  <a:pt x="1233686" y="1101259"/>
                </a:lnTo>
                <a:lnTo>
                  <a:pt x="1221302" y="1141673"/>
                </a:lnTo>
                <a:lnTo>
                  <a:pt x="1196454" y="1174647"/>
                </a:lnTo>
                <a:lnTo>
                  <a:pt x="1161907" y="1197414"/>
                </a:lnTo>
                <a:lnTo>
                  <a:pt x="1120426" y="1207209"/>
                </a:lnTo>
                <a:lnTo>
                  <a:pt x="120776" y="1207389"/>
                </a:lnTo>
                <a:lnTo>
                  <a:pt x="106129" y="1206508"/>
                </a:lnTo>
                <a:lnTo>
                  <a:pt x="65715" y="1194124"/>
                </a:lnTo>
                <a:lnTo>
                  <a:pt x="32741" y="1169276"/>
                </a:lnTo>
                <a:lnTo>
                  <a:pt x="9974" y="1134729"/>
                </a:lnTo>
                <a:lnTo>
                  <a:pt x="179" y="1093248"/>
                </a:lnTo>
                <a:lnTo>
                  <a:pt x="0" y="120650"/>
                </a:lnTo>
                <a:close/>
              </a:path>
            </a:pathLst>
          </a:custGeom>
          <a:ln w="254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7193406" y="3055081"/>
            <a:ext cx="1035050" cy="721360"/>
          </a:xfrm>
          <a:prstGeom prst="rect">
            <a:avLst/>
          </a:prstGeom>
        </p:spPr>
        <p:txBody>
          <a:bodyPr vert="horz" wrap="square" lIns="0" tIns="0" rIns="0" bIns="0" rtlCol="0">
            <a:noAutofit/>
          </a:bodyPr>
          <a:lstStyle/>
          <a:p>
            <a:pPr marL="12700" marR="12700" lvl="0" indent="-1905" algn="ctr" defTabSz="914400" rtl="0" eaLnBrk="1" fontAlgn="auto" latinLnBrk="0" hangingPunct="1">
              <a:lnSpc>
                <a:spcPct val="864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v</a:t>
            </a:r>
            <a:r>
              <a:rPr kumimoji="0" sz="1800" b="0" i="0" u="none" strike="noStrike" kern="1200" cap="none" spc="0" normalizeH="0" baseline="0" noProof="0" dirty="0">
                <a:ln>
                  <a:noFill/>
                </a:ln>
                <a:solidFill>
                  <a:prstClr val="black"/>
                </a:solidFill>
                <a:effectLst/>
                <a:uLnTx/>
                <a:uFillTx/>
                <a:latin typeface="Arial"/>
                <a:ea typeface="+mn-ea"/>
                <a:cs typeface="Arial"/>
              </a:rPr>
              <a:t>- korv</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us </a:t>
            </a:r>
            <a:r>
              <a:rPr kumimoji="0" sz="1800" b="0" i="0" u="none" strike="noStrike" kern="1200" cap="none" spc="-25" normalizeH="0" baseline="0" noProof="0" dirty="0">
                <a:ln>
                  <a:noFill/>
                </a:ln>
                <a:solidFill>
                  <a:prstClr val="black"/>
                </a:solidFill>
                <a:effectLst/>
                <a:uLnTx/>
                <a:uFillTx/>
                <a:latin typeface="Arial"/>
                <a:ea typeface="+mn-ea"/>
                <a:cs typeface="Arial"/>
              </a:rPr>
              <a:t>y</a:t>
            </a:r>
            <a:r>
              <a:rPr kumimoji="0" sz="1800" b="0" i="0" u="none" strike="noStrike" kern="1200" cap="none" spc="0" normalizeH="0" baseline="0" noProof="0" dirty="0">
                <a:ln>
                  <a:noFill/>
                </a:ln>
                <a:solidFill>
                  <a:prstClr val="black"/>
                </a:solidFill>
                <a:effectLst/>
                <a:uLnTx/>
                <a:uFillTx/>
                <a:latin typeface="Arial"/>
                <a:ea typeface="+mn-ea"/>
                <a:cs typeface="Arial"/>
              </a:rPr>
              <a:t>ksit</a:t>
            </a:r>
            <a:r>
              <a:rPr kumimoji="0" sz="1800" b="0" i="0" u="none" strike="noStrike" kern="1200" cap="none" spc="-25" normalizeH="0" baseline="0" noProof="0" dirty="0">
                <a:ln>
                  <a:noFill/>
                </a:ln>
                <a:solidFill>
                  <a:prstClr val="black"/>
                </a:solidFill>
                <a:effectLst/>
                <a:uLnTx/>
                <a:uFillTx/>
                <a:latin typeface="Arial"/>
                <a:ea typeface="+mn-ea"/>
                <a:cs typeface="Arial"/>
              </a:rPr>
              <a:t>y</a:t>
            </a:r>
            <a:r>
              <a:rPr kumimoji="0" sz="1800" b="0" i="0" u="none" strike="noStrike" kern="1200" cap="none" spc="0" normalizeH="0" baseline="0" noProof="0" dirty="0">
                <a:ln>
                  <a:noFill/>
                </a:ln>
                <a:solidFill>
                  <a:prstClr val="black"/>
                </a:solidFill>
                <a:effectLst/>
                <a:uLnTx/>
                <a:uFillTx/>
                <a:latin typeface="Arial"/>
                <a:ea typeface="+mn-ea"/>
                <a:cs typeface="Arial"/>
              </a:rPr>
              <a:t>is</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lle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29"/>
          <p:cNvSpPr txBox="1">
            <a:spLocks noGrp="1"/>
          </p:cNvSpPr>
          <p:nvPr>
            <p:ph type="title"/>
          </p:nvPr>
        </p:nvSpPr>
        <p:spPr>
          <a:prstGeom prst="rect">
            <a:avLst/>
          </a:prstGeom>
        </p:spPr>
        <p:txBody>
          <a:bodyPr vert="horz" wrap="square" lIns="0" tIns="215138" rIns="0" bIns="0" rtlCol="0">
            <a:noAutofit/>
          </a:bodyPr>
          <a:lstStyle/>
          <a:p>
            <a:pPr marL="2734310">
              <a:lnSpc>
                <a:spcPct val="100000"/>
              </a:lnSpc>
            </a:pPr>
            <a:r>
              <a:rPr sz="3200" b="1" dirty="0" err="1" smtClean="0">
                <a:solidFill>
                  <a:srgbClr val="3B8B92"/>
                </a:solidFill>
                <a:latin typeface="Arial"/>
                <a:cs typeface="Arial"/>
              </a:rPr>
              <a:t>Luk</a:t>
            </a:r>
            <a:r>
              <a:rPr sz="3200" b="1" spc="-15" dirty="0" err="1" smtClean="0">
                <a:solidFill>
                  <a:srgbClr val="3B8B92"/>
                </a:solidFill>
                <a:latin typeface="Arial"/>
                <a:cs typeface="Arial"/>
              </a:rPr>
              <a:t>i</a:t>
            </a:r>
            <a:r>
              <a:rPr sz="3200" b="1" spc="0" dirty="0" err="1" smtClean="0">
                <a:solidFill>
                  <a:srgbClr val="3B8B92"/>
                </a:solidFill>
                <a:latin typeface="Arial"/>
                <a:cs typeface="Arial"/>
              </a:rPr>
              <a:t>on</a:t>
            </a:r>
            <a:r>
              <a:rPr sz="3200" b="1" spc="-30" dirty="0" smtClean="0">
                <a:solidFill>
                  <a:srgbClr val="3B8B92"/>
                </a:solidFill>
                <a:latin typeface="Arial"/>
                <a:cs typeface="Arial"/>
              </a:rPr>
              <a:t> </a:t>
            </a:r>
            <a:r>
              <a:rPr sz="3200" b="1" spc="0" dirty="0" err="1" smtClean="0">
                <a:solidFill>
                  <a:srgbClr val="3B8B92"/>
                </a:solidFill>
                <a:latin typeface="Arial"/>
                <a:cs typeface="Arial"/>
              </a:rPr>
              <a:t>raho</a:t>
            </a:r>
            <a:r>
              <a:rPr sz="3200" b="1" spc="-10" dirty="0" err="1" smtClean="0">
                <a:solidFill>
                  <a:srgbClr val="3B8B92"/>
                </a:solidFill>
                <a:latin typeface="Arial"/>
                <a:cs typeface="Arial"/>
              </a:rPr>
              <a:t>i</a:t>
            </a:r>
            <a:r>
              <a:rPr sz="3200" b="1" spc="0" dirty="0" err="1" smtClean="0">
                <a:solidFill>
                  <a:srgbClr val="3B8B92"/>
                </a:solidFill>
                <a:latin typeface="Arial"/>
                <a:cs typeface="Arial"/>
              </a:rPr>
              <a:t>tus</a:t>
            </a:r>
            <a:r>
              <a:rPr lang="fi-FI" sz="3200" b="1" spc="0" dirty="0" smtClean="0">
                <a:solidFill>
                  <a:srgbClr val="3B8B92"/>
                </a:solidFill>
                <a:latin typeface="Arial"/>
                <a:cs typeface="Arial"/>
              </a:rPr>
              <a:t> (Kaatuneesta HE 2015)</a:t>
            </a:r>
            <a:endParaRPr sz="3200" dirty="0">
              <a:latin typeface="Arial"/>
              <a:cs typeface="Arial"/>
            </a:endParaRPr>
          </a:p>
        </p:txBody>
      </p:sp>
      <p:sp>
        <p:nvSpPr>
          <p:cNvPr id="30" name="object 30"/>
          <p:cNvSpPr/>
          <p:nvPr/>
        </p:nvSpPr>
        <p:spPr>
          <a:xfrm>
            <a:off x="1488415" y="1340861"/>
            <a:ext cx="203224" cy="1368048"/>
          </a:xfrm>
          <a:custGeom>
            <a:avLst/>
            <a:gdLst/>
            <a:ahLst/>
            <a:cxnLst/>
            <a:rect l="l" t="t" r="r" b="b"/>
            <a:pathLst>
              <a:path w="203224" h="1368048">
                <a:moveTo>
                  <a:pt x="203224" y="1368048"/>
                </a:moveTo>
                <a:lnTo>
                  <a:pt x="164025" y="1366829"/>
                </a:lnTo>
                <a:lnTo>
                  <a:pt x="118103" y="1361133"/>
                </a:lnTo>
                <a:lnTo>
                  <a:pt x="95274" y="701933"/>
                </a:lnTo>
                <a:lnTo>
                  <a:pt x="93380" y="698574"/>
                </a:lnTo>
                <a:lnTo>
                  <a:pt x="53724" y="687814"/>
                </a:lnTo>
                <a:lnTo>
                  <a:pt x="0" y="684150"/>
                </a:lnTo>
                <a:lnTo>
                  <a:pt x="18383" y="683703"/>
                </a:lnTo>
                <a:lnTo>
                  <a:pt x="67740" y="678262"/>
                </a:lnTo>
                <a:lnTo>
                  <a:pt x="95274" y="17911"/>
                </a:lnTo>
                <a:lnTo>
                  <a:pt x="97170" y="14544"/>
                </a:lnTo>
                <a:lnTo>
                  <a:pt x="136871" y="3704"/>
                </a:lnTo>
                <a:lnTo>
                  <a:pt x="171107" y="694"/>
                </a:lnTo>
                <a:lnTo>
                  <a:pt x="190600" y="0"/>
                </a:lnTo>
              </a:path>
            </a:pathLst>
          </a:custGeom>
          <a:ln w="9525">
            <a:solidFill>
              <a:srgbClr val="00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txBox="1"/>
          <p:nvPr/>
        </p:nvSpPr>
        <p:spPr>
          <a:xfrm>
            <a:off x="546303" y="1741678"/>
            <a:ext cx="709930" cy="55943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Arial"/>
              </a:rPr>
              <a:t>tal</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u</a:t>
            </a:r>
            <a:r>
              <a:rPr kumimoji="0" sz="1800" b="0" i="0" u="none" strike="noStrike" kern="1200" cap="none" spc="-10" normalizeH="0" baseline="0" noProof="0" dirty="0">
                <a:ln>
                  <a:noFill/>
                </a:ln>
                <a:solidFill>
                  <a:prstClr val="black"/>
                </a:solidFill>
                <a:effectLst/>
                <a:uLnTx/>
                <a:uFillTx/>
                <a:latin typeface="Arial"/>
                <a:ea typeface="+mn-ea"/>
                <a:cs typeface="Arial"/>
              </a:rPr>
              <a:t>s</a:t>
            </a:r>
            <a:r>
              <a:rPr kumimoji="0" sz="1800" b="0" i="0" u="none" strike="noStrike" kern="1200" cap="none" spc="0" normalizeH="0" baseline="0" noProof="0" dirty="0">
                <a:ln>
                  <a:noFill/>
                </a:ln>
                <a:solidFill>
                  <a:prstClr val="black"/>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rv</a:t>
            </a:r>
            <a:r>
              <a:rPr kumimoji="0" sz="1800" b="0" i="0" u="none" strike="noStrike" kern="1200" cap="none" spc="-10"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o</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32" name="Päivämäärän paikkamerkki 31"/>
          <p:cNvSpPr>
            <a:spLocks noGrp="1"/>
          </p:cNvSpPr>
          <p:nvPr>
            <p:ph type="dt" sz="half" idx="6"/>
          </p:nvPr>
        </p:nvSpPr>
        <p:spPr/>
        <p:txBody>
          <a:bodyPr/>
          <a:lstStyle/>
          <a:p>
            <a:fld id="{92C5F345-254A-47C0-9364-FAE4B776EDA3}" type="datetime1">
              <a:rPr lang="fi-FI" smtClean="0">
                <a:solidFill>
                  <a:prstClr val="black">
                    <a:tint val="75000"/>
                  </a:prstClr>
                </a:solidFill>
              </a:rPr>
              <a:t>5.10.2016</a:t>
            </a:fld>
            <a:endParaRPr lang="en-US" smtClean="0">
              <a:solidFill>
                <a:prstClr val="black">
                  <a:tint val="75000"/>
                </a:prstClr>
              </a:solidFill>
            </a:endParaRPr>
          </a:p>
        </p:txBody>
      </p:sp>
      <p:sp>
        <p:nvSpPr>
          <p:cNvPr id="33" name="Dian numeron paikkamerkki 32"/>
          <p:cNvSpPr>
            <a:spLocks noGrp="1"/>
          </p:cNvSpPr>
          <p:nvPr>
            <p:ph type="sldNum" sz="quarter" idx="7"/>
          </p:nvPr>
        </p:nvSpPr>
        <p:spPr/>
        <p:txBody>
          <a:bodyPr/>
          <a:lstStyle/>
          <a:p>
            <a:fld id="{B6F15528-21DE-4FAA-801E-634DDDAF4B2B}" type="slidenum">
              <a:rPr lang="fi-FI" smtClean="0">
                <a:solidFill>
                  <a:prstClr val="black">
                    <a:tint val="75000"/>
                  </a:prstClr>
                </a:solidFill>
              </a:rPr>
              <a:pPr/>
              <a:t>36</a:t>
            </a:fld>
            <a:endParaRPr lang="fi-FI">
              <a:solidFill>
                <a:prstClr val="black">
                  <a:tint val="75000"/>
                </a:prstClr>
              </a:solidFill>
            </a:endParaRPr>
          </a:p>
        </p:txBody>
      </p:sp>
      <p:sp>
        <p:nvSpPr>
          <p:cNvPr id="34" name="Alatunnisteen paikkamerkki 33"/>
          <p:cNvSpPr>
            <a:spLocks noGrp="1"/>
          </p:cNvSpPr>
          <p:nvPr>
            <p:ph type="ftr" sz="quarter" idx="5"/>
          </p:nvPr>
        </p:nvSpPr>
        <p:spPr/>
        <p:txBody>
          <a:bodyPr/>
          <a:lstStyle/>
          <a:p>
            <a:r>
              <a:rPr lang="fi-FI" smtClean="0">
                <a:solidFill>
                  <a:prstClr val="black">
                    <a:tint val="75000"/>
                  </a:prstClr>
                </a:solidFill>
              </a:rPr>
              <a:t>Liese Eskelinen</a:t>
            </a:r>
            <a:endParaRPr lang="fi-FI">
              <a:solidFill>
                <a:prstClr val="black">
                  <a:tint val="75000"/>
                </a:prstClr>
              </a:solidFill>
            </a:endParaRPr>
          </a:p>
        </p:txBody>
      </p:sp>
    </p:spTree>
    <p:extLst>
      <p:ext uri="{BB962C8B-B14F-4D97-AF65-F5344CB8AC3E}">
        <p14:creationId xmlns:p14="http://schemas.microsoft.com/office/powerpoint/2010/main" val="3232707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marL="490855" marR="12700" indent="-478790"/>
            <a:r>
              <a:rPr lang="fi-FI" spc="-40" dirty="0">
                <a:solidFill>
                  <a:srgbClr val="002D62"/>
                </a:solidFill>
                <a:cs typeface="Verdana"/>
              </a:rPr>
              <a:t>LUK</a:t>
            </a:r>
            <a:r>
              <a:rPr lang="fi-FI" spc="-35" dirty="0">
                <a:solidFill>
                  <a:srgbClr val="002D62"/>
                </a:solidFill>
                <a:cs typeface="Verdana"/>
              </a:rPr>
              <a:t>I</a:t>
            </a:r>
            <a:r>
              <a:rPr lang="fi-FI" spc="-40" dirty="0">
                <a:solidFill>
                  <a:srgbClr val="002D62"/>
                </a:solidFill>
                <a:cs typeface="Verdana"/>
              </a:rPr>
              <a:t>OKOULUTUK</a:t>
            </a:r>
            <a:r>
              <a:rPr lang="fi-FI" spc="-35" dirty="0">
                <a:solidFill>
                  <a:srgbClr val="002D62"/>
                </a:solidFill>
                <a:cs typeface="Verdana"/>
              </a:rPr>
              <a:t>S</a:t>
            </a:r>
            <a:r>
              <a:rPr lang="fi-FI" spc="-45" dirty="0">
                <a:solidFill>
                  <a:srgbClr val="002D62"/>
                </a:solidFill>
                <a:cs typeface="Verdana"/>
              </a:rPr>
              <a:t>E</a:t>
            </a:r>
            <a:r>
              <a:rPr lang="fi-FI" dirty="0">
                <a:solidFill>
                  <a:srgbClr val="002D62"/>
                </a:solidFill>
                <a:cs typeface="Verdana"/>
              </a:rPr>
              <a:t>N </a:t>
            </a:r>
            <a:r>
              <a:rPr lang="fi-FI" spc="-35" dirty="0" smtClean="0">
                <a:solidFill>
                  <a:srgbClr val="002D62"/>
                </a:solidFill>
                <a:cs typeface="Verdana"/>
              </a:rPr>
              <a:t>R</a:t>
            </a:r>
            <a:r>
              <a:rPr lang="fi-FI" spc="-40" dirty="0" smtClean="0">
                <a:solidFill>
                  <a:srgbClr val="002D62"/>
                </a:solidFill>
                <a:cs typeface="Verdana"/>
              </a:rPr>
              <a:t>A</a:t>
            </a:r>
            <a:r>
              <a:rPr lang="fi-FI" spc="-35" dirty="0" smtClean="0">
                <a:solidFill>
                  <a:srgbClr val="002D62"/>
                </a:solidFill>
                <a:cs typeface="Verdana"/>
              </a:rPr>
              <a:t>H</a:t>
            </a:r>
            <a:r>
              <a:rPr lang="fi-FI" spc="-40" dirty="0" smtClean="0">
                <a:solidFill>
                  <a:srgbClr val="002D62"/>
                </a:solidFill>
                <a:cs typeface="Verdana"/>
              </a:rPr>
              <a:t>O</a:t>
            </a:r>
            <a:r>
              <a:rPr lang="fi-FI" spc="-35" dirty="0" smtClean="0">
                <a:solidFill>
                  <a:srgbClr val="002D62"/>
                </a:solidFill>
                <a:cs typeface="Verdana"/>
              </a:rPr>
              <a:t>I</a:t>
            </a:r>
            <a:r>
              <a:rPr lang="fi-FI" spc="-40" dirty="0" smtClean="0">
                <a:solidFill>
                  <a:srgbClr val="002D62"/>
                </a:solidFill>
                <a:cs typeface="Verdana"/>
              </a:rPr>
              <a:t>TUK</a:t>
            </a:r>
            <a:r>
              <a:rPr lang="fi-FI" spc="-35" dirty="0" smtClean="0">
                <a:solidFill>
                  <a:srgbClr val="002D62"/>
                </a:solidFill>
                <a:cs typeface="Verdana"/>
              </a:rPr>
              <a:t>S</a:t>
            </a:r>
            <a:r>
              <a:rPr lang="fi-FI" spc="-45" dirty="0" smtClean="0">
                <a:solidFill>
                  <a:srgbClr val="002D62"/>
                </a:solidFill>
                <a:cs typeface="Verdana"/>
              </a:rPr>
              <a:t>E</a:t>
            </a:r>
            <a:r>
              <a:rPr lang="fi-FI" spc="-35" dirty="0" smtClean="0">
                <a:solidFill>
                  <a:srgbClr val="002D62"/>
                </a:solidFill>
                <a:cs typeface="Verdana"/>
              </a:rPr>
              <a:t>S</a:t>
            </a:r>
            <a:r>
              <a:rPr lang="fi-FI" spc="-40" dirty="0" smtClean="0">
                <a:solidFill>
                  <a:srgbClr val="002D62"/>
                </a:solidFill>
                <a:cs typeface="Verdana"/>
              </a:rPr>
              <a:t>T</a:t>
            </a:r>
            <a:r>
              <a:rPr lang="fi-FI" dirty="0" smtClean="0">
                <a:solidFill>
                  <a:srgbClr val="002D62"/>
                </a:solidFill>
                <a:cs typeface="Verdana"/>
              </a:rPr>
              <a:t>A/KL</a:t>
            </a:r>
            <a:endParaRPr lang="fi-FI" dirty="0">
              <a:solidFill>
                <a:srgbClr val="002D62"/>
              </a:solidFill>
              <a:cs typeface="Verdana"/>
            </a:endParaRPr>
          </a:p>
        </p:txBody>
      </p:sp>
      <p:sp>
        <p:nvSpPr>
          <p:cNvPr id="3" name="Sisällön paikkamerkki 2"/>
          <p:cNvSpPr>
            <a:spLocks noGrp="1"/>
          </p:cNvSpPr>
          <p:nvPr>
            <p:ph idx="1"/>
          </p:nvPr>
        </p:nvSpPr>
        <p:spPr/>
        <p:txBody>
          <a:bodyPr/>
          <a:lstStyle/>
          <a:p>
            <a:r>
              <a:rPr lang="fi-FI" dirty="0" smtClean="0"/>
              <a:t>Rahoitusjärjestelmän </a:t>
            </a:r>
            <a:r>
              <a:rPr lang="fi-FI" dirty="0"/>
              <a:t>tulee olla ennakoitava, läpinäkyvä ja selkeä.</a:t>
            </a:r>
          </a:p>
          <a:p>
            <a:endParaRPr lang="fi-FI" dirty="0" smtClean="0"/>
          </a:p>
          <a:p>
            <a:endParaRPr lang="fi-FI" dirty="0"/>
          </a:p>
          <a:p>
            <a:r>
              <a:rPr lang="fi-FI" dirty="0" smtClean="0"/>
              <a:t>Lukiokoulutuksen </a:t>
            </a:r>
            <a:r>
              <a:rPr lang="fi-FI" dirty="0"/>
              <a:t>nykyinen rahoitusjärjestelmä toteuttaa nämä tavoitteet. Tähän järjestelmään muutoksena riittäisi “pienten lukioiden lisän” muuttaminen saavutettavuuslisäksi.</a:t>
            </a:r>
          </a:p>
          <a:p>
            <a:endParaRPr lang="fi-FI" dirty="0"/>
          </a:p>
        </p:txBody>
      </p:sp>
      <p:sp>
        <p:nvSpPr>
          <p:cNvPr id="4" name="Päivämäärän paikkamerkki 3"/>
          <p:cNvSpPr>
            <a:spLocks noGrp="1"/>
          </p:cNvSpPr>
          <p:nvPr>
            <p:ph type="dt" sz="half" idx="10"/>
          </p:nvPr>
        </p:nvSpPr>
        <p:spPr/>
        <p:txBody>
          <a:bodyPr/>
          <a:lstStyle/>
          <a:p>
            <a:fld id="{375CB119-2D33-43FD-B497-880BC0AC7B2A}" type="datetime1">
              <a:rPr lang="fi-FI" smtClean="0">
                <a:solidFill>
                  <a:srgbClr val="002E63"/>
                </a:solidFill>
              </a:rPr>
              <a:t>5.10.2016</a:t>
            </a:fld>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37</a:t>
            </a:fld>
            <a:endParaRPr lang="fi-FI">
              <a:solidFill>
                <a:srgbClr val="002E63"/>
              </a:solidFill>
            </a:endParaRPr>
          </a:p>
        </p:txBody>
      </p:sp>
      <p:sp>
        <p:nvSpPr>
          <p:cNvPr id="7" name="Alatunnisteen paikkamerkki 6"/>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1806653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71615" y="4521231"/>
            <a:ext cx="2572384" cy="2336765"/>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0" y="6722564"/>
            <a:ext cx="9144000" cy="135432"/>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154609" y="6253273"/>
            <a:ext cx="1521791" cy="299928"/>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5" name="object 5"/>
          <p:cNvSpPr txBox="1">
            <a:spLocks noGrp="1"/>
          </p:cNvSpPr>
          <p:nvPr>
            <p:ph type="title"/>
          </p:nvPr>
        </p:nvSpPr>
        <p:spPr>
          <a:prstGeom prst="rect">
            <a:avLst/>
          </a:prstGeom>
        </p:spPr>
        <p:txBody>
          <a:bodyPr vert="horz" wrap="square" lIns="0" tIns="244855" rIns="0" bIns="0" rtlCol="0">
            <a:noAutofit/>
          </a:bodyPr>
          <a:lstStyle/>
          <a:p>
            <a:pPr marL="1736725" marR="12700" indent="-1155700">
              <a:lnSpc>
                <a:spcPct val="100000"/>
              </a:lnSpc>
            </a:pPr>
            <a:r>
              <a:rPr sz="2400" b="1" dirty="0" smtClean="0">
                <a:latin typeface="Verdana"/>
                <a:cs typeface="Verdana"/>
              </a:rPr>
              <a:t>L</a:t>
            </a:r>
            <a:r>
              <a:rPr sz="2400" b="1" spc="-15" dirty="0" smtClean="0">
                <a:latin typeface="Verdana"/>
                <a:cs typeface="Verdana"/>
              </a:rPr>
              <a:t>U</a:t>
            </a:r>
            <a:r>
              <a:rPr sz="2400" b="1" spc="-20" dirty="0" smtClean="0">
                <a:latin typeface="Verdana"/>
                <a:cs typeface="Verdana"/>
              </a:rPr>
              <a:t>KIO</a:t>
            </a:r>
            <a:r>
              <a:rPr sz="2400" b="1" spc="-30" dirty="0" smtClean="0">
                <a:latin typeface="Verdana"/>
                <a:cs typeface="Verdana"/>
              </a:rPr>
              <a:t>K</a:t>
            </a:r>
            <a:r>
              <a:rPr sz="2400" b="1" spc="0" dirty="0" smtClean="0">
                <a:latin typeface="Verdana"/>
                <a:cs typeface="Verdana"/>
              </a:rPr>
              <a:t>OU</a:t>
            </a:r>
            <a:r>
              <a:rPr sz="2400" b="1" spc="-15" dirty="0" smtClean="0">
                <a:latin typeface="Verdana"/>
                <a:cs typeface="Verdana"/>
              </a:rPr>
              <a:t>L</a:t>
            </a:r>
            <a:r>
              <a:rPr sz="2400" b="1" spc="-20" dirty="0" smtClean="0">
                <a:latin typeface="Verdana"/>
                <a:cs typeface="Verdana"/>
              </a:rPr>
              <a:t>U</a:t>
            </a:r>
            <a:r>
              <a:rPr sz="2400" b="1" spc="-30" dirty="0" smtClean="0">
                <a:latin typeface="Verdana"/>
                <a:cs typeface="Verdana"/>
              </a:rPr>
              <a:t>T</a:t>
            </a:r>
            <a:r>
              <a:rPr sz="2400" b="1" spc="0" dirty="0" smtClean="0">
                <a:latin typeface="Verdana"/>
                <a:cs typeface="Verdana"/>
              </a:rPr>
              <a:t>US</a:t>
            </a:r>
            <a:r>
              <a:rPr sz="2400" b="1" spc="20" dirty="0" smtClean="0">
                <a:latin typeface="Verdana"/>
                <a:cs typeface="Verdana"/>
              </a:rPr>
              <a:t> </a:t>
            </a:r>
            <a:r>
              <a:rPr sz="2400" b="1" spc="-25" dirty="0" smtClean="0">
                <a:latin typeface="Verdana"/>
                <a:cs typeface="Verdana"/>
              </a:rPr>
              <a:t>ON</a:t>
            </a:r>
            <a:r>
              <a:rPr sz="2400" b="1" spc="10" dirty="0" smtClean="0">
                <a:latin typeface="Verdana"/>
                <a:cs typeface="Verdana"/>
              </a:rPr>
              <a:t> </a:t>
            </a:r>
            <a:r>
              <a:rPr sz="2400" b="1" spc="0" dirty="0" smtClean="0">
                <a:latin typeface="Verdana"/>
                <a:cs typeface="Verdana"/>
              </a:rPr>
              <a:t>L</a:t>
            </a:r>
            <a:r>
              <a:rPr sz="2400" b="1" spc="-10" dirty="0" smtClean="0">
                <a:latin typeface="Verdana"/>
                <a:cs typeface="Verdana"/>
              </a:rPr>
              <a:t>A</a:t>
            </a:r>
            <a:r>
              <a:rPr sz="2400" b="1" spc="0" dirty="0" smtClean="0">
                <a:latin typeface="Verdana"/>
                <a:cs typeface="Verdana"/>
              </a:rPr>
              <a:t>AD</a:t>
            </a:r>
            <a:r>
              <a:rPr sz="2400" b="1" spc="-10" dirty="0" smtClean="0">
                <a:latin typeface="Verdana"/>
                <a:cs typeface="Verdana"/>
              </a:rPr>
              <a:t>U</a:t>
            </a:r>
            <a:r>
              <a:rPr sz="2400" b="1" spc="0" dirty="0" smtClean="0">
                <a:latin typeface="Verdana"/>
                <a:cs typeface="Verdana"/>
              </a:rPr>
              <a:t>KAS</a:t>
            </a:r>
            <a:r>
              <a:rPr sz="2400" b="1" spc="-15" dirty="0" smtClean="0">
                <a:latin typeface="Verdana"/>
                <a:cs typeface="Verdana"/>
              </a:rPr>
              <a:t>T</a:t>
            </a:r>
            <a:r>
              <a:rPr sz="2400" b="1" spc="0" dirty="0" smtClean="0">
                <a:latin typeface="Verdana"/>
                <a:cs typeface="Verdana"/>
              </a:rPr>
              <a:t>A</a:t>
            </a:r>
            <a:r>
              <a:rPr sz="2400" b="1" spc="10" dirty="0" smtClean="0">
                <a:latin typeface="Verdana"/>
                <a:cs typeface="Verdana"/>
              </a:rPr>
              <a:t> </a:t>
            </a:r>
            <a:r>
              <a:rPr sz="2400" b="1" spc="0" dirty="0" smtClean="0">
                <a:latin typeface="Verdana"/>
                <a:cs typeface="Verdana"/>
              </a:rPr>
              <a:t>JA KU</a:t>
            </a:r>
            <a:r>
              <a:rPr sz="2400" b="1" spc="-10" dirty="0" smtClean="0">
                <a:latin typeface="Verdana"/>
                <a:cs typeface="Verdana"/>
              </a:rPr>
              <a:t>S</a:t>
            </a:r>
            <a:r>
              <a:rPr sz="2400" b="1" spc="-20" dirty="0" smtClean="0">
                <a:latin typeface="Verdana"/>
                <a:cs typeface="Verdana"/>
              </a:rPr>
              <a:t>TA</a:t>
            </a:r>
            <a:r>
              <a:rPr sz="2400" b="1" spc="-40" dirty="0" smtClean="0">
                <a:latin typeface="Verdana"/>
                <a:cs typeface="Verdana"/>
              </a:rPr>
              <a:t>N</a:t>
            </a:r>
            <a:r>
              <a:rPr sz="2400" b="1" spc="-25" dirty="0" smtClean="0">
                <a:latin typeface="Verdana"/>
                <a:cs typeface="Verdana"/>
              </a:rPr>
              <a:t>N</a:t>
            </a:r>
            <a:r>
              <a:rPr sz="2400" b="1" spc="-30" dirty="0" smtClean="0">
                <a:latin typeface="Verdana"/>
                <a:cs typeface="Verdana"/>
              </a:rPr>
              <a:t>U</a:t>
            </a:r>
            <a:r>
              <a:rPr sz="2400" b="1" spc="0" dirty="0" smtClean="0">
                <a:latin typeface="Verdana"/>
                <a:cs typeface="Verdana"/>
              </a:rPr>
              <a:t>STEHO</a:t>
            </a:r>
            <a:r>
              <a:rPr sz="2400" b="1" spc="-10" dirty="0" smtClean="0">
                <a:latin typeface="Verdana"/>
                <a:cs typeface="Verdana"/>
              </a:rPr>
              <a:t>K</a:t>
            </a:r>
            <a:r>
              <a:rPr sz="2400" b="1" spc="0" dirty="0" smtClean="0">
                <a:latin typeface="Verdana"/>
                <a:cs typeface="Verdana"/>
              </a:rPr>
              <a:t>ASTA</a:t>
            </a:r>
            <a:endParaRPr sz="2400">
              <a:latin typeface="Verdana"/>
              <a:cs typeface="Verdana"/>
            </a:endParaRPr>
          </a:p>
        </p:txBody>
      </p:sp>
      <p:sp>
        <p:nvSpPr>
          <p:cNvPr id="6" name="object 6"/>
          <p:cNvSpPr txBox="1"/>
          <p:nvPr/>
        </p:nvSpPr>
        <p:spPr>
          <a:xfrm>
            <a:off x="667918" y="1612519"/>
            <a:ext cx="7656195" cy="4367530"/>
          </a:xfrm>
          <a:prstGeom prst="rect">
            <a:avLst/>
          </a:prstGeom>
        </p:spPr>
        <p:txBody>
          <a:bodyPr vert="horz" wrap="square" lIns="0" tIns="0" rIns="0" bIns="0" rtlCol="0">
            <a:noAutofit/>
          </a:bodyPr>
          <a:lstStyle/>
          <a:p>
            <a:pPr marL="355600" marR="1645920" indent="-342900" algn="ctr">
              <a:buClr>
                <a:srgbClr val="002D62"/>
              </a:buClr>
              <a:buFont typeface="Arial"/>
              <a:buChar char="•"/>
              <a:tabLst>
                <a:tab pos="342265" algn="l"/>
              </a:tabLst>
            </a:pPr>
            <a:r>
              <a:rPr sz="2200" spc="-15" dirty="0" smtClean="0">
                <a:solidFill>
                  <a:srgbClr val="002D62"/>
                </a:solidFill>
                <a:latin typeface="Verdana"/>
                <a:cs typeface="Verdana"/>
              </a:rPr>
              <a:t>Lukio</a:t>
            </a:r>
            <a:r>
              <a:rPr sz="2200" spc="-50" dirty="0" smtClean="0">
                <a:solidFill>
                  <a:srgbClr val="002D62"/>
                </a:solidFill>
                <a:latin typeface="Verdana"/>
                <a:cs typeface="Verdana"/>
              </a:rPr>
              <a:t>k</a:t>
            </a:r>
            <a:r>
              <a:rPr sz="2200" spc="-15" dirty="0" smtClean="0">
                <a:solidFill>
                  <a:srgbClr val="002D62"/>
                </a:solidFill>
                <a:latin typeface="Verdana"/>
                <a:cs typeface="Verdana"/>
              </a:rPr>
              <a:t>oulutus</a:t>
            </a:r>
            <a:r>
              <a:rPr sz="2200" spc="10" dirty="0" smtClean="0">
                <a:solidFill>
                  <a:srgbClr val="002D62"/>
                </a:solidFill>
                <a:latin typeface="Verdana"/>
                <a:cs typeface="Verdana"/>
              </a:rPr>
              <a:t> </a:t>
            </a:r>
            <a:r>
              <a:rPr sz="2200" spc="-15" dirty="0" smtClean="0">
                <a:solidFill>
                  <a:srgbClr val="002D62"/>
                </a:solidFill>
                <a:latin typeface="Verdana"/>
                <a:cs typeface="Verdana"/>
              </a:rPr>
              <a:t>on </a:t>
            </a:r>
            <a:r>
              <a:rPr sz="2200" spc="-40" dirty="0" smtClean="0">
                <a:solidFill>
                  <a:srgbClr val="002D62"/>
                </a:solidFill>
                <a:latin typeface="Verdana"/>
                <a:cs typeface="Verdana"/>
              </a:rPr>
              <a:t>n</a:t>
            </a:r>
            <a:r>
              <a:rPr sz="2200" spc="-15" dirty="0" smtClean="0">
                <a:solidFill>
                  <a:srgbClr val="002D62"/>
                </a:solidFill>
                <a:latin typeface="Verdana"/>
                <a:cs typeface="Verdana"/>
              </a:rPr>
              <a:t>y</a:t>
            </a:r>
            <a:r>
              <a:rPr sz="2200" spc="-25" dirty="0" smtClean="0">
                <a:solidFill>
                  <a:srgbClr val="002D62"/>
                </a:solidFill>
                <a:latin typeface="Verdana"/>
                <a:cs typeface="Verdana"/>
              </a:rPr>
              <a:t>k</a:t>
            </a:r>
            <a:r>
              <a:rPr sz="2200" spc="-15" dirty="0" smtClean="0">
                <a:solidFill>
                  <a:srgbClr val="002D62"/>
                </a:solidFill>
                <a:latin typeface="Verdana"/>
                <a:cs typeface="Verdana"/>
              </a:rPr>
              <a:t>yään</a:t>
            </a:r>
            <a:r>
              <a:rPr sz="2200" spc="15" dirty="0" smtClean="0">
                <a:solidFill>
                  <a:srgbClr val="002D62"/>
                </a:solidFill>
                <a:latin typeface="Verdana"/>
                <a:cs typeface="Verdana"/>
              </a:rPr>
              <a:t> </a:t>
            </a:r>
            <a:r>
              <a:rPr sz="2200" spc="-15" dirty="0" smtClean="0">
                <a:solidFill>
                  <a:srgbClr val="002D62"/>
                </a:solidFill>
                <a:latin typeface="Verdana"/>
                <a:cs typeface="Verdana"/>
              </a:rPr>
              <a:t>laaduka</a:t>
            </a:r>
            <a:r>
              <a:rPr sz="2200" spc="-20" dirty="0" smtClean="0">
                <a:solidFill>
                  <a:srgbClr val="002D62"/>
                </a:solidFill>
                <a:latin typeface="Verdana"/>
                <a:cs typeface="Verdana"/>
              </a:rPr>
              <a:t>s</a:t>
            </a:r>
            <a:r>
              <a:rPr sz="2200" spc="-15" dirty="0" smtClean="0">
                <a:solidFill>
                  <a:srgbClr val="002D62"/>
                </a:solidFill>
                <a:latin typeface="Verdana"/>
                <a:cs typeface="Verdana"/>
              </a:rPr>
              <a:t>ta</a:t>
            </a:r>
            <a:r>
              <a:rPr sz="2200" spc="35" dirty="0" smtClean="0">
                <a:solidFill>
                  <a:srgbClr val="002D62"/>
                </a:solidFill>
                <a:latin typeface="Verdana"/>
                <a:cs typeface="Verdana"/>
              </a:rPr>
              <a:t> </a:t>
            </a:r>
            <a:r>
              <a:rPr sz="2200" spc="-15" dirty="0" smtClean="0">
                <a:solidFill>
                  <a:srgbClr val="002D62"/>
                </a:solidFill>
                <a:latin typeface="Verdana"/>
                <a:cs typeface="Verdana"/>
              </a:rPr>
              <a:t>ja</a:t>
            </a:r>
            <a:endParaRPr sz="2200">
              <a:solidFill>
                <a:prstClr val="black"/>
              </a:solidFill>
              <a:latin typeface="Verdana"/>
              <a:cs typeface="Verdana"/>
            </a:endParaRPr>
          </a:p>
          <a:p>
            <a:pPr marR="1558925" algn="ctr">
              <a:lnSpc>
                <a:spcPts val="2380"/>
              </a:lnSpc>
            </a:pPr>
            <a:r>
              <a:rPr sz="2200" spc="-15" dirty="0" smtClean="0">
                <a:solidFill>
                  <a:srgbClr val="002D62"/>
                </a:solidFill>
                <a:latin typeface="Verdana"/>
                <a:cs typeface="Verdana"/>
              </a:rPr>
              <a:t>ku</a:t>
            </a:r>
            <a:r>
              <a:rPr sz="2200" spc="-30" dirty="0" smtClean="0">
                <a:solidFill>
                  <a:srgbClr val="002D62"/>
                </a:solidFill>
                <a:latin typeface="Verdana"/>
                <a:cs typeface="Verdana"/>
              </a:rPr>
              <a:t>s</a:t>
            </a:r>
            <a:r>
              <a:rPr sz="2200" spc="-15" dirty="0" smtClean="0">
                <a:solidFill>
                  <a:srgbClr val="002D62"/>
                </a:solidFill>
                <a:latin typeface="Verdana"/>
                <a:cs typeface="Verdana"/>
              </a:rPr>
              <a:t>tannu</a:t>
            </a:r>
            <a:r>
              <a:rPr sz="2200" spc="-20" dirty="0" smtClean="0">
                <a:solidFill>
                  <a:srgbClr val="002D62"/>
                </a:solidFill>
                <a:latin typeface="Verdana"/>
                <a:cs typeface="Verdana"/>
              </a:rPr>
              <a:t>s</a:t>
            </a:r>
            <a:r>
              <a:rPr sz="2200" spc="-15" dirty="0" smtClean="0">
                <a:solidFill>
                  <a:srgbClr val="002D62"/>
                </a:solidFill>
                <a:latin typeface="Verdana"/>
                <a:cs typeface="Verdana"/>
              </a:rPr>
              <a:t>teho</a:t>
            </a:r>
            <a:r>
              <a:rPr sz="2200" spc="-25" dirty="0" smtClean="0">
                <a:solidFill>
                  <a:srgbClr val="002D62"/>
                </a:solidFill>
                <a:latin typeface="Verdana"/>
                <a:cs typeface="Verdana"/>
              </a:rPr>
              <a:t>k</a:t>
            </a:r>
            <a:r>
              <a:rPr sz="2200" spc="-15" dirty="0" smtClean="0">
                <a:solidFill>
                  <a:srgbClr val="002D62"/>
                </a:solidFill>
                <a:latin typeface="Verdana"/>
                <a:cs typeface="Verdana"/>
              </a:rPr>
              <a:t>a</a:t>
            </a:r>
            <a:r>
              <a:rPr sz="2200" spc="-25" dirty="0" smtClean="0">
                <a:solidFill>
                  <a:srgbClr val="002D62"/>
                </a:solidFill>
                <a:latin typeface="Verdana"/>
                <a:cs typeface="Verdana"/>
              </a:rPr>
              <a:t>s</a:t>
            </a:r>
            <a:r>
              <a:rPr sz="2200" spc="-15" dirty="0" smtClean="0">
                <a:solidFill>
                  <a:srgbClr val="002D62"/>
                </a:solidFill>
                <a:latin typeface="Verdana"/>
                <a:cs typeface="Verdana"/>
              </a:rPr>
              <a:t>ta</a:t>
            </a:r>
            <a:r>
              <a:rPr sz="2200" spc="40" dirty="0" smtClean="0">
                <a:solidFill>
                  <a:srgbClr val="002D62"/>
                </a:solidFill>
                <a:latin typeface="Verdana"/>
                <a:cs typeface="Verdana"/>
              </a:rPr>
              <a:t> </a:t>
            </a:r>
            <a:r>
              <a:rPr sz="2200" spc="-15" dirty="0" smtClean="0">
                <a:solidFill>
                  <a:srgbClr val="002D62"/>
                </a:solidFill>
                <a:latin typeface="Verdana"/>
                <a:cs typeface="Verdana"/>
              </a:rPr>
              <a:t>k</a:t>
            </a:r>
            <a:r>
              <a:rPr sz="2200" spc="-25" dirty="0" smtClean="0">
                <a:solidFill>
                  <a:srgbClr val="002D62"/>
                </a:solidFill>
                <a:latin typeface="Verdana"/>
                <a:cs typeface="Verdana"/>
              </a:rPr>
              <a:t>a</a:t>
            </a:r>
            <a:r>
              <a:rPr sz="2200" spc="-10" dirty="0" smtClean="0">
                <a:solidFill>
                  <a:srgbClr val="002D62"/>
                </a:solidFill>
                <a:latin typeface="Verdana"/>
                <a:cs typeface="Verdana"/>
              </a:rPr>
              <a:t>i</a:t>
            </a:r>
            <a:r>
              <a:rPr sz="2200" spc="-25" dirty="0" smtClean="0">
                <a:solidFill>
                  <a:srgbClr val="002D62"/>
                </a:solidFill>
                <a:latin typeface="Verdana"/>
                <a:cs typeface="Verdana"/>
              </a:rPr>
              <a:t>k</a:t>
            </a:r>
            <a:r>
              <a:rPr sz="2200" spc="-15" dirty="0" smtClean="0">
                <a:solidFill>
                  <a:srgbClr val="002D62"/>
                </a:solidFill>
                <a:latin typeface="Verdana"/>
                <a:cs typeface="Verdana"/>
              </a:rPr>
              <a:t>k</a:t>
            </a:r>
            <a:r>
              <a:rPr sz="2200" spc="-20" dirty="0" smtClean="0">
                <a:solidFill>
                  <a:srgbClr val="002D62"/>
                </a:solidFill>
                <a:latin typeface="Verdana"/>
                <a:cs typeface="Verdana"/>
              </a:rPr>
              <a:t>i</a:t>
            </a:r>
            <a:r>
              <a:rPr sz="2200" spc="-10" dirty="0" smtClean="0">
                <a:solidFill>
                  <a:srgbClr val="002D62"/>
                </a:solidFill>
                <a:latin typeface="Verdana"/>
                <a:cs typeface="Verdana"/>
              </a:rPr>
              <a:t>alla</a:t>
            </a:r>
            <a:r>
              <a:rPr sz="2200" spc="10" dirty="0" smtClean="0">
                <a:solidFill>
                  <a:srgbClr val="002D62"/>
                </a:solidFill>
                <a:latin typeface="Verdana"/>
                <a:cs typeface="Verdana"/>
              </a:rPr>
              <a:t> </a:t>
            </a:r>
            <a:r>
              <a:rPr sz="2200" spc="-20" dirty="0" smtClean="0">
                <a:solidFill>
                  <a:srgbClr val="002D62"/>
                </a:solidFill>
                <a:latin typeface="Verdana"/>
                <a:cs typeface="Verdana"/>
              </a:rPr>
              <a:t>maa</a:t>
            </a:r>
            <a:r>
              <a:rPr sz="2200" spc="-25" dirty="0" smtClean="0">
                <a:solidFill>
                  <a:srgbClr val="002D62"/>
                </a:solidFill>
                <a:latin typeface="Verdana"/>
                <a:cs typeface="Verdana"/>
              </a:rPr>
              <a:t>s</a:t>
            </a:r>
            <a:r>
              <a:rPr sz="2200" spc="-15" dirty="0" smtClean="0">
                <a:solidFill>
                  <a:srgbClr val="002D62"/>
                </a:solidFill>
                <a:latin typeface="Verdana"/>
                <a:cs typeface="Verdana"/>
              </a:rPr>
              <a:t>sa</a:t>
            </a:r>
            <a:endParaRPr sz="2200">
              <a:solidFill>
                <a:prstClr val="black"/>
              </a:solidFill>
              <a:latin typeface="Verdana"/>
              <a:cs typeface="Verdana"/>
            </a:endParaRPr>
          </a:p>
          <a:p>
            <a:pPr marL="756285" marR="799465" indent="-287020">
              <a:lnSpc>
                <a:spcPts val="2050"/>
              </a:lnSpc>
              <a:spcBef>
                <a:spcPts val="484"/>
              </a:spcBef>
              <a:tabLst>
                <a:tab pos="756285" algn="l"/>
              </a:tabLst>
            </a:pPr>
            <a:r>
              <a:rPr sz="1900" spc="-15" dirty="0" smtClean="0">
                <a:solidFill>
                  <a:srgbClr val="002D62"/>
                </a:solidFill>
                <a:latin typeface="Verdana"/>
                <a:cs typeface="Verdana"/>
              </a:rPr>
              <a:t>»	</a:t>
            </a:r>
            <a:r>
              <a:rPr sz="1900" spc="-200" dirty="0" smtClean="0">
                <a:solidFill>
                  <a:srgbClr val="002D62"/>
                </a:solidFill>
                <a:latin typeface="Verdana"/>
                <a:cs typeface="Verdana"/>
              </a:rPr>
              <a:t>T</a:t>
            </a:r>
            <a:r>
              <a:rPr sz="1900" spc="-15" dirty="0" smtClean="0">
                <a:solidFill>
                  <a:srgbClr val="002D62"/>
                </a:solidFill>
                <a:latin typeface="Verdana"/>
                <a:cs typeface="Verdana"/>
              </a:rPr>
              <a:t>utkimu</a:t>
            </a:r>
            <a:r>
              <a:rPr sz="1900" spc="-10" dirty="0" smtClean="0">
                <a:solidFill>
                  <a:srgbClr val="002D62"/>
                </a:solidFill>
                <a:latin typeface="Verdana"/>
                <a:cs typeface="Verdana"/>
              </a:rPr>
              <a:t>ks</a:t>
            </a:r>
            <a:r>
              <a:rPr sz="1900" spc="-20" dirty="0" smtClean="0">
                <a:solidFill>
                  <a:srgbClr val="002D62"/>
                </a:solidFill>
                <a:latin typeface="Verdana"/>
                <a:cs typeface="Verdana"/>
              </a:rPr>
              <a:t>i</a:t>
            </a:r>
            <a:r>
              <a:rPr sz="1900" spc="-10" dirty="0" smtClean="0">
                <a:solidFill>
                  <a:srgbClr val="002D62"/>
                </a:solidFill>
                <a:latin typeface="Verdana"/>
                <a:cs typeface="Verdana"/>
              </a:rPr>
              <a:t>s</a:t>
            </a:r>
            <a:r>
              <a:rPr sz="1900" spc="-20" dirty="0" smtClean="0">
                <a:solidFill>
                  <a:srgbClr val="002D62"/>
                </a:solidFill>
                <a:latin typeface="Verdana"/>
                <a:cs typeface="Verdana"/>
              </a:rPr>
              <a:t>s</a:t>
            </a:r>
            <a:r>
              <a:rPr sz="1900" spc="-15" dirty="0" smtClean="0">
                <a:solidFill>
                  <a:srgbClr val="002D62"/>
                </a:solidFill>
                <a:latin typeface="Verdana"/>
                <a:cs typeface="Verdana"/>
              </a:rPr>
              <a:t>a</a:t>
            </a:r>
            <a:r>
              <a:rPr sz="1900" spc="25" dirty="0" smtClean="0">
                <a:solidFill>
                  <a:srgbClr val="002D62"/>
                </a:solidFill>
                <a:latin typeface="Verdana"/>
                <a:cs typeface="Verdana"/>
              </a:rPr>
              <a:t> </a:t>
            </a:r>
            <a:r>
              <a:rPr sz="1900" spc="-10" dirty="0" smtClean="0">
                <a:solidFill>
                  <a:srgbClr val="002D62"/>
                </a:solidFill>
                <a:latin typeface="Verdana"/>
                <a:cs typeface="Verdana"/>
              </a:rPr>
              <a:t>ei</a:t>
            </a:r>
            <a:r>
              <a:rPr sz="1900" spc="5" dirty="0" smtClean="0">
                <a:solidFill>
                  <a:srgbClr val="002D62"/>
                </a:solidFill>
                <a:latin typeface="Verdana"/>
                <a:cs typeface="Verdana"/>
              </a:rPr>
              <a:t> </a:t>
            </a:r>
            <a:r>
              <a:rPr sz="1900" spc="-10" dirty="0" smtClean="0">
                <a:solidFill>
                  <a:srgbClr val="002D62"/>
                </a:solidFill>
                <a:latin typeface="Verdana"/>
                <a:cs typeface="Verdana"/>
              </a:rPr>
              <a:t>lukio</a:t>
            </a:r>
            <a:r>
              <a:rPr sz="1900" spc="-35" dirty="0" smtClean="0">
                <a:solidFill>
                  <a:srgbClr val="002D62"/>
                </a:solidFill>
                <a:latin typeface="Verdana"/>
                <a:cs typeface="Verdana"/>
              </a:rPr>
              <a:t>k</a:t>
            </a:r>
            <a:r>
              <a:rPr sz="1900" spc="-15" dirty="0" smtClean="0">
                <a:solidFill>
                  <a:srgbClr val="002D62"/>
                </a:solidFill>
                <a:latin typeface="Verdana"/>
                <a:cs typeface="Verdana"/>
              </a:rPr>
              <a:t>oulu</a:t>
            </a:r>
            <a:r>
              <a:rPr sz="1900" spc="-20" dirty="0" smtClean="0">
                <a:solidFill>
                  <a:srgbClr val="002D62"/>
                </a:solidFill>
                <a:latin typeface="Verdana"/>
                <a:cs typeface="Verdana"/>
              </a:rPr>
              <a:t>t</a:t>
            </a:r>
            <a:r>
              <a:rPr sz="1900" spc="-15" dirty="0" smtClean="0">
                <a:solidFill>
                  <a:srgbClr val="002D62"/>
                </a:solidFill>
                <a:latin typeface="Verdana"/>
                <a:cs typeface="Verdana"/>
              </a:rPr>
              <a:t>ukses</a:t>
            </a:r>
            <a:r>
              <a:rPr sz="1900" spc="-20" dirty="0" smtClean="0">
                <a:solidFill>
                  <a:srgbClr val="002D62"/>
                </a:solidFill>
                <a:latin typeface="Verdana"/>
                <a:cs typeface="Verdana"/>
              </a:rPr>
              <a:t>s</a:t>
            </a:r>
            <a:r>
              <a:rPr sz="1900" spc="-15" dirty="0" smtClean="0">
                <a:solidFill>
                  <a:srgbClr val="002D62"/>
                </a:solidFill>
                <a:latin typeface="Verdana"/>
                <a:cs typeface="Verdana"/>
              </a:rPr>
              <a:t>a</a:t>
            </a:r>
            <a:r>
              <a:rPr sz="1900" spc="35" dirty="0" smtClean="0">
                <a:solidFill>
                  <a:srgbClr val="002D62"/>
                </a:solidFill>
                <a:latin typeface="Verdana"/>
                <a:cs typeface="Verdana"/>
              </a:rPr>
              <a:t> </a:t>
            </a:r>
            <a:r>
              <a:rPr sz="1900" spc="-10" dirty="0" smtClean="0">
                <a:solidFill>
                  <a:srgbClr val="002D62"/>
                </a:solidFill>
                <a:latin typeface="Verdana"/>
                <a:cs typeface="Verdana"/>
              </a:rPr>
              <a:t>ja</a:t>
            </a:r>
            <a:r>
              <a:rPr sz="1900" spc="-15" dirty="0" smtClean="0">
                <a:solidFill>
                  <a:srgbClr val="002D62"/>
                </a:solidFill>
                <a:latin typeface="Verdana"/>
                <a:cs typeface="Verdana"/>
              </a:rPr>
              <a:t> </a:t>
            </a:r>
            <a:r>
              <a:rPr sz="1900" spc="-10" dirty="0" smtClean="0">
                <a:solidFill>
                  <a:srgbClr val="002D62"/>
                </a:solidFill>
                <a:latin typeface="Verdana"/>
                <a:cs typeface="Verdana"/>
              </a:rPr>
              <a:t>s</a:t>
            </a:r>
            <a:r>
              <a:rPr sz="1900" spc="-25" dirty="0" smtClean="0">
                <a:solidFill>
                  <a:srgbClr val="002D62"/>
                </a:solidFill>
                <a:latin typeface="Verdana"/>
                <a:cs typeface="Verdana"/>
              </a:rPr>
              <a:t>e</a:t>
            </a:r>
            <a:r>
              <a:rPr sz="1900" spc="-15" dirty="0" smtClean="0">
                <a:solidFill>
                  <a:srgbClr val="002D62"/>
                </a:solidFill>
                <a:latin typeface="Verdana"/>
                <a:cs typeface="Verdana"/>
              </a:rPr>
              <a:t>n</a:t>
            </a:r>
            <a:r>
              <a:rPr sz="1900" spc="-10" dirty="0" smtClean="0">
                <a:solidFill>
                  <a:srgbClr val="002D62"/>
                </a:solidFill>
                <a:latin typeface="Verdana"/>
                <a:cs typeface="Verdana"/>
              </a:rPr>
              <a:t> tehokk</a:t>
            </a:r>
            <a:r>
              <a:rPr sz="1900" spc="-15" dirty="0" smtClean="0">
                <a:solidFill>
                  <a:srgbClr val="002D62"/>
                </a:solidFill>
                <a:latin typeface="Verdana"/>
                <a:cs typeface="Verdana"/>
              </a:rPr>
              <a:t>uud</a:t>
            </a:r>
            <a:r>
              <a:rPr sz="1900" spc="-25" dirty="0" smtClean="0">
                <a:solidFill>
                  <a:srgbClr val="002D62"/>
                </a:solidFill>
                <a:latin typeface="Verdana"/>
                <a:cs typeface="Verdana"/>
              </a:rPr>
              <a:t>e</a:t>
            </a:r>
            <a:r>
              <a:rPr sz="1900" spc="-10" dirty="0" smtClean="0">
                <a:solidFill>
                  <a:srgbClr val="002D62"/>
                </a:solidFill>
                <a:latin typeface="Verdana"/>
                <a:cs typeface="Verdana"/>
              </a:rPr>
              <a:t>s</a:t>
            </a:r>
            <a:r>
              <a:rPr sz="1900" spc="-20" dirty="0" smtClean="0">
                <a:solidFill>
                  <a:srgbClr val="002D62"/>
                </a:solidFill>
                <a:latin typeface="Verdana"/>
                <a:cs typeface="Verdana"/>
              </a:rPr>
              <a:t>s</a:t>
            </a:r>
            <a:r>
              <a:rPr sz="1900" spc="-15" dirty="0" smtClean="0">
                <a:solidFill>
                  <a:srgbClr val="002D62"/>
                </a:solidFill>
                <a:latin typeface="Verdana"/>
                <a:cs typeface="Verdana"/>
              </a:rPr>
              <a:t>a</a:t>
            </a:r>
            <a:r>
              <a:rPr sz="1900" spc="25" dirty="0" smtClean="0">
                <a:solidFill>
                  <a:srgbClr val="002D62"/>
                </a:solidFill>
                <a:latin typeface="Verdana"/>
                <a:cs typeface="Verdana"/>
              </a:rPr>
              <a:t> </a:t>
            </a:r>
            <a:r>
              <a:rPr sz="1900" spc="-10" dirty="0" smtClean="0">
                <a:solidFill>
                  <a:srgbClr val="002D62"/>
                </a:solidFill>
                <a:latin typeface="Verdana"/>
                <a:cs typeface="Verdana"/>
              </a:rPr>
              <a:t>ole</a:t>
            </a:r>
            <a:r>
              <a:rPr sz="1900" spc="5" dirty="0" smtClean="0">
                <a:solidFill>
                  <a:srgbClr val="002D62"/>
                </a:solidFill>
                <a:latin typeface="Verdana"/>
                <a:cs typeface="Verdana"/>
              </a:rPr>
              <a:t> </a:t>
            </a:r>
            <a:r>
              <a:rPr sz="1900" spc="-10" dirty="0" smtClean="0">
                <a:solidFill>
                  <a:srgbClr val="002D62"/>
                </a:solidFill>
                <a:latin typeface="Verdana"/>
                <a:cs typeface="Verdana"/>
              </a:rPr>
              <a:t>osoi</a:t>
            </a:r>
            <a:r>
              <a:rPr sz="1900" spc="-20" dirty="0" smtClean="0">
                <a:solidFill>
                  <a:srgbClr val="002D62"/>
                </a:solidFill>
                <a:latin typeface="Verdana"/>
                <a:cs typeface="Verdana"/>
              </a:rPr>
              <a:t>t</a:t>
            </a:r>
            <a:r>
              <a:rPr sz="1900" spc="-10" dirty="0" smtClean="0">
                <a:solidFill>
                  <a:srgbClr val="002D62"/>
                </a:solidFill>
                <a:latin typeface="Verdana"/>
                <a:cs typeface="Verdana"/>
              </a:rPr>
              <a:t>et</a:t>
            </a:r>
            <a:r>
              <a:rPr sz="1900" spc="-20" dirty="0" smtClean="0">
                <a:solidFill>
                  <a:srgbClr val="002D62"/>
                </a:solidFill>
                <a:latin typeface="Verdana"/>
                <a:cs typeface="Verdana"/>
              </a:rPr>
              <a:t>t</a:t>
            </a:r>
            <a:r>
              <a:rPr sz="1900" spc="-15" dirty="0" smtClean="0">
                <a:solidFill>
                  <a:srgbClr val="002D62"/>
                </a:solidFill>
                <a:latin typeface="Verdana"/>
                <a:cs typeface="Verdana"/>
              </a:rPr>
              <a:t>u</a:t>
            </a:r>
            <a:r>
              <a:rPr sz="1900" spc="25" dirty="0" smtClean="0">
                <a:solidFill>
                  <a:srgbClr val="002D62"/>
                </a:solidFill>
                <a:latin typeface="Verdana"/>
                <a:cs typeface="Verdana"/>
              </a:rPr>
              <a:t> </a:t>
            </a:r>
            <a:r>
              <a:rPr sz="1900" spc="-15" dirty="0" smtClean="0">
                <a:solidFill>
                  <a:srgbClr val="002D62"/>
                </a:solidFill>
                <a:latin typeface="Verdana"/>
                <a:cs typeface="Verdana"/>
              </a:rPr>
              <a:t>suu</a:t>
            </a:r>
            <a:r>
              <a:rPr sz="1900" spc="-20" dirty="0" smtClean="0">
                <a:solidFill>
                  <a:srgbClr val="002D62"/>
                </a:solidFill>
                <a:latin typeface="Verdana"/>
                <a:cs typeface="Verdana"/>
              </a:rPr>
              <a:t>r</a:t>
            </a:r>
            <a:r>
              <a:rPr sz="1900" spc="-10" dirty="0" smtClean="0">
                <a:solidFill>
                  <a:srgbClr val="002D62"/>
                </a:solidFill>
                <a:latin typeface="Verdana"/>
                <a:cs typeface="Verdana"/>
              </a:rPr>
              <a:t>ia</a:t>
            </a:r>
            <a:r>
              <a:rPr sz="1900" spc="10" dirty="0" smtClean="0">
                <a:solidFill>
                  <a:srgbClr val="002D62"/>
                </a:solidFill>
                <a:latin typeface="Verdana"/>
                <a:cs typeface="Verdana"/>
              </a:rPr>
              <a:t> </a:t>
            </a:r>
            <a:r>
              <a:rPr sz="1900" spc="-15" dirty="0" smtClean="0">
                <a:solidFill>
                  <a:srgbClr val="002D62"/>
                </a:solidFill>
                <a:latin typeface="Verdana"/>
                <a:cs typeface="Verdana"/>
              </a:rPr>
              <a:t>e</a:t>
            </a:r>
            <a:r>
              <a:rPr sz="1900" spc="-20" dirty="0" smtClean="0">
                <a:solidFill>
                  <a:srgbClr val="002D62"/>
                </a:solidFill>
                <a:latin typeface="Verdana"/>
                <a:cs typeface="Verdana"/>
              </a:rPr>
              <a:t>r</a:t>
            </a:r>
            <a:r>
              <a:rPr sz="1900" spc="-10" dirty="0" smtClean="0">
                <a:solidFill>
                  <a:srgbClr val="002D62"/>
                </a:solidFill>
                <a:latin typeface="Verdana"/>
                <a:cs typeface="Verdana"/>
              </a:rPr>
              <a:t>oja</a:t>
            </a:r>
            <a:r>
              <a:rPr sz="1900" spc="-5" dirty="0" smtClean="0">
                <a:solidFill>
                  <a:srgbClr val="002D62"/>
                </a:solidFill>
                <a:latin typeface="Verdana"/>
                <a:cs typeface="Verdana"/>
              </a:rPr>
              <a:t> </a:t>
            </a:r>
            <a:r>
              <a:rPr sz="1900" spc="-20" dirty="0" smtClean="0">
                <a:solidFill>
                  <a:srgbClr val="002D62"/>
                </a:solidFill>
                <a:latin typeface="Verdana"/>
                <a:cs typeface="Verdana"/>
              </a:rPr>
              <a:t>m</a:t>
            </a:r>
            <a:r>
              <a:rPr sz="1900" spc="-10" dirty="0" smtClean="0">
                <a:solidFill>
                  <a:srgbClr val="002D62"/>
                </a:solidFill>
                <a:latin typeface="Verdana"/>
                <a:cs typeface="Verdana"/>
              </a:rPr>
              <a:t>a</a:t>
            </a:r>
            <a:r>
              <a:rPr sz="1900" spc="-15" dirty="0" smtClean="0">
                <a:solidFill>
                  <a:srgbClr val="002D62"/>
                </a:solidFill>
                <a:latin typeface="Verdana"/>
                <a:cs typeface="Verdana"/>
              </a:rPr>
              <a:t>an</a:t>
            </a:r>
            <a:r>
              <a:rPr sz="1900" spc="-10" dirty="0" smtClean="0">
                <a:solidFill>
                  <a:srgbClr val="002D62"/>
                </a:solidFill>
                <a:latin typeface="Verdana"/>
                <a:cs typeface="Verdana"/>
              </a:rPr>
              <a:t> </a:t>
            </a:r>
            <a:r>
              <a:rPr sz="1900" spc="-15" dirty="0" smtClean="0">
                <a:solidFill>
                  <a:srgbClr val="002D62"/>
                </a:solidFill>
                <a:latin typeface="Verdana"/>
                <a:cs typeface="Verdana"/>
              </a:rPr>
              <a:t>e</a:t>
            </a:r>
            <a:r>
              <a:rPr sz="1900" spc="-20" dirty="0" smtClean="0">
                <a:solidFill>
                  <a:srgbClr val="002D62"/>
                </a:solidFill>
                <a:latin typeface="Verdana"/>
                <a:cs typeface="Verdana"/>
              </a:rPr>
              <a:t>r</a:t>
            </a:r>
            <a:r>
              <a:rPr sz="1900" spc="-10" dirty="0" smtClean="0">
                <a:solidFill>
                  <a:srgbClr val="002D62"/>
                </a:solidFill>
                <a:latin typeface="Verdana"/>
                <a:cs typeface="Verdana"/>
              </a:rPr>
              <a:t>i lukioi</a:t>
            </a:r>
            <a:r>
              <a:rPr sz="1900" spc="-20" dirty="0" smtClean="0">
                <a:solidFill>
                  <a:srgbClr val="002D62"/>
                </a:solidFill>
                <a:latin typeface="Verdana"/>
                <a:cs typeface="Verdana"/>
              </a:rPr>
              <a:t>s</a:t>
            </a:r>
            <a:r>
              <a:rPr sz="1900" spc="-15" dirty="0" smtClean="0">
                <a:solidFill>
                  <a:srgbClr val="002D62"/>
                </a:solidFill>
                <a:latin typeface="Verdana"/>
                <a:cs typeface="Verdana"/>
              </a:rPr>
              <a:t>sa</a:t>
            </a:r>
            <a:endParaRPr sz="1900">
              <a:solidFill>
                <a:prstClr val="black"/>
              </a:solidFill>
              <a:latin typeface="Verdana"/>
              <a:cs typeface="Verdana"/>
            </a:endParaRPr>
          </a:p>
          <a:p>
            <a:pPr marL="469900">
              <a:spcBef>
                <a:spcPts val="200"/>
              </a:spcBef>
              <a:tabLst>
                <a:tab pos="756285" algn="l"/>
              </a:tabLst>
            </a:pPr>
            <a:r>
              <a:rPr sz="1900" spc="-15" dirty="0" smtClean="0">
                <a:solidFill>
                  <a:srgbClr val="002D62"/>
                </a:solidFill>
                <a:latin typeface="Verdana"/>
                <a:cs typeface="Verdana"/>
              </a:rPr>
              <a:t>»	</a:t>
            </a:r>
            <a:r>
              <a:rPr sz="1900" spc="-55" dirty="0" smtClean="0">
                <a:solidFill>
                  <a:srgbClr val="002D62"/>
                </a:solidFill>
                <a:latin typeface="Verdana"/>
                <a:cs typeface="Verdana"/>
              </a:rPr>
              <a:t>R</a:t>
            </a:r>
            <a:r>
              <a:rPr sz="1900" spc="-15" dirty="0" smtClean="0">
                <a:solidFill>
                  <a:srgbClr val="002D62"/>
                </a:solidFill>
                <a:latin typeface="Verdana"/>
                <a:cs typeface="Verdana"/>
              </a:rPr>
              <a:t>aho</a:t>
            </a:r>
            <a:r>
              <a:rPr sz="1900" spc="-20" dirty="0" smtClean="0">
                <a:solidFill>
                  <a:srgbClr val="002D62"/>
                </a:solidFill>
                <a:latin typeface="Verdana"/>
                <a:cs typeface="Verdana"/>
              </a:rPr>
              <a:t>i</a:t>
            </a:r>
            <a:r>
              <a:rPr sz="1900" spc="-10" dirty="0" smtClean="0">
                <a:solidFill>
                  <a:srgbClr val="002D62"/>
                </a:solidFill>
                <a:latin typeface="Verdana"/>
                <a:cs typeface="Verdana"/>
              </a:rPr>
              <a:t>tus </a:t>
            </a:r>
            <a:r>
              <a:rPr sz="1900" spc="-15" dirty="0" smtClean="0">
                <a:solidFill>
                  <a:srgbClr val="002D62"/>
                </a:solidFill>
                <a:latin typeface="Verdana"/>
                <a:cs typeface="Verdana"/>
              </a:rPr>
              <a:t>on</a:t>
            </a:r>
            <a:r>
              <a:rPr sz="1900" spc="-5" dirty="0" smtClean="0">
                <a:solidFill>
                  <a:srgbClr val="002D62"/>
                </a:solidFill>
                <a:latin typeface="Verdana"/>
                <a:cs typeface="Verdana"/>
              </a:rPr>
              <a:t> </a:t>
            </a:r>
            <a:r>
              <a:rPr sz="1900" spc="-15" dirty="0" smtClean="0">
                <a:solidFill>
                  <a:srgbClr val="002D62"/>
                </a:solidFill>
                <a:latin typeface="Verdana"/>
                <a:cs typeface="Verdana"/>
              </a:rPr>
              <a:t>e</a:t>
            </a:r>
            <a:r>
              <a:rPr sz="1900" spc="-20" dirty="0" smtClean="0">
                <a:solidFill>
                  <a:srgbClr val="002D62"/>
                </a:solidFill>
                <a:latin typeface="Verdana"/>
                <a:cs typeface="Verdana"/>
              </a:rPr>
              <a:t>r</a:t>
            </a:r>
            <a:r>
              <a:rPr sz="1900" spc="-10" dirty="0" smtClean="0">
                <a:solidFill>
                  <a:srgbClr val="002D62"/>
                </a:solidFill>
                <a:latin typeface="Verdana"/>
                <a:cs typeface="Verdana"/>
              </a:rPr>
              <a:t>i</a:t>
            </a:r>
            <a:r>
              <a:rPr sz="1900" spc="-20" dirty="0" smtClean="0">
                <a:solidFill>
                  <a:srgbClr val="002D62"/>
                </a:solidFill>
                <a:latin typeface="Verdana"/>
                <a:cs typeface="Verdana"/>
              </a:rPr>
              <a:t>t</a:t>
            </a:r>
            <a:r>
              <a:rPr sz="1900" spc="-10" dirty="0" smtClean="0">
                <a:solidFill>
                  <a:srgbClr val="002D62"/>
                </a:solidFill>
                <a:latin typeface="Verdana"/>
                <a:cs typeface="Verdana"/>
              </a:rPr>
              <a:t>tä</a:t>
            </a:r>
            <a:r>
              <a:rPr sz="1900" spc="-20" dirty="0" smtClean="0">
                <a:solidFill>
                  <a:srgbClr val="002D62"/>
                </a:solidFill>
                <a:latin typeface="Verdana"/>
                <a:cs typeface="Verdana"/>
              </a:rPr>
              <a:t>i</a:t>
            </a:r>
            <a:r>
              <a:rPr sz="1900" spc="-15" dirty="0" smtClean="0">
                <a:solidFill>
                  <a:srgbClr val="002D62"/>
                </a:solidFill>
                <a:latin typeface="Verdana"/>
                <a:cs typeface="Verdana"/>
              </a:rPr>
              <a:t>n</a:t>
            </a:r>
            <a:r>
              <a:rPr sz="1900" spc="35" dirty="0" smtClean="0">
                <a:solidFill>
                  <a:srgbClr val="002D62"/>
                </a:solidFill>
                <a:latin typeface="Verdana"/>
                <a:cs typeface="Verdana"/>
              </a:rPr>
              <a:t> </a:t>
            </a:r>
            <a:r>
              <a:rPr sz="1900" spc="-10" dirty="0" smtClean="0">
                <a:solidFill>
                  <a:srgbClr val="002D62"/>
                </a:solidFill>
                <a:latin typeface="Verdana"/>
                <a:cs typeface="Verdana"/>
              </a:rPr>
              <a:t>al</a:t>
            </a:r>
            <a:r>
              <a:rPr sz="1900" spc="-25" dirty="0" smtClean="0">
                <a:solidFill>
                  <a:srgbClr val="002D62"/>
                </a:solidFill>
                <a:latin typeface="Verdana"/>
                <a:cs typeface="Verdana"/>
              </a:rPr>
              <a:t>h</a:t>
            </a:r>
            <a:r>
              <a:rPr sz="1900" spc="-10" dirty="0" smtClean="0">
                <a:solidFill>
                  <a:srgbClr val="002D62"/>
                </a:solidFill>
                <a:latin typeface="Verdana"/>
                <a:cs typeface="Verdana"/>
              </a:rPr>
              <a:t>ai</a:t>
            </a:r>
            <a:r>
              <a:rPr sz="1900" spc="-20" dirty="0" smtClean="0">
                <a:solidFill>
                  <a:srgbClr val="002D62"/>
                </a:solidFill>
                <a:latin typeface="Verdana"/>
                <a:cs typeface="Verdana"/>
              </a:rPr>
              <a:t>s</a:t>
            </a:r>
            <a:r>
              <a:rPr sz="1900" spc="-10" dirty="0" smtClean="0">
                <a:solidFill>
                  <a:srgbClr val="002D62"/>
                </a:solidFill>
                <a:latin typeface="Verdana"/>
                <a:cs typeface="Verdana"/>
              </a:rPr>
              <a:t>ta</a:t>
            </a:r>
            <a:endParaRPr sz="1900">
              <a:solidFill>
                <a:prstClr val="black"/>
              </a:solidFill>
              <a:latin typeface="Verdana"/>
              <a:cs typeface="Verdana"/>
            </a:endParaRPr>
          </a:p>
          <a:p>
            <a:pPr marL="756285" marR="568960" indent="-287020">
              <a:lnSpc>
                <a:spcPts val="2050"/>
              </a:lnSpc>
              <a:spcBef>
                <a:spcPts val="484"/>
              </a:spcBef>
              <a:tabLst>
                <a:tab pos="756285" algn="l"/>
              </a:tabLst>
            </a:pPr>
            <a:r>
              <a:rPr sz="1900" spc="-15" dirty="0" smtClean="0">
                <a:solidFill>
                  <a:srgbClr val="002D62"/>
                </a:solidFill>
                <a:latin typeface="Verdana"/>
                <a:cs typeface="Verdana"/>
              </a:rPr>
              <a:t>»	</a:t>
            </a:r>
            <a:r>
              <a:rPr sz="1900" spc="-10" dirty="0" smtClean="0">
                <a:solidFill>
                  <a:srgbClr val="002D62"/>
                </a:solidFill>
                <a:latin typeface="Verdana"/>
                <a:cs typeface="Verdana"/>
              </a:rPr>
              <a:t>Si</a:t>
            </a:r>
            <a:r>
              <a:rPr sz="1900" spc="-20" dirty="0" smtClean="0">
                <a:solidFill>
                  <a:srgbClr val="002D62"/>
                </a:solidFill>
                <a:latin typeface="Verdana"/>
                <a:cs typeface="Verdana"/>
              </a:rPr>
              <a:t>l</a:t>
            </a:r>
            <a:r>
              <a:rPr sz="1900" spc="-10" dirty="0" smtClean="0">
                <a:solidFill>
                  <a:srgbClr val="002D62"/>
                </a:solidFill>
                <a:latin typeface="Verdana"/>
                <a:cs typeface="Verdana"/>
              </a:rPr>
              <a:t>ti</a:t>
            </a:r>
            <a:r>
              <a:rPr sz="1900" spc="15" dirty="0" smtClean="0">
                <a:solidFill>
                  <a:srgbClr val="002D62"/>
                </a:solidFill>
                <a:latin typeface="Verdana"/>
                <a:cs typeface="Verdana"/>
              </a:rPr>
              <a:t> </a:t>
            </a:r>
            <a:r>
              <a:rPr sz="1900" spc="-10" dirty="0" smtClean="0">
                <a:solidFill>
                  <a:srgbClr val="002D62"/>
                </a:solidFill>
                <a:latin typeface="Verdana"/>
                <a:cs typeface="Verdana"/>
              </a:rPr>
              <a:t>jokais</a:t>
            </a:r>
            <a:r>
              <a:rPr sz="1900" spc="-20" dirty="0" smtClean="0">
                <a:solidFill>
                  <a:srgbClr val="002D62"/>
                </a:solidFill>
                <a:latin typeface="Verdana"/>
                <a:cs typeface="Verdana"/>
              </a:rPr>
              <a:t>e</a:t>
            </a:r>
            <a:r>
              <a:rPr sz="1900" spc="-10" dirty="0" smtClean="0">
                <a:solidFill>
                  <a:srgbClr val="002D62"/>
                </a:solidFill>
                <a:latin typeface="Verdana"/>
                <a:cs typeface="Verdana"/>
              </a:rPr>
              <a:t>s</a:t>
            </a:r>
            <a:r>
              <a:rPr sz="1900" spc="-20" dirty="0" smtClean="0">
                <a:solidFill>
                  <a:srgbClr val="002D62"/>
                </a:solidFill>
                <a:latin typeface="Verdana"/>
                <a:cs typeface="Verdana"/>
              </a:rPr>
              <a:t>t</a:t>
            </a:r>
            <a:r>
              <a:rPr sz="1900" spc="-15" dirty="0" smtClean="0">
                <a:solidFill>
                  <a:srgbClr val="002D62"/>
                </a:solidFill>
                <a:latin typeface="Verdana"/>
                <a:cs typeface="Verdana"/>
              </a:rPr>
              <a:t>a</a:t>
            </a:r>
            <a:r>
              <a:rPr sz="1900" spc="10" dirty="0" smtClean="0">
                <a:solidFill>
                  <a:srgbClr val="002D62"/>
                </a:solidFill>
                <a:latin typeface="Verdana"/>
                <a:cs typeface="Verdana"/>
              </a:rPr>
              <a:t> </a:t>
            </a:r>
            <a:r>
              <a:rPr sz="1900" spc="-10" dirty="0" smtClean="0">
                <a:solidFill>
                  <a:srgbClr val="002D62"/>
                </a:solidFill>
                <a:latin typeface="Verdana"/>
                <a:cs typeface="Verdana"/>
              </a:rPr>
              <a:t>lukios</a:t>
            </a:r>
            <a:r>
              <a:rPr sz="1900" spc="-20" dirty="0" smtClean="0">
                <a:solidFill>
                  <a:srgbClr val="002D62"/>
                </a:solidFill>
                <a:latin typeface="Verdana"/>
                <a:cs typeface="Verdana"/>
              </a:rPr>
              <a:t>t</a:t>
            </a:r>
            <a:r>
              <a:rPr sz="1900" spc="-15" dirty="0" smtClean="0">
                <a:solidFill>
                  <a:srgbClr val="002D62"/>
                </a:solidFill>
                <a:latin typeface="Verdana"/>
                <a:cs typeface="Verdana"/>
              </a:rPr>
              <a:t>a</a:t>
            </a:r>
            <a:r>
              <a:rPr sz="1900" spc="10" dirty="0" smtClean="0">
                <a:solidFill>
                  <a:srgbClr val="002D62"/>
                </a:solidFill>
                <a:latin typeface="Verdana"/>
                <a:cs typeface="Verdana"/>
              </a:rPr>
              <a:t> </a:t>
            </a:r>
            <a:r>
              <a:rPr sz="1900" spc="-15" dirty="0" smtClean="0">
                <a:solidFill>
                  <a:srgbClr val="002D62"/>
                </a:solidFill>
                <a:latin typeface="Verdana"/>
                <a:cs typeface="Verdana"/>
              </a:rPr>
              <a:t>on </a:t>
            </a:r>
            <a:r>
              <a:rPr sz="1900" spc="-40" dirty="0" smtClean="0">
                <a:solidFill>
                  <a:srgbClr val="002D62"/>
                </a:solidFill>
                <a:latin typeface="Verdana"/>
                <a:cs typeface="Verdana"/>
              </a:rPr>
              <a:t>h</a:t>
            </a:r>
            <a:r>
              <a:rPr sz="1900" spc="-15" dirty="0" smtClean="0">
                <a:solidFill>
                  <a:srgbClr val="002D62"/>
                </a:solidFill>
                <a:latin typeface="Verdana"/>
                <a:cs typeface="Verdana"/>
              </a:rPr>
              <a:t>y</a:t>
            </a:r>
            <a:r>
              <a:rPr sz="1900" spc="-5" dirty="0" smtClean="0">
                <a:solidFill>
                  <a:srgbClr val="002D62"/>
                </a:solidFill>
                <a:latin typeface="Verdana"/>
                <a:cs typeface="Verdana"/>
              </a:rPr>
              <a:t>v</a:t>
            </a:r>
            <a:r>
              <a:rPr sz="1900" spc="-10" dirty="0" smtClean="0">
                <a:solidFill>
                  <a:srgbClr val="002D62"/>
                </a:solidFill>
                <a:latin typeface="Verdana"/>
                <a:cs typeface="Verdana"/>
              </a:rPr>
              <a:t>ät</a:t>
            </a:r>
            <a:r>
              <a:rPr sz="1900" spc="-5" dirty="0" smtClean="0">
                <a:solidFill>
                  <a:srgbClr val="002D62"/>
                </a:solidFill>
                <a:latin typeface="Verdana"/>
                <a:cs typeface="Verdana"/>
              </a:rPr>
              <a:t> </a:t>
            </a:r>
            <a:r>
              <a:rPr sz="1900" spc="-20" dirty="0" smtClean="0">
                <a:solidFill>
                  <a:srgbClr val="002D62"/>
                </a:solidFill>
                <a:latin typeface="Verdana"/>
                <a:cs typeface="Verdana"/>
              </a:rPr>
              <a:t>m</a:t>
            </a:r>
            <a:r>
              <a:rPr sz="1900" spc="-10" dirty="0" smtClean="0">
                <a:solidFill>
                  <a:srgbClr val="002D62"/>
                </a:solidFill>
                <a:latin typeface="Verdana"/>
                <a:cs typeface="Verdana"/>
              </a:rPr>
              <a:t>a</a:t>
            </a:r>
            <a:r>
              <a:rPr sz="1900" spc="-15" dirty="0" smtClean="0">
                <a:solidFill>
                  <a:srgbClr val="002D62"/>
                </a:solidFill>
                <a:latin typeface="Verdana"/>
                <a:cs typeface="Verdana"/>
              </a:rPr>
              <a:t>hdo</a:t>
            </a:r>
            <a:r>
              <a:rPr sz="1900" spc="-20" dirty="0" smtClean="0">
                <a:solidFill>
                  <a:srgbClr val="002D62"/>
                </a:solidFill>
                <a:latin typeface="Verdana"/>
                <a:cs typeface="Verdana"/>
              </a:rPr>
              <a:t>l</a:t>
            </a:r>
            <a:r>
              <a:rPr sz="1900" spc="-10" dirty="0" smtClean="0">
                <a:solidFill>
                  <a:srgbClr val="002D62"/>
                </a:solidFill>
                <a:latin typeface="Verdana"/>
                <a:cs typeface="Verdana"/>
              </a:rPr>
              <a:t>l</a:t>
            </a:r>
            <a:r>
              <a:rPr sz="1900" spc="-20" dirty="0" smtClean="0">
                <a:solidFill>
                  <a:srgbClr val="002D62"/>
                </a:solidFill>
                <a:latin typeface="Verdana"/>
                <a:cs typeface="Verdana"/>
              </a:rPr>
              <a:t>i</a:t>
            </a:r>
            <a:r>
              <a:rPr sz="1900" spc="-15" dirty="0" smtClean="0">
                <a:solidFill>
                  <a:srgbClr val="002D62"/>
                </a:solidFill>
                <a:latin typeface="Verdana"/>
                <a:cs typeface="Verdana"/>
              </a:rPr>
              <a:t>suu</a:t>
            </a:r>
            <a:r>
              <a:rPr sz="1900" spc="-25" dirty="0" smtClean="0">
                <a:solidFill>
                  <a:srgbClr val="002D62"/>
                </a:solidFill>
                <a:latin typeface="Verdana"/>
                <a:cs typeface="Verdana"/>
              </a:rPr>
              <a:t>d</a:t>
            </a:r>
            <a:r>
              <a:rPr sz="1900" spc="-10" dirty="0" smtClean="0">
                <a:solidFill>
                  <a:srgbClr val="002D62"/>
                </a:solidFill>
                <a:latin typeface="Verdana"/>
                <a:cs typeface="Verdana"/>
              </a:rPr>
              <a:t>et ha</a:t>
            </a:r>
            <a:r>
              <a:rPr sz="1900" spc="-35" dirty="0" smtClean="0">
                <a:solidFill>
                  <a:srgbClr val="002D62"/>
                </a:solidFill>
                <a:latin typeface="Verdana"/>
                <a:cs typeface="Verdana"/>
              </a:rPr>
              <a:t>k</a:t>
            </a:r>
            <a:r>
              <a:rPr sz="1900" spc="-15" dirty="0" smtClean="0">
                <a:solidFill>
                  <a:srgbClr val="002D62"/>
                </a:solidFill>
                <a:latin typeface="Verdana"/>
                <a:cs typeface="Verdana"/>
              </a:rPr>
              <a:t>eutua </a:t>
            </a:r>
            <a:r>
              <a:rPr sz="1900" spc="-10" dirty="0" smtClean="0">
                <a:solidFill>
                  <a:srgbClr val="002D62"/>
                </a:solidFill>
                <a:latin typeface="Verdana"/>
                <a:cs typeface="Verdana"/>
              </a:rPr>
              <a:t>ja</a:t>
            </a:r>
            <a:r>
              <a:rPr sz="1900" spc="-20" dirty="0" smtClean="0">
                <a:solidFill>
                  <a:srgbClr val="002D62"/>
                </a:solidFill>
                <a:latin typeface="Verdana"/>
                <a:cs typeface="Verdana"/>
              </a:rPr>
              <a:t>t</a:t>
            </a:r>
            <a:r>
              <a:rPr sz="1900" spc="-35" dirty="0" smtClean="0">
                <a:solidFill>
                  <a:srgbClr val="002D62"/>
                </a:solidFill>
                <a:latin typeface="Verdana"/>
                <a:cs typeface="Verdana"/>
              </a:rPr>
              <a:t>k</a:t>
            </a:r>
            <a:r>
              <a:rPr sz="1900" spc="-10" dirty="0" smtClean="0">
                <a:solidFill>
                  <a:srgbClr val="002D62"/>
                </a:solidFill>
                <a:latin typeface="Verdana"/>
                <a:cs typeface="Verdana"/>
              </a:rPr>
              <a:t>o</a:t>
            </a:r>
            <a:r>
              <a:rPr sz="1900" spc="-15" dirty="0" smtClean="0">
                <a:solidFill>
                  <a:srgbClr val="002D62"/>
                </a:solidFill>
                <a:latin typeface="Verdana"/>
                <a:cs typeface="Verdana"/>
              </a:rPr>
              <a:t>-op</a:t>
            </a:r>
            <a:r>
              <a:rPr sz="1900" spc="-20" dirty="0" smtClean="0">
                <a:solidFill>
                  <a:srgbClr val="002D62"/>
                </a:solidFill>
                <a:latin typeface="Verdana"/>
                <a:cs typeface="Verdana"/>
              </a:rPr>
              <a:t>i</a:t>
            </a:r>
            <a:r>
              <a:rPr sz="1900" spc="-10" dirty="0" smtClean="0">
                <a:solidFill>
                  <a:srgbClr val="002D62"/>
                </a:solidFill>
                <a:latin typeface="Verdana"/>
                <a:cs typeface="Verdana"/>
              </a:rPr>
              <a:t>ntoi</a:t>
            </a:r>
            <a:r>
              <a:rPr sz="1900" spc="-25" dirty="0" smtClean="0">
                <a:solidFill>
                  <a:srgbClr val="002D62"/>
                </a:solidFill>
                <a:latin typeface="Verdana"/>
                <a:cs typeface="Verdana"/>
              </a:rPr>
              <a:t>h</a:t>
            </a:r>
            <a:r>
              <a:rPr sz="1900" spc="-10" dirty="0" smtClean="0">
                <a:solidFill>
                  <a:srgbClr val="002D62"/>
                </a:solidFill>
                <a:latin typeface="Verdana"/>
                <a:cs typeface="Verdana"/>
              </a:rPr>
              <a:t>in,</a:t>
            </a:r>
            <a:r>
              <a:rPr sz="1900" spc="40" dirty="0" smtClean="0">
                <a:solidFill>
                  <a:srgbClr val="002D62"/>
                </a:solidFill>
                <a:latin typeface="Verdana"/>
                <a:cs typeface="Verdana"/>
              </a:rPr>
              <a:t> </a:t>
            </a:r>
            <a:r>
              <a:rPr sz="1900" spc="-10" dirty="0" smtClean="0">
                <a:solidFill>
                  <a:srgbClr val="002D62"/>
                </a:solidFill>
                <a:latin typeface="Verdana"/>
                <a:cs typeface="Verdana"/>
              </a:rPr>
              <a:t>ni</a:t>
            </a:r>
            <a:r>
              <a:rPr sz="1900" spc="-20" dirty="0" smtClean="0">
                <a:solidFill>
                  <a:srgbClr val="002D62"/>
                </a:solidFill>
                <a:latin typeface="Verdana"/>
                <a:cs typeface="Verdana"/>
              </a:rPr>
              <a:t>i</a:t>
            </a:r>
            <a:r>
              <a:rPr sz="1900" spc="-15" dirty="0" smtClean="0">
                <a:solidFill>
                  <a:srgbClr val="002D62"/>
                </a:solidFill>
                <a:latin typeface="Verdana"/>
                <a:cs typeface="Verdana"/>
              </a:rPr>
              <a:t>n</a:t>
            </a:r>
            <a:r>
              <a:rPr sz="1900" spc="-5" dirty="0" smtClean="0">
                <a:solidFill>
                  <a:srgbClr val="002D62"/>
                </a:solidFill>
                <a:latin typeface="Verdana"/>
                <a:cs typeface="Verdana"/>
              </a:rPr>
              <a:t> </a:t>
            </a:r>
            <a:r>
              <a:rPr sz="1900" spc="-30" dirty="0" smtClean="0">
                <a:solidFill>
                  <a:srgbClr val="002D62"/>
                </a:solidFill>
                <a:latin typeface="Verdana"/>
                <a:cs typeface="Verdana"/>
              </a:rPr>
              <a:t>k</a:t>
            </a:r>
            <a:r>
              <a:rPr sz="1900" spc="-10" dirty="0" smtClean="0">
                <a:solidFill>
                  <a:srgbClr val="002D62"/>
                </a:solidFill>
                <a:latin typeface="Verdana"/>
                <a:cs typeface="Verdana"/>
              </a:rPr>
              <a:t>or</a:t>
            </a:r>
            <a:r>
              <a:rPr sz="1900" spc="-40" dirty="0" smtClean="0">
                <a:solidFill>
                  <a:srgbClr val="002D62"/>
                </a:solidFill>
                <a:latin typeface="Verdana"/>
                <a:cs typeface="Verdana"/>
              </a:rPr>
              <a:t>k</a:t>
            </a:r>
            <a:r>
              <a:rPr sz="1900" spc="-15" dirty="0" smtClean="0">
                <a:solidFill>
                  <a:srgbClr val="002D62"/>
                </a:solidFill>
                <a:latin typeface="Verdana"/>
                <a:cs typeface="Verdana"/>
              </a:rPr>
              <a:t>ea</a:t>
            </a:r>
            <a:r>
              <a:rPr sz="1900" spc="-35" dirty="0" smtClean="0">
                <a:solidFill>
                  <a:srgbClr val="002D62"/>
                </a:solidFill>
                <a:latin typeface="Verdana"/>
                <a:cs typeface="Verdana"/>
              </a:rPr>
              <a:t>k</a:t>
            </a:r>
            <a:r>
              <a:rPr sz="1900" spc="-15" dirty="0" smtClean="0">
                <a:solidFill>
                  <a:srgbClr val="002D62"/>
                </a:solidFill>
                <a:latin typeface="Verdana"/>
                <a:cs typeface="Verdana"/>
              </a:rPr>
              <a:t>oulu</a:t>
            </a:r>
            <a:r>
              <a:rPr sz="1900" spc="-20" dirty="0" smtClean="0">
                <a:solidFill>
                  <a:srgbClr val="002D62"/>
                </a:solidFill>
                <a:latin typeface="Verdana"/>
                <a:cs typeface="Verdana"/>
              </a:rPr>
              <a:t>i</a:t>
            </a:r>
            <a:r>
              <a:rPr sz="1900" spc="-10" dirty="0" smtClean="0">
                <a:solidFill>
                  <a:srgbClr val="002D62"/>
                </a:solidFill>
                <a:latin typeface="Verdana"/>
                <a:cs typeface="Verdana"/>
              </a:rPr>
              <a:t>hin</a:t>
            </a:r>
            <a:r>
              <a:rPr sz="1900" spc="30" dirty="0" smtClean="0">
                <a:solidFill>
                  <a:srgbClr val="002D62"/>
                </a:solidFill>
                <a:latin typeface="Verdana"/>
                <a:cs typeface="Verdana"/>
              </a:rPr>
              <a:t> </a:t>
            </a:r>
            <a:r>
              <a:rPr sz="1900" spc="-10" dirty="0" smtClean="0">
                <a:solidFill>
                  <a:srgbClr val="002D62"/>
                </a:solidFill>
                <a:latin typeface="Verdana"/>
                <a:cs typeface="Verdana"/>
              </a:rPr>
              <a:t>kuin toi</a:t>
            </a:r>
            <a:r>
              <a:rPr sz="1900" spc="-25" dirty="0" smtClean="0">
                <a:solidFill>
                  <a:srgbClr val="002D62"/>
                </a:solidFill>
                <a:latin typeface="Verdana"/>
                <a:cs typeface="Verdana"/>
              </a:rPr>
              <a:t>s</a:t>
            </a:r>
            <a:r>
              <a:rPr sz="1900" spc="-15" dirty="0" smtClean="0">
                <a:solidFill>
                  <a:srgbClr val="002D62"/>
                </a:solidFill>
                <a:latin typeface="Verdana"/>
                <a:cs typeface="Verdana"/>
              </a:rPr>
              <a:t>en</a:t>
            </a:r>
            <a:r>
              <a:rPr sz="1900" spc="10" dirty="0" smtClean="0">
                <a:solidFill>
                  <a:srgbClr val="002D62"/>
                </a:solidFill>
                <a:latin typeface="Verdana"/>
                <a:cs typeface="Verdana"/>
              </a:rPr>
              <a:t> </a:t>
            </a:r>
            <a:r>
              <a:rPr sz="1900" spc="-15" dirty="0" smtClean="0">
                <a:solidFill>
                  <a:srgbClr val="002D62"/>
                </a:solidFill>
                <a:latin typeface="Verdana"/>
                <a:cs typeface="Verdana"/>
              </a:rPr>
              <a:t>asteen</a:t>
            </a:r>
            <a:r>
              <a:rPr sz="1900" spc="20" dirty="0" smtClean="0">
                <a:solidFill>
                  <a:srgbClr val="002D62"/>
                </a:solidFill>
                <a:latin typeface="Verdana"/>
                <a:cs typeface="Verdana"/>
              </a:rPr>
              <a:t> </a:t>
            </a:r>
            <a:r>
              <a:rPr sz="1900" spc="-25" dirty="0" smtClean="0">
                <a:solidFill>
                  <a:srgbClr val="002D62"/>
                </a:solidFill>
                <a:latin typeface="Verdana"/>
                <a:cs typeface="Verdana"/>
              </a:rPr>
              <a:t>y</a:t>
            </a:r>
            <a:r>
              <a:rPr sz="1900" spc="-10" dirty="0" smtClean="0">
                <a:solidFill>
                  <a:srgbClr val="002D62"/>
                </a:solidFill>
                <a:latin typeface="Verdana"/>
                <a:cs typeface="Verdana"/>
              </a:rPr>
              <a:t>o</a:t>
            </a:r>
            <a:r>
              <a:rPr sz="1900" spc="-15" dirty="0" smtClean="0">
                <a:solidFill>
                  <a:srgbClr val="002D62"/>
                </a:solidFill>
                <a:latin typeface="Verdana"/>
                <a:cs typeface="Verdana"/>
              </a:rPr>
              <a:t>-poh</a:t>
            </a:r>
            <a:r>
              <a:rPr sz="1900" spc="-20" dirty="0" smtClean="0">
                <a:solidFill>
                  <a:srgbClr val="002D62"/>
                </a:solidFill>
                <a:latin typeface="Verdana"/>
                <a:cs typeface="Verdana"/>
              </a:rPr>
              <a:t>j</a:t>
            </a:r>
            <a:r>
              <a:rPr sz="1900" spc="-10" dirty="0" smtClean="0">
                <a:solidFill>
                  <a:srgbClr val="002D62"/>
                </a:solidFill>
                <a:latin typeface="Verdana"/>
                <a:cs typeface="Verdana"/>
              </a:rPr>
              <a:t>ai</a:t>
            </a:r>
            <a:r>
              <a:rPr sz="1900" spc="-20" dirty="0" smtClean="0">
                <a:solidFill>
                  <a:srgbClr val="002D62"/>
                </a:solidFill>
                <a:latin typeface="Verdana"/>
                <a:cs typeface="Verdana"/>
              </a:rPr>
              <a:t>s</a:t>
            </a:r>
            <a:r>
              <a:rPr sz="1900" spc="-10" dirty="0" smtClean="0">
                <a:solidFill>
                  <a:srgbClr val="002D62"/>
                </a:solidFill>
                <a:latin typeface="Verdana"/>
                <a:cs typeface="Verdana"/>
              </a:rPr>
              <a:t>i</a:t>
            </a:r>
            <a:r>
              <a:rPr sz="1900" spc="-20" dirty="0" smtClean="0">
                <a:solidFill>
                  <a:srgbClr val="002D62"/>
                </a:solidFill>
                <a:latin typeface="Verdana"/>
                <a:cs typeface="Verdana"/>
              </a:rPr>
              <a:t>i</a:t>
            </a:r>
            <a:r>
              <a:rPr sz="1900" spc="-15" dirty="0" smtClean="0">
                <a:solidFill>
                  <a:srgbClr val="002D62"/>
                </a:solidFill>
                <a:latin typeface="Verdana"/>
                <a:cs typeface="Verdana"/>
              </a:rPr>
              <a:t>n</a:t>
            </a:r>
            <a:r>
              <a:rPr sz="1900" spc="10" dirty="0" smtClean="0">
                <a:solidFill>
                  <a:srgbClr val="002D62"/>
                </a:solidFill>
                <a:latin typeface="Verdana"/>
                <a:cs typeface="Verdana"/>
              </a:rPr>
              <a:t> </a:t>
            </a:r>
            <a:r>
              <a:rPr sz="1900" spc="-15" dirty="0" smtClean="0">
                <a:solidFill>
                  <a:srgbClr val="002D62"/>
                </a:solidFill>
                <a:latin typeface="Verdana"/>
                <a:cs typeface="Verdana"/>
              </a:rPr>
              <a:t>amm</a:t>
            </a:r>
            <a:r>
              <a:rPr sz="1900" spc="-10" dirty="0" smtClean="0">
                <a:solidFill>
                  <a:srgbClr val="002D62"/>
                </a:solidFill>
                <a:latin typeface="Verdana"/>
                <a:cs typeface="Verdana"/>
              </a:rPr>
              <a:t>at</a:t>
            </a:r>
            <a:r>
              <a:rPr sz="1900" spc="-20" dirty="0" smtClean="0">
                <a:solidFill>
                  <a:srgbClr val="002D62"/>
                </a:solidFill>
                <a:latin typeface="Verdana"/>
                <a:cs typeface="Verdana"/>
              </a:rPr>
              <a:t>i</a:t>
            </a:r>
            <a:r>
              <a:rPr sz="1900" spc="-10" dirty="0" smtClean="0">
                <a:solidFill>
                  <a:srgbClr val="002D62"/>
                </a:solidFill>
                <a:latin typeface="Verdana"/>
                <a:cs typeface="Verdana"/>
              </a:rPr>
              <a:t>l</a:t>
            </a:r>
            <a:r>
              <a:rPr sz="1900" spc="-20" dirty="0" smtClean="0">
                <a:solidFill>
                  <a:srgbClr val="002D62"/>
                </a:solidFill>
                <a:latin typeface="Verdana"/>
                <a:cs typeface="Verdana"/>
              </a:rPr>
              <a:t>l</a:t>
            </a:r>
            <a:r>
              <a:rPr sz="1900" spc="-10" dirty="0" smtClean="0">
                <a:solidFill>
                  <a:srgbClr val="002D62"/>
                </a:solidFill>
                <a:latin typeface="Verdana"/>
                <a:cs typeface="Verdana"/>
              </a:rPr>
              <a:t>i</a:t>
            </a:r>
            <a:r>
              <a:rPr sz="1900" spc="-20" dirty="0" smtClean="0">
                <a:solidFill>
                  <a:srgbClr val="002D62"/>
                </a:solidFill>
                <a:latin typeface="Verdana"/>
                <a:cs typeface="Verdana"/>
              </a:rPr>
              <a:t>s</a:t>
            </a:r>
            <a:r>
              <a:rPr sz="1900" spc="-5" dirty="0" smtClean="0">
                <a:solidFill>
                  <a:srgbClr val="002D62"/>
                </a:solidFill>
                <a:latin typeface="Verdana"/>
                <a:cs typeface="Verdana"/>
              </a:rPr>
              <a:t>i</a:t>
            </a:r>
            <a:r>
              <a:rPr sz="1900" spc="-10" dirty="0" smtClean="0">
                <a:solidFill>
                  <a:srgbClr val="002D62"/>
                </a:solidFill>
                <a:latin typeface="Verdana"/>
                <a:cs typeface="Verdana"/>
              </a:rPr>
              <a:t>in p</a:t>
            </a:r>
            <a:r>
              <a:rPr sz="1900" spc="-25" dirty="0" smtClean="0">
                <a:solidFill>
                  <a:srgbClr val="002D62"/>
                </a:solidFill>
                <a:latin typeface="Verdana"/>
                <a:cs typeface="Verdana"/>
              </a:rPr>
              <a:t>e</a:t>
            </a:r>
            <a:r>
              <a:rPr sz="1900" spc="-10" dirty="0" smtClean="0">
                <a:solidFill>
                  <a:srgbClr val="002D62"/>
                </a:solidFill>
                <a:latin typeface="Verdana"/>
                <a:cs typeface="Verdana"/>
              </a:rPr>
              <a:t>r</a:t>
            </a:r>
            <a:r>
              <a:rPr sz="1900" spc="-20" dirty="0" smtClean="0">
                <a:solidFill>
                  <a:srgbClr val="002D62"/>
                </a:solidFill>
                <a:latin typeface="Verdana"/>
                <a:cs typeface="Verdana"/>
              </a:rPr>
              <a:t>u</a:t>
            </a:r>
            <a:r>
              <a:rPr sz="1900" spc="-10" dirty="0" smtClean="0">
                <a:solidFill>
                  <a:srgbClr val="002D62"/>
                </a:solidFill>
                <a:latin typeface="Verdana"/>
                <a:cs typeface="Verdana"/>
              </a:rPr>
              <a:t>s</a:t>
            </a:r>
            <a:r>
              <a:rPr sz="1900" spc="-40" dirty="0" smtClean="0">
                <a:solidFill>
                  <a:srgbClr val="002D62"/>
                </a:solidFill>
                <a:latin typeface="Verdana"/>
                <a:cs typeface="Verdana"/>
              </a:rPr>
              <a:t>k</a:t>
            </a:r>
            <a:r>
              <a:rPr sz="1900" spc="-15" dirty="0" smtClean="0">
                <a:solidFill>
                  <a:srgbClr val="002D62"/>
                </a:solidFill>
                <a:latin typeface="Verdana"/>
                <a:cs typeface="Verdana"/>
              </a:rPr>
              <a:t>oulu</a:t>
            </a:r>
            <a:r>
              <a:rPr sz="1900" spc="-20" dirty="0" smtClean="0">
                <a:solidFill>
                  <a:srgbClr val="002D62"/>
                </a:solidFill>
                <a:latin typeface="Verdana"/>
                <a:cs typeface="Verdana"/>
              </a:rPr>
              <a:t>t</a:t>
            </a:r>
            <a:r>
              <a:rPr sz="1900" spc="-15" dirty="0" smtClean="0">
                <a:solidFill>
                  <a:srgbClr val="002D62"/>
                </a:solidFill>
                <a:latin typeface="Verdana"/>
                <a:cs typeface="Verdana"/>
              </a:rPr>
              <a:t>uks</a:t>
            </a:r>
            <a:r>
              <a:rPr sz="1900" spc="-5" dirty="0" smtClean="0">
                <a:solidFill>
                  <a:srgbClr val="002D62"/>
                </a:solidFill>
                <a:latin typeface="Verdana"/>
                <a:cs typeface="Verdana"/>
              </a:rPr>
              <a:t>i</a:t>
            </a:r>
            <a:r>
              <a:rPr sz="1900" spc="-10" dirty="0" smtClean="0">
                <a:solidFill>
                  <a:srgbClr val="002D62"/>
                </a:solidFill>
                <a:latin typeface="Verdana"/>
                <a:cs typeface="Verdana"/>
              </a:rPr>
              <a:t>in</a:t>
            </a:r>
            <a:endParaRPr sz="1900">
              <a:solidFill>
                <a:prstClr val="black"/>
              </a:solidFill>
              <a:latin typeface="Verdana"/>
              <a:cs typeface="Verdana"/>
            </a:endParaRPr>
          </a:p>
          <a:p>
            <a:pPr marL="756285" marR="38100" indent="-287020">
              <a:lnSpc>
                <a:spcPts val="2050"/>
              </a:lnSpc>
              <a:spcBef>
                <a:spcPts val="459"/>
              </a:spcBef>
              <a:tabLst>
                <a:tab pos="756285" algn="l"/>
              </a:tabLst>
            </a:pPr>
            <a:r>
              <a:rPr sz="1900" spc="-15" dirty="0" smtClean="0">
                <a:solidFill>
                  <a:srgbClr val="002D62"/>
                </a:solidFill>
                <a:latin typeface="Verdana"/>
                <a:cs typeface="Verdana"/>
              </a:rPr>
              <a:t>»	</a:t>
            </a:r>
            <a:r>
              <a:rPr sz="1900" spc="-10" dirty="0" smtClean="0">
                <a:solidFill>
                  <a:srgbClr val="002D62"/>
                </a:solidFill>
                <a:latin typeface="Verdana"/>
                <a:cs typeface="Verdana"/>
              </a:rPr>
              <a:t>Lukio</a:t>
            </a:r>
            <a:r>
              <a:rPr sz="1900" spc="-40" dirty="0" smtClean="0">
                <a:solidFill>
                  <a:srgbClr val="002D62"/>
                </a:solidFill>
                <a:latin typeface="Verdana"/>
                <a:cs typeface="Verdana"/>
              </a:rPr>
              <a:t>k</a:t>
            </a:r>
            <a:r>
              <a:rPr sz="1900" spc="-15" dirty="0" smtClean="0">
                <a:solidFill>
                  <a:srgbClr val="002D62"/>
                </a:solidFill>
                <a:latin typeface="Verdana"/>
                <a:cs typeface="Verdana"/>
              </a:rPr>
              <a:t>ou</a:t>
            </a:r>
            <a:r>
              <a:rPr sz="1900" spc="-20" dirty="0" smtClean="0">
                <a:solidFill>
                  <a:srgbClr val="002D62"/>
                </a:solidFill>
                <a:latin typeface="Verdana"/>
                <a:cs typeface="Verdana"/>
              </a:rPr>
              <a:t>l</a:t>
            </a:r>
            <a:r>
              <a:rPr sz="1900" spc="-10" dirty="0" smtClean="0">
                <a:solidFill>
                  <a:srgbClr val="002D62"/>
                </a:solidFill>
                <a:latin typeface="Verdana"/>
                <a:cs typeface="Verdana"/>
              </a:rPr>
              <a:t>ut</a:t>
            </a:r>
            <a:r>
              <a:rPr sz="1900" spc="-25" dirty="0" smtClean="0">
                <a:solidFill>
                  <a:srgbClr val="002D62"/>
                </a:solidFill>
                <a:latin typeface="Verdana"/>
                <a:cs typeface="Verdana"/>
              </a:rPr>
              <a:t>u</a:t>
            </a:r>
            <a:r>
              <a:rPr sz="1900" spc="-15" dirty="0" smtClean="0">
                <a:solidFill>
                  <a:srgbClr val="002D62"/>
                </a:solidFill>
                <a:latin typeface="Verdana"/>
                <a:cs typeface="Verdana"/>
              </a:rPr>
              <a:t>kse</a:t>
            </a:r>
            <a:r>
              <a:rPr sz="1900" spc="-20" dirty="0" smtClean="0">
                <a:solidFill>
                  <a:srgbClr val="002D62"/>
                </a:solidFill>
                <a:latin typeface="Verdana"/>
                <a:cs typeface="Verdana"/>
              </a:rPr>
              <a:t>s</a:t>
            </a:r>
            <a:r>
              <a:rPr sz="1900" spc="-15" dirty="0" smtClean="0">
                <a:solidFill>
                  <a:srgbClr val="002D62"/>
                </a:solidFill>
                <a:latin typeface="Verdana"/>
                <a:cs typeface="Verdana"/>
              </a:rPr>
              <a:t>sa</a:t>
            </a:r>
            <a:r>
              <a:rPr sz="1900" spc="30" dirty="0" smtClean="0">
                <a:solidFill>
                  <a:srgbClr val="002D62"/>
                </a:solidFill>
                <a:latin typeface="Verdana"/>
                <a:cs typeface="Verdana"/>
              </a:rPr>
              <a:t> </a:t>
            </a:r>
            <a:r>
              <a:rPr sz="1900" spc="-35" dirty="0" smtClean="0">
                <a:solidFill>
                  <a:srgbClr val="002D62"/>
                </a:solidFill>
                <a:latin typeface="Verdana"/>
                <a:cs typeface="Verdana"/>
              </a:rPr>
              <a:t>k</a:t>
            </a:r>
            <a:r>
              <a:rPr sz="1900" spc="-15" dirty="0" smtClean="0">
                <a:solidFill>
                  <a:srgbClr val="002D62"/>
                </a:solidFill>
                <a:latin typeface="Verdana"/>
                <a:cs typeface="Verdana"/>
              </a:rPr>
              <a:t>e</a:t>
            </a:r>
            <a:r>
              <a:rPr sz="1900" spc="-20" dirty="0" smtClean="0">
                <a:solidFill>
                  <a:srgbClr val="002D62"/>
                </a:solidFill>
                <a:latin typeface="Verdana"/>
                <a:cs typeface="Verdana"/>
              </a:rPr>
              <a:t>s</a:t>
            </a:r>
            <a:r>
              <a:rPr sz="1900" spc="-35" dirty="0" smtClean="0">
                <a:solidFill>
                  <a:srgbClr val="002D62"/>
                </a:solidFill>
                <a:latin typeface="Verdana"/>
                <a:cs typeface="Verdana"/>
              </a:rPr>
              <a:t>k</a:t>
            </a:r>
            <a:r>
              <a:rPr sz="1900" spc="-10" dirty="0" smtClean="0">
                <a:solidFill>
                  <a:srgbClr val="002D62"/>
                </a:solidFill>
                <a:latin typeface="Verdana"/>
                <a:cs typeface="Verdana"/>
              </a:rPr>
              <a:t>eyt</a:t>
            </a:r>
            <a:r>
              <a:rPr sz="1900" spc="-20" dirty="0" smtClean="0">
                <a:solidFill>
                  <a:srgbClr val="002D62"/>
                </a:solidFill>
                <a:latin typeface="Verdana"/>
                <a:cs typeface="Verdana"/>
              </a:rPr>
              <a:t>t</a:t>
            </a:r>
            <a:r>
              <a:rPr sz="1900" spc="-15" dirty="0" smtClean="0">
                <a:solidFill>
                  <a:srgbClr val="002D62"/>
                </a:solidFill>
                <a:latin typeface="Verdana"/>
                <a:cs typeface="Verdana"/>
              </a:rPr>
              <a:t>ämi</a:t>
            </a:r>
            <a:r>
              <a:rPr sz="1900" spc="-20" dirty="0" smtClean="0">
                <a:solidFill>
                  <a:srgbClr val="002D62"/>
                </a:solidFill>
                <a:latin typeface="Verdana"/>
                <a:cs typeface="Verdana"/>
              </a:rPr>
              <a:t>s</a:t>
            </a:r>
            <a:r>
              <a:rPr sz="1900" spc="-25" dirty="0" smtClean="0">
                <a:solidFill>
                  <a:srgbClr val="002D62"/>
                </a:solidFill>
                <a:latin typeface="Verdana"/>
                <a:cs typeface="Verdana"/>
              </a:rPr>
              <a:t>p</a:t>
            </a:r>
            <a:r>
              <a:rPr sz="1900" spc="-20" dirty="0" smtClean="0">
                <a:solidFill>
                  <a:srgbClr val="002D62"/>
                </a:solidFill>
                <a:latin typeface="Verdana"/>
                <a:cs typeface="Verdana"/>
              </a:rPr>
              <a:t>r</a:t>
            </a:r>
            <a:r>
              <a:rPr sz="1900" spc="-15" dirty="0" smtClean="0">
                <a:solidFill>
                  <a:srgbClr val="002D62"/>
                </a:solidFill>
                <a:latin typeface="Verdana"/>
                <a:cs typeface="Verdana"/>
              </a:rPr>
              <a:t>ose</a:t>
            </a:r>
            <a:r>
              <a:rPr sz="1900" spc="-10" dirty="0" smtClean="0">
                <a:solidFill>
                  <a:srgbClr val="002D62"/>
                </a:solidFill>
                <a:latin typeface="Verdana"/>
                <a:cs typeface="Verdana"/>
              </a:rPr>
              <a:t>ntti</a:t>
            </a:r>
            <a:r>
              <a:rPr sz="1900" spc="55" dirty="0" smtClean="0">
                <a:solidFill>
                  <a:srgbClr val="002D62"/>
                </a:solidFill>
                <a:latin typeface="Verdana"/>
                <a:cs typeface="Verdana"/>
              </a:rPr>
              <a:t> </a:t>
            </a:r>
            <a:r>
              <a:rPr sz="1900" spc="-15" dirty="0" smtClean="0">
                <a:solidFill>
                  <a:srgbClr val="002D62"/>
                </a:solidFill>
                <a:latin typeface="Verdana"/>
                <a:cs typeface="Verdana"/>
              </a:rPr>
              <a:t>on</a:t>
            </a:r>
            <a:r>
              <a:rPr sz="1900" spc="-10" dirty="0" smtClean="0">
                <a:solidFill>
                  <a:srgbClr val="002D62"/>
                </a:solidFill>
                <a:latin typeface="Verdana"/>
                <a:cs typeface="Verdana"/>
              </a:rPr>
              <a:t> </a:t>
            </a:r>
            <a:r>
              <a:rPr sz="1900" spc="-25" dirty="0" smtClean="0">
                <a:solidFill>
                  <a:srgbClr val="002D62"/>
                </a:solidFill>
                <a:latin typeface="Verdana"/>
                <a:cs typeface="Verdana"/>
              </a:rPr>
              <a:t>p</a:t>
            </a:r>
            <a:r>
              <a:rPr sz="1900" spc="-10" dirty="0" smtClean="0">
                <a:solidFill>
                  <a:srgbClr val="002D62"/>
                </a:solidFill>
                <a:latin typeface="Verdana"/>
                <a:cs typeface="Verdana"/>
              </a:rPr>
              <a:t>i</a:t>
            </a:r>
            <a:r>
              <a:rPr sz="1900" spc="-25" dirty="0" smtClean="0">
                <a:solidFill>
                  <a:srgbClr val="002D62"/>
                </a:solidFill>
                <a:latin typeface="Verdana"/>
                <a:cs typeface="Verdana"/>
              </a:rPr>
              <a:t>e</a:t>
            </a:r>
            <a:r>
              <a:rPr sz="1900" spc="-15" dirty="0" smtClean="0">
                <a:solidFill>
                  <a:srgbClr val="002D62"/>
                </a:solidFill>
                <a:latin typeface="Verdana"/>
                <a:cs typeface="Verdana"/>
              </a:rPr>
              <a:t>n</a:t>
            </a:r>
            <a:r>
              <a:rPr sz="1900" spc="-20" dirty="0" smtClean="0">
                <a:solidFill>
                  <a:srgbClr val="002D62"/>
                </a:solidFill>
                <a:latin typeface="Verdana"/>
                <a:cs typeface="Verdana"/>
              </a:rPr>
              <a:t>i</a:t>
            </a:r>
            <a:r>
              <a:rPr sz="1900" spc="-10" dirty="0" smtClean="0">
                <a:solidFill>
                  <a:srgbClr val="002D62"/>
                </a:solidFill>
                <a:latin typeface="Verdana"/>
                <a:cs typeface="Verdana"/>
              </a:rPr>
              <a:t>;</a:t>
            </a:r>
            <a:r>
              <a:rPr sz="1900" spc="40" dirty="0" smtClean="0">
                <a:solidFill>
                  <a:srgbClr val="002D62"/>
                </a:solidFill>
                <a:latin typeface="Verdana"/>
                <a:cs typeface="Verdana"/>
              </a:rPr>
              <a:t> </a:t>
            </a:r>
            <a:r>
              <a:rPr sz="1900" spc="-15" dirty="0" smtClean="0">
                <a:solidFill>
                  <a:srgbClr val="002D62"/>
                </a:solidFill>
                <a:latin typeface="Verdana"/>
                <a:cs typeface="Verdana"/>
              </a:rPr>
              <a:t>4</a:t>
            </a:r>
            <a:r>
              <a:rPr sz="1900" spc="-5" dirty="0" smtClean="0">
                <a:solidFill>
                  <a:srgbClr val="002D62"/>
                </a:solidFill>
                <a:latin typeface="Verdana"/>
                <a:cs typeface="Verdana"/>
              </a:rPr>
              <a:t> </a:t>
            </a:r>
            <a:r>
              <a:rPr sz="1900" spc="-25" dirty="0" smtClean="0">
                <a:solidFill>
                  <a:srgbClr val="002D62"/>
                </a:solidFill>
                <a:latin typeface="Verdana"/>
                <a:cs typeface="Verdana"/>
              </a:rPr>
              <a:t>%</a:t>
            </a:r>
            <a:r>
              <a:rPr sz="1900" spc="-10" dirty="0" smtClean="0">
                <a:solidFill>
                  <a:srgbClr val="002D62"/>
                </a:solidFill>
                <a:latin typeface="Verdana"/>
                <a:cs typeface="Verdana"/>
              </a:rPr>
              <a:t> </a:t>
            </a:r>
            <a:r>
              <a:rPr sz="1900" spc="-35" dirty="0" smtClean="0">
                <a:solidFill>
                  <a:srgbClr val="002D62"/>
                </a:solidFill>
                <a:latin typeface="Verdana"/>
                <a:cs typeface="Verdana"/>
              </a:rPr>
              <a:t>k</a:t>
            </a:r>
            <a:r>
              <a:rPr sz="1900" spc="-15" dirty="0" smtClean="0">
                <a:solidFill>
                  <a:srgbClr val="002D62"/>
                </a:solidFill>
                <a:latin typeface="Verdana"/>
                <a:cs typeface="Verdana"/>
              </a:rPr>
              <a:t>e</a:t>
            </a:r>
            <a:r>
              <a:rPr sz="1900" spc="-20" dirty="0" smtClean="0">
                <a:solidFill>
                  <a:srgbClr val="002D62"/>
                </a:solidFill>
                <a:latin typeface="Verdana"/>
                <a:cs typeface="Verdana"/>
              </a:rPr>
              <a:t>s</a:t>
            </a:r>
            <a:r>
              <a:rPr sz="1900" spc="-35" dirty="0" smtClean="0">
                <a:solidFill>
                  <a:srgbClr val="002D62"/>
                </a:solidFill>
                <a:latin typeface="Verdana"/>
                <a:cs typeface="Verdana"/>
              </a:rPr>
              <a:t>k</a:t>
            </a:r>
            <a:r>
              <a:rPr sz="1900" spc="-10" dirty="0" smtClean="0">
                <a:solidFill>
                  <a:srgbClr val="002D62"/>
                </a:solidFill>
                <a:latin typeface="Verdana"/>
                <a:cs typeface="Verdana"/>
              </a:rPr>
              <a:t>eyttää</a:t>
            </a:r>
            <a:r>
              <a:rPr sz="1900" spc="25" dirty="0" smtClean="0">
                <a:solidFill>
                  <a:srgbClr val="002D62"/>
                </a:solidFill>
                <a:latin typeface="Verdana"/>
                <a:cs typeface="Verdana"/>
              </a:rPr>
              <a:t> </a:t>
            </a:r>
            <a:r>
              <a:rPr sz="1900" spc="-10" dirty="0" smtClean="0">
                <a:solidFill>
                  <a:srgbClr val="002D62"/>
                </a:solidFill>
                <a:latin typeface="Verdana"/>
                <a:cs typeface="Verdana"/>
              </a:rPr>
              <a:t>lukio</a:t>
            </a:r>
            <a:r>
              <a:rPr sz="1900" spc="-15" dirty="0" smtClean="0">
                <a:solidFill>
                  <a:srgbClr val="002D62"/>
                </a:solidFill>
                <a:latin typeface="Verdana"/>
                <a:cs typeface="Verdana"/>
              </a:rPr>
              <a:t>-op</a:t>
            </a:r>
            <a:r>
              <a:rPr sz="1900" spc="-20" dirty="0" smtClean="0">
                <a:solidFill>
                  <a:srgbClr val="002D62"/>
                </a:solidFill>
                <a:latin typeface="Verdana"/>
                <a:cs typeface="Verdana"/>
              </a:rPr>
              <a:t>i</a:t>
            </a:r>
            <a:r>
              <a:rPr sz="1900" spc="-15" dirty="0" smtClean="0">
                <a:solidFill>
                  <a:srgbClr val="002D62"/>
                </a:solidFill>
                <a:latin typeface="Verdana"/>
                <a:cs typeface="Verdana"/>
              </a:rPr>
              <a:t>nnot</a:t>
            </a:r>
            <a:r>
              <a:rPr sz="1900" spc="20" dirty="0" smtClean="0">
                <a:solidFill>
                  <a:srgbClr val="002D62"/>
                </a:solidFill>
                <a:latin typeface="Verdana"/>
                <a:cs typeface="Verdana"/>
              </a:rPr>
              <a:t> </a:t>
            </a:r>
            <a:r>
              <a:rPr sz="1900" spc="-10" dirty="0" smtClean="0">
                <a:solidFill>
                  <a:srgbClr val="002D62"/>
                </a:solidFill>
                <a:latin typeface="Verdana"/>
                <a:cs typeface="Verdana"/>
              </a:rPr>
              <a:t>ja</a:t>
            </a:r>
            <a:r>
              <a:rPr sz="1900" spc="-15" dirty="0" smtClean="0">
                <a:solidFill>
                  <a:srgbClr val="002D62"/>
                </a:solidFill>
                <a:latin typeface="Verdana"/>
                <a:cs typeface="Verdana"/>
              </a:rPr>
              <a:t> </a:t>
            </a:r>
            <a:r>
              <a:rPr sz="1900" spc="-45" dirty="0" smtClean="0">
                <a:solidFill>
                  <a:srgbClr val="002D62"/>
                </a:solidFill>
                <a:latin typeface="Verdana"/>
                <a:cs typeface="Verdana"/>
              </a:rPr>
              <a:t>v</a:t>
            </a:r>
            <a:r>
              <a:rPr sz="1900" spc="-10" dirty="0" smtClean="0">
                <a:solidFill>
                  <a:srgbClr val="002D62"/>
                </a:solidFill>
                <a:latin typeface="Verdana"/>
                <a:cs typeface="Verdana"/>
              </a:rPr>
              <a:t>ain</a:t>
            </a:r>
            <a:r>
              <a:rPr sz="1900" spc="-15" dirty="0" smtClean="0">
                <a:solidFill>
                  <a:srgbClr val="002D62"/>
                </a:solidFill>
                <a:latin typeface="Verdana"/>
                <a:cs typeface="Verdana"/>
              </a:rPr>
              <a:t> </a:t>
            </a:r>
            <a:r>
              <a:rPr sz="1900" spc="-10" dirty="0" smtClean="0">
                <a:solidFill>
                  <a:srgbClr val="002D62"/>
                </a:solidFill>
                <a:latin typeface="Verdana"/>
                <a:cs typeface="Verdana"/>
              </a:rPr>
              <a:t>n. </a:t>
            </a:r>
            <a:r>
              <a:rPr sz="1900" spc="-15" dirty="0" smtClean="0">
                <a:solidFill>
                  <a:srgbClr val="002D62"/>
                </a:solidFill>
                <a:latin typeface="Verdana"/>
                <a:cs typeface="Verdana"/>
              </a:rPr>
              <a:t>1</a:t>
            </a:r>
            <a:r>
              <a:rPr sz="1900" spc="-20" dirty="0" smtClean="0">
                <a:solidFill>
                  <a:srgbClr val="002D62"/>
                </a:solidFill>
                <a:latin typeface="Verdana"/>
                <a:cs typeface="Verdana"/>
              </a:rPr>
              <a:t>,</a:t>
            </a:r>
            <a:r>
              <a:rPr sz="1900" spc="-15" dirty="0" smtClean="0">
                <a:solidFill>
                  <a:srgbClr val="002D62"/>
                </a:solidFill>
                <a:latin typeface="Verdana"/>
                <a:cs typeface="Verdana"/>
              </a:rPr>
              <a:t>5</a:t>
            </a:r>
            <a:r>
              <a:rPr sz="1900" spc="20" dirty="0" smtClean="0">
                <a:solidFill>
                  <a:srgbClr val="002D62"/>
                </a:solidFill>
                <a:latin typeface="Verdana"/>
                <a:cs typeface="Verdana"/>
              </a:rPr>
              <a:t> </a:t>
            </a:r>
            <a:r>
              <a:rPr sz="1900" spc="-25" dirty="0" smtClean="0">
                <a:solidFill>
                  <a:srgbClr val="002D62"/>
                </a:solidFill>
                <a:latin typeface="Verdana"/>
                <a:cs typeface="Verdana"/>
              </a:rPr>
              <a:t>%</a:t>
            </a:r>
            <a:r>
              <a:rPr sz="1900" spc="-5" dirty="0" smtClean="0">
                <a:solidFill>
                  <a:srgbClr val="002D62"/>
                </a:solidFill>
                <a:latin typeface="Verdana"/>
                <a:cs typeface="Verdana"/>
              </a:rPr>
              <a:t> </a:t>
            </a:r>
            <a:r>
              <a:rPr sz="1900" spc="-10" dirty="0" smtClean="0">
                <a:solidFill>
                  <a:srgbClr val="002D62"/>
                </a:solidFill>
                <a:latin typeface="Verdana"/>
                <a:cs typeface="Verdana"/>
              </a:rPr>
              <a:t>ei</a:t>
            </a:r>
            <a:r>
              <a:rPr sz="1900" spc="-5" dirty="0" smtClean="0">
                <a:solidFill>
                  <a:srgbClr val="002D62"/>
                </a:solidFill>
                <a:latin typeface="Verdana"/>
                <a:cs typeface="Verdana"/>
              </a:rPr>
              <a:t> </a:t>
            </a:r>
            <a:r>
              <a:rPr sz="1900" spc="-15" dirty="0" smtClean="0">
                <a:solidFill>
                  <a:srgbClr val="002D62"/>
                </a:solidFill>
                <a:latin typeface="Verdana"/>
                <a:cs typeface="Verdana"/>
              </a:rPr>
              <a:t>suor</a:t>
            </a:r>
            <a:r>
              <a:rPr sz="1900" spc="-20" dirty="0" smtClean="0">
                <a:solidFill>
                  <a:srgbClr val="002D62"/>
                </a:solidFill>
                <a:latin typeface="Verdana"/>
                <a:cs typeface="Verdana"/>
              </a:rPr>
              <a:t>i</a:t>
            </a:r>
            <a:r>
              <a:rPr sz="1900" spc="-10" dirty="0" smtClean="0">
                <a:solidFill>
                  <a:srgbClr val="002D62"/>
                </a:solidFill>
                <a:latin typeface="Verdana"/>
                <a:cs typeface="Verdana"/>
              </a:rPr>
              <a:t>ta toi</a:t>
            </a:r>
            <a:r>
              <a:rPr sz="1900" spc="-25" dirty="0" smtClean="0">
                <a:solidFill>
                  <a:srgbClr val="002D62"/>
                </a:solidFill>
                <a:latin typeface="Verdana"/>
                <a:cs typeface="Verdana"/>
              </a:rPr>
              <a:t>s</a:t>
            </a:r>
            <a:r>
              <a:rPr sz="1900" spc="-15" dirty="0" smtClean="0">
                <a:solidFill>
                  <a:srgbClr val="002D62"/>
                </a:solidFill>
                <a:latin typeface="Verdana"/>
                <a:cs typeface="Verdana"/>
              </a:rPr>
              <a:t>en</a:t>
            </a:r>
            <a:r>
              <a:rPr sz="1900" spc="10" dirty="0" smtClean="0">
                <a:solidFill>
                  <a:srgbClr val="002D62"/>
                </a:solidFill>
                <a:latin typeface="Verdana"/>
                <a:cs typeface="Verdana"/>
              </a:rPr>
              <a:t> </a:t>
            </a:r>
            <a:r>
              <a:rPr sz="1900" spc="-15" dirty="0" smtClean="0">
                <a:solidFill>
                  <a:srgbClr val="002D62"/>
                </a:solidFill>
                <a:latin typeface="Verdana"/>
                <a:cs typeface="Verdana"/>
              </a:rPr>
              <a:t>asteen</a:t>
            </a:r>
            <a:r>
              <a:rPr sz="1900" spc="25" dirty="0" smtClean="0">
                <a:solidFill>
                  <a:srgbClr val="002D62"/>
                </a:solidFill>
                <a:latin typeface="Verdana"/>
                <a:cs typeface="Verdana"/>
              </a:rPr>
              <a:t> </a:t>
            </a:r>
            <a:r>
              <a:rPr sz="1900" spc="-10" dirty="0" smtClean="0">
                <a:solidFill>
                  <a:srgbClr val="002D62"/>
                </a:solidFill>
                <a:latin typeface="Verdana"/>
                <a:cs typeface="Verdana"/>
              </a:rPr>
              <a:t>tu</a:t>
            </a:r>
            <a:r>
              <a:rPr sz="1900" spc="-20" dirty="0" smtClean="0">
                <a:solidFill>
                  <a:srgbClr val="002D62"/>
                </a:solidFill>
                <a:latin typeface="Verdana"/>
                <a:cs typeface="Verdana"/>
              </a:rPr>
              <a:t>t</a:t>
            </a:r>
            <a:r>
              <a:rPr sz="1900" spc="-10" dirty="0" smtClean="0">
                <a:solidFill>
                  <a:srgbClr val="002D62"/>
                </a:solidFill>
                <a:latin typeface="Verdana"/>
                <a:cs typeface="Verdana"/>
              </a:rPr>
              <a:t>kintoa</a:t>
            </a:r>
            <a:endParaRPr sz="1900">
              <a:solidFill>
                <a:prstClr val="black"/>
              </a:solidFill>
              <a:latin typeface="Verdana"/>
              <a:cs typeface="Verdana"/>
            </a:endParaRPr>
          </a:p>
          <a:p>
            <a:pPr marL="469900">
              <a:spcBef>
                <a:spcPts val="195"/>
              </a:spcBef>
              <a:tabLst>
                <a:tab pos="756285" algn="l"/>
              </a:tabLst>
            </a:pPr>
            <a:r>
              <a:rPr sz="1900" spc="-15" dirty="0" smtClean="0">
                <a:solidFill>
                  <a:srgbClr val="002D62"/>
                </a:solidFill>
                <a:latin typeface="Verdana"/>
                <a:cs typeface="Verdana"/>
              </a:rPr>
              <a:t>»	O</a:t>
            </a:r>
            <a:r>
              <a:rPr sz="1900" spc="-25" dirty="0" smtClean="0">
                <a:solidFill>
                  <a:srgbClr val="002D62"/>
                </a:solidFill>
                <a:latin typeface="Verdana"/>
                <a:cs typeface="Verdana"/>
              </a:rPr>
              <a:t>p</a:t>
            </a:r>
            <a:r>
              <a:rPr sz="1900" spc="-10" dirty="0" smtClean="0">
                <a:solidFill>
                  <a:srgbClr val="002D62"/>
                </a:solidFill>
                <a:latin typeface="Verdana"/>
                <a:cs typeface="Verdana"/>
              </a:rPr>
              <a:t>et</a:t>
            </a:r>
            <a:r>
              <a:rPr sz="1900" spc="-20" dirty="0" smtClean="0">
                <a:solidFill>
                  <a:srgbClr val="002D62"/>
                </a:solidFill>
                <a:latin typeface="Verdana"/>
                <a:cs typeface="Verdana"/>
              </a:rPr>
              <a:t>t</a:t>
            </a:r>
            <a:r>
              <a:rPr sz="1900" spc="-10" dirty="0" smtClean="0">
                <a:solidFill>
                  <a:srgbClr val="002D62"/>
                </a:solidFill>
                <a:latin typeface="Verdana"/>
                <a:cs typeface="Verdana"/>
              </a:rPr>
              <a:t>ajat</a:t>
            </a:r>
            <a:r>
              <a:rPr sz="1900" spc="30" dirty="0" smtClean="0">
                <a:solidFill>
                  <a:srgbClr val="002D62"/>
                </a:solidFill>
                <a:latin typeface="Verdana"/>
                <a:cs typeface="Verdana"/>
              </a:rPr>
              <a:t> </a:t>
            </a:r>
            <a:r>
              <a:rPr sz="1900" spc="-30" dirty="0" smtClean="0">
                <a:solidFill>
                  <a:srgbClr val="002D62"/>
                </a:solidFill>
                <a:latin typeface="Verdana"/>
                <a:cs typeface="Verdana"/>
              </a:rPr>
              <a:t>o</a:t>
            </a:r>
            <a:r>
              <a:rPr sz="1900" spc="-45" dirty="0" smtClean="0">
                <a:solidFill>
                  <a:srgbClr val="002D62"/>
                </a:solidFill>
                <a:latin typeface="Verdana"/>
                <a:cs typeface="Verdana"/>
              </a:rPr>
              <a:t>v</a:t>
            </a:r>
            <a:r>
              <a:rPr sz="1900" spc="-10" dirty="0" smtClean="0">
                <a:solidFill>
                  <a:srgbClr val="002D62"/>
                </a:solidFill>
                <a:latin typeface="Verdana"/>
                <a:cs typeface="Verdana"/>
              </a:rPr>
              <a:t>at</a:t>
            </a:r>
            <a:r>
              <a:rPr sz="1900" spc="-15" dirty="0" smtClean="0">
                <a:solidFill>
                  <a:srgbClr val="002D62"/>
                </a:solidFill>
                <a:latin typeface="Verdana"/>
                <a:cs typeface="Verdana"/>
              </a:rPr>
              <a:t> </a:t>
            </a:r>
            <a:r>
              <a:rPr sz="1900" spc="-35" dirty="0" smtClean="0">
                <a:solidFill>
                  <a:srgbClr val="002D62"/>
                </a:solidFill>
                <a:latin typeface="Verdana"/>
                <a:cs typeface="Verdana"/>
              </a:rPr>
              <a:t>k</a:t>
            </a:r>
            <a:r>
              <a:rPr sz="1900" spc="-10" dirty="0" smtClean="0">
                <a:solidFill>
                  <a:srgbClr val="002D62"/>
                </a:solidFill>
                <a:latin typeface="Verdana"/>
                <a:cs typeface="Verdana"/>
              </a:rPr>
              <a:t>el</a:t>
            </a:r>
            <a:r>
              <a:rPr sz="1900" spc="-30" dirty="0" smtClean="0">
                <a:solidFill>
                  <a:srgbClr val="002D62"/>
                </a:solidFill>
                <a:latin typeface="Verdana"/>
                <a:cs typeface="Verdana"/>
              </a:rPr>
              <a:t>p</a:t>
            </a:r>
            <a:r>
              <a:rPr sz="1900" spc="-10" dirty="0" smtClean="0">
                <a:solidFill>
                  <a:srgbClr val="002D62"/>
                </a:solidFill>
                <a:latin typeface="Verdana"/>
                <a:cs typeface="Verdana"/>
              </a:rPr>
              <a:t>oi</a:t>
            </a:r>
            <a:r>
              <a:rPr sz="1900" spc="-20" dirty="0" smtClean="0">
                <a:solidFill>
                  <a:srgbClr val="002D62"/>
                </a:solidFill>
                <a:latin typeface="Verdana"/>
                <a:cs typeface="Verdana"/>
              </a:rPr>
              <a:t>s</a:t>
            </a:r>
            <a:r>
              <a:rPr sz="1900" spc="-10" dirty="0" smtClean="0">
                <a:solidFill>
                  <a:srgbClr val="002D62"/>
                </a:solidFill>
                <a:latin typeface="Verdana"/>
                <a:cs typeface="Verdana"/>
              </a:rPr>
              <a:t>ia</a:t>
            </a:r>
            <a:r>
              <a:rPr sz="1900" spc="30" dirty="0" smtClean="0">
                <a:solidFill>
                  <a:srgbClr val="002D62"/>
                </a:solidFill>
                <a:latin typeface="Verdana"/>
                <a:cs typeface="Verdana"/>
              </a:rPr>
              <a:t> </a:t>
            </a:r>
            <a:r>
              <a:rPr sz="1900" spc="-15" dirty="0" smtClean="0">
                <a:solidFill>
                  <a:srgbClr val="002D62"/>
                </a:solidFill>
                <a:latin typeface="Verdana"/>
                <a:cs typeface="Verdana"/>
              </a:rPr>
              <a:t>(9</a:t>
            </a:r>
            <a:r>
              <a:rPr sz="1900" spc="-25" dirty="0" smtClean="0">
                <a:solidFill>
                  <a:srgbClr val="002D62"/>
                </a:solidFill>
                <a:latin typeface="Verdana"/>
                <a:cs typeface="Verdana"/>
              </a:rPr>
              <a:t>3</a:t>
            </a:r>
            <a:r>
              <a:rPr sz="1900" spc="-20" dirty="0" smtClean="0">
                <a:solidFill>
                  <a:srgbClr val="002D62"/>
                </a:solidFill>
                <a:latin typeface="Verdana"/>
                <a:cs typeface="Verdana"/>
              </a:rPr>
              <a:t>,</a:t>
            </a:r>
            <a:r>
              <a:rPr sz="1900" spc="-25" dirty="0" smtClean="0">
                <a:solidFill>
                  <a:srgbClr val="002D62"/>
                </a:solidFill>
                <a:latin typeface="Verdana"/>
                <a:cs typeface="Verdana"/>
              </a:rPr>
              <a:t>5</a:t>
            </a:r>
            <a:r>
              <a:rPr sz="1900" spc="-15" dirty="0" smtClean="0">
                <a:solidFill>
                  <a:srgbClr val="002D62"/>
                </a:solidFill>
                <a:latin typeface="Verdana"/>
                <a:cs typeface="Verdana"/>
              </a:rPr>
              <a:t>%)</a:t>
            </a:r>
            <a:r>
              <a:rPr sz="1900" spc="50" dirty="0" smtClean="0">
                <a:solidFill>
                  <a:srgbClr val="002D62"/>
                </a:solidFill>
                <a:latin typeface="Verdana"/>
                <a:cs typeface="Verdana"/>
              </a:rPr>
              <a:t> </a:t>
            </a:r>
            <a:r>
              <a:rPr sz="1900" spc="-10" dirty="0" smtClean="0">
                <a:solidFill>
                  <a:srgbClr val="002D62"/>
                </a:solidFill>
                <a:latin typeface="Verdana"/>
                <a:cs typeface="Verdana"/>
              </a:rPr>
              <a:t>ja</a:t>
            </a:r>
            <a:r>
              <a:rPr sz="1900" spc="-15" dirty="0" smtClean="0">
                <a:solidFill>
                  <a:srgbClr val="002D62"/>
                </a:solidFill>
                <a:latin typeface="Verdana"/>
                <a:cs typeface="Verdana"/>
              </a:rPr>
              <a:t> </a:t>
            </a:r>
            <a:r>
              <a:rPr sz="1900" spc="-30" dirty="0" smtClean="0">
                <a:solidFill>
                  <a:srgbClr val="002D62"/>
                </a:solidFill>
                <a:latin typeface="Verdana"/>
                <a:cs typeface="Verdana"/>
              </a:rPr>
              <a:t>t</a:t>
            </a:r>
            <a:r>
              <a:rPr sz="1900" spc="-15" dirty="0" smtClean="0">
                <a:solidFill>
                  <a:srgbClr val="002D62"/>
                </a:solidFill>
                <a:latin typeface="Verdana"/>
                <a:cs typeface="Verdana"/>
              </a:rPr>
              <a:t>y</a:t>
            </a:r>
            <a:r>
              <a:rPr sz="1900" spc="-5" dirty="0" smtClean="0">
                <a:solidFill>
                  <a:srgbClr val="002D62"/>
                </a:solidFill>
                <a:latin typeface="Verdana"/>
                <a:cs typeface="Verdana"/>
              </a:rPr>
              <a:t>y</a:t>
            </a:r>
            <a:r>
              <a:rPr sz="1900" spc="-30" dirty="0" smtClean="0">
                <a:solidFill>
                  <a:srgbClr val="002D62"/>
                </a:solidFill>
                <a:latin typeface="Verdana"/>
                <a:cs typeface="Verdana"/>
              </a:rPr>
              <a:t>t</a:t>
            </a:r>
            <a:r>
              <a:rPr sz="1900" spc="-15" dirty="0" smtClean="0">
                <a:solidFill>
                  <a:srgbClr val="002D62"/>
                </a:solidFill>
                <a:latin typeface="Verdana"/>
                <a:cs typeface="Verdana"/>
              </a:rPr>
              <a:t>y</a:t>
            </a:r>
            <a:r>
              <a:rPr sz="1900" spc="-5" dirty="0" smtClean="0">
                <a:solidFill>
                  <a:srgbClr val="002D62"/>
                </a:solidFill>
                <a:latin typeface="Verdana"/>
                <a:cs typeface="Verdana"/>
              </a:rPr>
              <a:t>v</a:t>
            </a:r>
            <a:r>
              <a:rPr sz="1900" spc="-10" dirty="0" smtClean="0">
                <a:solidFill>
                  <a:srgbClr val="002D62"/>
                </a:solidFill>
                <a:latin typeface="Verdana"/>
                <a:cs typeface="Verdana"/>
              </a:rPr>
              <a:t>äi</a:t>
            </a:r>
            <a:r>
              <a:rPr sz="1900" spc="-20" dirty="0" smtClean="0">
                <a:solidFill>
                  <a:srgbClr val="002D62"/>
                </a:solidFill>
                <a:latin typeface="Verdana"/>
                <a:cs typeface="Verdana"/>
              </a:rPr>
              <a:t>s</a:t>
            </a:r>
            <a:r>
              <a:rPr sz="1900" spc="-10" dirty="0" smtClean="0">
                <a:solidFill>
                  <a:srgbClr val="002D62"/>
                </a:solidFill>
                <a:latin typeface="Verdana"/>
                <a:cs typeface="Verdana"/>
              </a:rPr>
              <a:t>iä</a:t>
            </a:r>
            <a:r>
              <a:rPr sz="1900" spc="10" dirty="0" smtClean="0">
                <a:solidFill>
                  <a:srgbClr val="002D62"/>
                </a:solidFill>
                <a:latin typeface="Verdana"/>
                <a:cs typeface="Verdana"/>
              </a:rPr>
              <a:t> </a:t>
            </a:r>
            <a:r>
              <a:rPr sz="1900" spc="-30" dirty="0" smtClean="0">
                <a:solidFill>
                  <a:srgbClr val="002D62"/>
                </a:solidFill>
                <a:latin typeface="Verdana"/>
                <a:cs typeface="Verdana"/>
              </a:rPr>
              <a:t>t</a:t>
            </a:r>
            <a:r>
              <a:rPr sz="1900" spc="-15" dirty="0" smtClean="0">
                <a:solidFill>
                  <a:srgbClr val="002D62"/>
                </a:solidFill>
                <a:latin typeface="Verdana"/>
                <a:cs typeface="Verdana"/>
              </a:rPr>
              <a:t>y</a:t>
            </a:r>
            <a:r>
              <a:rPr sz="1900" spc="-10" dirty="0" smtClean="0">
                <a:solidFill>
                  <a:srgbClr val="002D62"/>
                </a:solidFill>
                <a:latin typeface="Verdana"/>
                <a:cs typeface="Verdana"/>
              </a:rPr>
              <a:t>ö</a:t>
            </a:r>
            <a:r>
              <a:rPr sz="1900" spc="-15" dirty="0" smtClean="0">
                <a:solidFill>
                  <a:srgbClr val="002D62"/>
                </a:solidFill>
                <a:latin typeface="Verdana"/>
                <a:cs typeface="Verdana"/>
              </a:rPr>
              <a:t>hönsä</a:t>
            </a:r>
            <a:endParaRPr sz="1900">
              <a:solidFill>
                <a:prstClr val="black"/>
              </a:solidFill>
              <a:latin typeface="Verdana"/>
              <a:cs typeface="Verdana"/>
            </a:endParaRPr>
          </a:p>
          <a:p>
            <a:pPr marL="469900">
              <a:lnSpc>
                <a:spcPts val="2230"/>
              </a:lnSpc>
              <a:spcBef>
                <a:spcPts val="229"/>
              </a:spcBef>
              <a:tabLst>
                <a:tab pos="756285" algn="l"/>
              </a:tabLst>
            </a:pPr>
            <a:r>
              <a:rPr sz="1900" spc="-15" dirty="0" smtClean="0">
                <a:solidFill>
                  <a:srgbClr val="002D62"/>
                </a:solidFill>
                <a:latin typeface="Verdana"/>
                <a:cs typeface="Verdana"/>
              </a:rPr>
              <a:t>»	</a:t>
            </a:r>
            <a:r>
              <a:rPr sz="1900" spc="-10" dirty="0" smtClean="0">
                <a:solidFill>
                  <a:srgbClr val="002D62"/>
                </a:solidFill>
                <a:latin typeface="Verdana"/>
                <a:cs typeface="Verdana"/>
              </a:rPr>
              <a:t>Lukio</a:t>
            </a:r>
            <a:r>
              <a:rPr sz="1900" spc="-40" dirty="0" smtClean="0">
                <a:solidFill>
                  <a:srgbClr val="002D62"/>
                </a:solidFill>
                <a:latin typeface="Verdana"/>
                <a:cs typeface="Verdana"/>
              </a:rPr>
              <a:t>k</a:t>
            </a:r>
            <a:r>
              <a:rPr sz="1900" spc="-15" dirty="0" smtClean="0">
                <a:solidFill>
                  <a:srgbClr val="002D62"/>
                </a:solidFill>
                <a:latin typeface="Verdana"/>
                <a:cs typeface="Verdana"/>
              </a:rPr>
              <a:t>ou</a:t>
            </a:r>
            <a:r>
              <a:rPr sz="1900" spc="-20" dirty="0" smtClean="0">
                <a:solidFill>
                  <a:srgbClr val="002D62"/>
                </a:solidFill>
                <a:latin typeface="Verdana"/>
                <a:cs typeface="Verdana"/>
              </a:rPr>
              <a:t>l</a:t>
            </a:r>
            <a:r>
              <a:rPr sz="1900" spc="-10" dirty="0" smtClean="0">
                <a:solidFill>
                  <a:srgbClr val="002D62"/>
                </a:solidFill>
                <a:latin typeface="Verdana"/>
                <a:cs typeface="Verdana"/>
              </a:rPr>
              <a:t>ut</a:t>
            </a:r>
            <a:r>
              <a:rPr sz="1900" spc="-25" dirty="0" smtClean="0">
                <a:solidFill>
                  <a:srgbClr val="002D62"/>
                </a:solidFill>
                <a:latin typeface="Verdana"/>
                <a:cs typeface="Verdana"/>
              </a:rPr>
              <a:t>u</a:t>
            </a:r>
            <a:r>
              <a:rPr sz="1900" spc="-10" dirty="0" smtClean="0">
                <a:solidFill>
                  <a:srgbClr val="002D62"/>
                </a:solidFill>
                <a:latin typeface="Verdana"/>
                <a:cs typeface="Verdana"/>
              </a:rPr>
              <a:t>s</a:t>
            </a:r>
            <a:r>
              <a:rPr sz="1900" spc="-20" dirty="0" smtClean="0">
                <a:solidFill>
                  <a:srgbClr val="002D62"/>
                </a:solidFill>
                <a:latin typeface="Verdana"/>
                <a:cs typeface="Verdana"/>
              </a:rPr>
              <a:t>t</a:t>
            </a:r>
            <a:r>
              <a:rPr sz="1900" spc="-15" dirty="0" smtClean="0">
                <a:solidFill>
                  <a:srgbClr val="002D62"/>
                </a:solidFill>
                <a:latin typeface="Verdana"/>
                <a:cs typeface="Verdana"/>
              </a:rPr>
              <a:t>a</a:t>
            </a:r>
            <a:r>
              <a:rPr sz="1900" spc="25" dirty="0" smtClean="0">
                <a:solidFill>
                  <a:srgbClr val="002D62"/>
                </a:solidFill>
                <a:latin typeface="Verdana"/>
                <a:cs typeface="Verdana"/>
              </a:rPr>
              <a:t> </a:t>
            </a:r>
            <a:r>
              <a:rPr sz="1900" spc="-10" dirty="0" smtClean="0">
                <a:solidFill>
                  <a:srgbClr val="002D62"/>
                </a:solidFill>
                <a:latin typeface="Verdana"/>
                <a:cs typeface="Verdana"/>
              </a:rPr>
              <a:t>ja</a:t>
            </a:r>
            <a:r>
              <a:rPr sz="1900" spc="-15" dirty="0" smtClean="0">
                <a:solidFill>
                  <a:srgbClr val="002D62"/>
                </a:solidFill>
                <a:latin typeface="Verdana"/>
                <a:cs typeface="Verdana"/>
              </a:rPr>
              <a:t> o</a:t>
            </a:r>
            <a:r>
              <a:rPr sz="1900" spc="-25" dirty="0" smtClean="0">
                <a:solidFill>
                  <a:srgbClr val="002D62"/>
                </a:solidFill>
                <a:latin typeface="Verdana"/>
                <a:cs typeface="Verdana"/>
              </a:rPr>
              <a:t>p</a:t>
            </a:r>
            <a:r>
              <a:rPr sz="1900" spc="-15" dirty="0" smtClean="0">
                <a:solidFill>
                  <a:srgbClr val="002D62"/>
                </a:solidFill>
                <a:latin typeface="Verdana"/>
                <a:cs typeface="Verdana"/>
              </a:rPr>
              <a:t>e</a:t>
            </a:r>
            <a:r>
              <a:rPr sz="1900" spc="-20" dirty="0" smtClean="0">
                <a:solidFill>
                  <a:srgbClr val="002D62"/>
                </a:solidFill>
                <a:latin typeface="Verdana"/>
                <a:cs typeface="Verdana"/>
              </a:rPr>
              <a:t>t</a:t>
            </a:r>
            <a:r>
              <a:rPr sz="1900" spc="-10" dirty="0" smtClean="0">
                <a:solidFill>
                  <a:srgbClr val="002D62"/>
                </a:solidFill>
                <a:latin typeface="Verdana"/>
                <a:cs typeface="Verdana"/>
              </a:rPr>
              <a:t>ta</a:t>
            </a:r>
            <a:r>
              <a:rPr sz="1900" spc="-20" dirty="0" smtClean="0">
                <a:solidFill>
                  <a:srgbClr val="002D62"/>
                </a:solidFill>
                <a:latin typeface="Verdana"/>
                <a:cs typeface="Verdana"/>
              </a:rPr>
              <a:t>j</a:t>
            </a:r>
            <a:r>
              <a:rPr sz="1900" spc="-10" dirty="0" smtClean="0">
                <a:solidFill>
                  <a:srgbClr val="002D62"/>
                </a:solidFill>
                <a:latin typeface="Verdana"/>
                <a:cs typeface="Verdana"/>
              </a:rPr>
              <a:t>ia</a:t>
            </a:r>
            <a:r>
              <a:rPr sz="1900" spc="20" dirty="0" smtClean="0">
                <a:solidFill>
                  <a:srgbClr val="002D62"/>
                </a:solidFill>
                <a:latin typeface="Verdana"/>
                <a:cs typeface="Verdana"/>
              </a:rPr>
              <a:t> </a:t>
            </a:r>
            <a:r>
              <a:rPr sz="1900" spc="-15" dirty="0" smtClean="0">
                <a:solidFill>
                  <a:srgbClr val="002D62"/>
                </a:solidFill>
                <a:latin typeface="Verdana"/>
                <a:cs typeface="Verdana"/>
              </a:rPr>
              <a:t>a</a:t>
            </a:r>
            <a:r>
              <a:rPr sz="1900" spc="-20" dirty="0" smtClean="0">
                <a:solidFill>
                  <a:srgbClr val="002D62"/>
                </a:solidFill>
                <a:latin typeface="Verdana"/>
                <a:cs typeface="Verdana"/>
              </a:rPr>
              <a:t>r</a:t>
            </a:r>
            <a:r>
              <a:rPr sz="1900" spc="-25" dirty="0" smtClean="0">
                <a:solidFill>
                  <a:srgbClr val="002D62"/>
                </a:solidFill>
                <a:latin typeface="Verdana"/>
                <a:cs typeface="Verdana"/>
              </a:rPr>
              <a:t>v</a:t>
            </a:r>
            <a:r>
              <a:rPr sz="1900" spc="-15" dirty="0" smtClean="0">
                <a:solidFill>
                  <a:srgbClr val="002D62"/>
                </a:solidFill>
                <a:latin typeface="Verdana"/>
                <a:cs typeface="Verdana"/>
              </a:rPr>
              <a:t>os</a:t>
            </a:r>
            <a:r>
              <a:rPr sz="1900" spc="-20" dirty="0" smtClean="0">
                <a:solidFill>
                  <a:srgbClr val="002D62"/>
                </a:solidFill>
                <a:latin typeface="Verdana"/>
                <a:cs typeface="Verdana"/>
              </a:rPr>
              <a:t>t</a:t>
            </a:r>
            <a:r>
              <a:rPr sz="1900" spc="-15" dirty="0" smtClean="0">
                <a:solidFill>
                  <a:srgbClr val="002D62"/>
                </a:solidFill>
                <a:latin typeface="Verdana"/>
                <a:cs typeface="Verdana"/>
              </a:rPr>
              <a:t>e</a:t>
            </a:r>
            <a:r>
              <a:rPr sz="1900" spc="-20" dirty="0" smtClean="0">
                <a:solidFill>
                  <a:srgbClr val="002D62"/>
                </a:solidFill>
                <a:latin typeface="Verdana"/>
                <a:cs typeface="Verdana"/>
              </a:rPr>
              <a:t>t</a:t>
            </a:r>
            <a:r>
              <a:rPr sz="1900" spc="-15" dirty="0" smtClean="0">
                <a:solidFill>
                  <a:srgbClr val="002D62"/>
                </a:solidFill>
                <a:latin typeface="Verdana"/>
                <a:cs typeface="Verdana"/>
              </a:rPr>
              <a:t>aan</a:t>
            </a:r>
            <a:endParaRPr sz="1900">
              <a:solidFill>
                <a:prstClr val="black"/>
              </a:solidFill>
              <a:latin typeface="Verdana"/>
              <a:cs typeface="Verdana"/>
            </a:endParaRPr>
          </a:p>
        </p:txBody>
      </p:sp>
      <p:sp>
        <p:nvSpPr>
          <p:cNvPr id="10" name="Dian numeron paikkamerkki 9"/>
          <p:cNvSpPr>
            <a:spLocks noGrp="1"/>
          </p:cNvSpPr>
          <p:nvPr>
            <p:ph type="sldNum" sz="quarter" idx="7"/>
          </p:nvPr>
        </p:nvSpPr>
        <p:spPr/>
        <p:txBody>
          <a:bodyPr/>
          <a:lstStyle/>
          <a:p>
            <a:fld id="{B6F15528-21DE-4FAA-801E-634DDDAF4B2B}" type="slidenum">
              <a:rPr lang="fi-FI" smtClean="0">
                <a:solidFill>
                  <a:prstClr val="black">
                    <a:tint val="75000"/>
                  </a:prstClr>
                </a:solidFill>
              </a:rPr>
              <a:pPr/>
              <a:t>38</a:t>
            </a:fld>
            <a:endParaRPr lang="fi-FI">
              <a:solidFill>
                <a:prstClr val="black">
                  <a:tint val="75000"/>
                </a:prstClr>
              </a:solidFill>
            </a:endParaRPr>
          </a:p>
        </p:txBody>
      </p:sp>
      <p:sp>
        <p:nvSpPr>
          <p:cNvPr id="7" name="Päivämäärän paikkamerkki 6"/>
          <p:cNvSpPr>
            <a:spLocks noGrp="1"/>
          </p:cNvSpPr>
          <p:nvPr>
            <p:ph type="dt" sz="half" idx="6"/>
          </p:nvPr>
        </p:nvSpPr>
        <p:spPr>
          <a:xfrm>
            <a:off x="1801402" y="6376216"/>
            <a:ext cx="2103120" cy="342900"/>
          </a:xfrm>
        </p:spPr>
        <p:txBody>
          <a:bodyPr/>
          <a:lstStyle/>
          <a:p>
            <a:fld id="{698E1573-AD3A-49A4-9B38-5D6456968564}" type="datetime1">
              <a:rPr lang="fi-FI" smtClean="0"/>
              <a:t>5.10.2016</a:t>
            </a:fld>
            <a:endParaRPr lang="en-US" smtClean="0"/>
          </a:p>
        </p:txBody>
      </p:sp>
      <p:sp>
        <p:nvSpPr>
          <p:cNvPr id="8" name="Alatunnisteen paikkamerkki 7"/>
          <p:cNvSpPr>
            <a:spLocks noGrp="1"/>
          </p:cNvSpPr>
          <p:nvPr>
            <p:ph type="ftr" sz="quarter" idx="5"/>
          </p:nvPr>
        </p:nvSpPr>
        <p:spPr/>
        <p:txBody>
          <a:bodyPr/>
          <a:lstStyle/>
          <a:p>
            <a:r>
              <a:rPr lang="fi-FI" smtClean="0"/>
              <a:t>Liese Eskelinen</a:t>
            </a:r>
            <a:endParaRPr lang="fi-FI"/>
          </a:p>
        </p:txBody>
      </p:sp>
    </p:spTree>
    <p:extLst>
      <p:ext uri="{BB962C8B-B14F-4D97-AF65-F5344CB8AC3E}">
        <p14:creationId xmlns:p14="http://schemas.microsoft.com/office/powerpoint/2010/main" val="15500894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3087"/>
            <a:ext cx="9144000" cy="134909"/>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53987" y="6272238"/>
            <a:ext cx="1550924" cy="371475"/>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txBox="1"/>
          <p:nvPr/>
        </p:nvSpPr>
        <p:spPr>
          <a:xfrm>
            <a:off x="667004" y="43434"/>
            <a:ext cx="6667500" cy="875030"/>
          </a:xfrm>
          <a:prstGeom prst="rect">
            <a:avLst/>
          </a:prstGeom>
        </p:spPr>
        <p:txBody>
          <a:bodyPr vert="horz" wrap="square" lIns="0" tIns="0" rIns="0" bIns="0" rtlCol="0">
            <a:noAutofit/>
          </a:bodyPr>
          <a:lstStyle/>
          <a:p>
            <a:pPr marL="12700"/>
            <a:r>
              <a:rPr sz="2900" b="1" spc="-35" dirty="0" smtClean="0">
                <a:solidFill>
                  <a:srgbClr val="002D62"/>
                </a:solidFill>
                <a:latin typeface="Verdana"/>
                <a:cs typeface="Verdana"/>
              </a:rPr>
              <a:t>K</a:t>
            </a:r>
            <a:r>
              <a:rPr sz="2900" b="1" spc="-30" dirty="0" smtClean="0">
                <a:solidFill>
                  <a:srgbClr val="002D62"/>
                </a:solidFill>
                <a:latin typeface="Verdana"/>
                <a:cs typeface="Verdana"/>
              </a:rPr>
              <a:t>U</a:t>
            </a:r>
            <a:r>
              <a:rPr sz="2900" b="1" spc="-35" dirty="0" smtClean="0">
                <a:solidFill>
                  <a:srgbClr val="002D62"/>
                </a:solidFill>
                <a:latin typeface="Verdana"/>
                <a:cs typeface="Verdana"/>
              </a:rPr>
              <a:t>N</a:t>
            </a:r>
            <a:r>
              <a:rPr sz="2900" b="1" spc="-40" dirty="0" smtClean="0">
                <a:solidFill>
                  <a:srgbClr val="002D62"/>
                </a:solidFill>
                <a:latin typeface="Verdana"/>
                <a:cs typeface="Verdana"/>
              </a:rPr>
              <a:t>TALIIT</a:t>
            </a:r>
            <a:r>
              <a:rPr sz="2900" b="1" spc="-35" dirty="0" smtClean="0">
                <a:solidFill>
                  <a:srgbClr val="002D62"/>
                </a:solidFill>
                <a:latin typeface="Verdana"/>
                <a:cs typeface="Verdana"/>
              </a:rPr>
              <a:t>O</a:t>
            </a:r>
            <a:r>
              <a:rPr sz="2900" b="1" dirty="0" smtClean="0">
                <a:solidFill>
                  <a:srgbClr val="002D62"/>
                </a:solidFill>
                <a:latin typeface="Verdana"/>
                <a:cs typeface="Verdana"/>
              </a:rPr>
              <a:t>N</a:t>
            </a:r>
            <a:r>
              <a:rPr sz="2900" b="1" spc="-55" dirty="0" smtClean="0">
                <a:solidFill>
                  <a:srgbClr val="002D62"/>
                </a:solidFill>
                <a:latin typeface="Verdana"/>
                <a:cs typeface="Verdana"/>
              </a:rPr>
              <a:t> </a:t>
            </a:r>
            <a:r>
              <a:rPr sz="2900" b="1" spc="-40" dirty="0" smtClean="0">
                <a:solidFill>
                  <a:srgbClr val="002D62"/>
                </a:solidFill>
                <a:latin typeface="Verdana"/>
                <a:cs typeface="Verdana"/>
              </a:rPr>
              <a:t>TA</a:t>
            </a:r>
            <a:r>
              <a:rPr sz="2900" b="1" spc="-35" dirty="0" smtClean="0">
                <a:solidFill>
                  <a:srgbClr val="002D62"/>
                </a:solidFill>
                <a:latin typeface="Verdana"/>
                <a:cs typeface="Verdana"/>
              </a:rPr>
              <a:t>VO</a:t>
            </a:r>
            <a:r>
              <a:rPr sz="2900" b="1" spc="-40" dirty="0" smtClean="0">
                <a:solidFill>
                  <a:srgbClr val="002D62"/>
                </a:solidFill>
                <a:latin typeface="Verdana"/>
                <a:cs typeface="Verdana"/>
              </a:rPr>
              <a:t>IT</a:t>
            </a:r>
            <a:r>
              <a:rPr sz="2900" b="1" spc="-30" dirty="0" smtClean="0">
                <a:solidFill>
                  <a:srgbClr val="002D62"/>
                </a:solidFill>
                <a:latin typeface="Verdana"/>
                <a:cs typeface="Verdana"/>
              </a:rPr>
              <a:t>E</a:t>
            </a:r>
            <a:r>
              <a:rPr sz="2900" b="1" dirty="0" smtClean="0">
                <a:solidFill>
                  <a:srgbClr val="002D62"/>
                </a:solidFill>
                <a:latin typeface="Verdana"/>
                <a:cs typeface="Verdana"/>
              </a:rPr>
              <a:t>:</a:t>
            </a:r>
            <a:endParaRPr sz="2900">
              <a:solidFill>
                <a:prstClr val="black"/>
              </a:solidFill>
              <a:latin typeface="Verdana"/>
              <a:cs typeface="Verdana"/>
            </a:endParaRPr>
          </a:p>
          <a:p>
            <a:pPr marL="12700">
              <a:lnSpc>
                <a:spcPts val="3400"/>
              </a:lnSpc>
            </a:pPr>
            <a:r>
              <a:rPr sz="2900" b="1" spc="-45" dirty="0" smtClean="0">
                <a:solidFill>
                  <a:srgbClr val="002D62"/>
                </a:solidFill>
                <a:latin typeface="Verdana"/>
                <a:cs typeface="Verdana"/>
              </a:rPr>
              <a:t>L</a:t>
            </a:r>
            <a:r>
              <a:rPr sz="2900" b="1" spc="-35" dirty="0" smtClean="0">
                <a:solidFill>
                  <a:srgbClr val="002D62"/>
                </a:solidFill>
                <a:latin typeface="Verdana"/>
                <a:cs typeface="Verdana"/>
              </a:rPr>
              <a:t>UK</a:t>
            </a:r>
            <a:r>
              <a:rPr sz="2900" b="1" spc="-40" dirty="0" smtClean="0">
                <a:solidFill>
                  <a:srgbClr val="002D62"/>
                </a:solidFill>
                <a:latin typeface="Verdana"/>
                <a:cs typeface="Verdana"/>
              </a:rPr>
              <a:t>IO</a:t>
            </a:r>
            <a:r>
              <a:rPr sz="2900" b="1" spc="-35" dirty="0" smtClean="0">
                <a:solidFill>
                  <a:srgbClr val="002D62"/>
                </a:solidFill>
                <a:latin typeface="Verdana"/>
                <a:cs typeface="Verdana"/>
              </a:rPr>
              <a:t>K</a:t>
            </a:r>
            <a:r>
              <a:rPr sz="2900" b="1" spc="-40" dirty="0" smtClean="0">
                <a:solidFill>
                  <a:srgbClr val="002D62"/>
                </a:solidFill>
                <a:latin typeface="Verdana"/>
                <a:cs typeface="Verdana"/>
              </a:rPr>
              <a:t>O</a:t>
            </a:r>
            <a:r>
              <a:rPr sz="2900" b="1" spc="-35" dirty="0" smtClean="0">
                <a:solidFill>
                  <a:srgbClr val="002D62"/>
                </a:solidFill>
                <a:latin typeface="Verdana"/>
                <a:cs typeface="Verdana"/>
              </a:rPr>
              <a:t>U</a:t>
            </a:r>
            <a:r>
              <a:rPr sz="2900" b="1" spc="-45" dirty="0" smtClean="0">
                <a:solidFill>
                  <a:srgbClr val="002D62"/>
                </a:solidFill>
                <a:latin typeface="Verdana"/>
                <a:cs typeface="Verdana"/>
              </a:rPr>
              <a:t>L</a:t>
            </a:r>
            <a:r>
              <a:rPr sz="2900" b="1" spc="-35" dirty="0" smtClean="0">
                <a:solidFill>
                  <a:srgbClr val="002D62"/>
                </a:solidFill>
                <a:latin typeface="Verdana"/>
                <a:cs typeface="Verdana"/>
              </a:rPr>
              <a:t>U</a:t>
            </a:r>
            <a:r>
              <a:rPr sz="2900" b="1" spc="-40" dirty="0" smtClean="0">
                <a:solidFill>
                  <a:srgbClr val="002D62"/>
                </a:solidFill>
                <a:latin typeface="Verdana"/>
                <a:cs typeface="Verdana"/>
              </a:rPr>
              <a:t>T</a:t>
            </a:r>
            <a:r>
              <a:rPr sz="2900" b="1" spc="-35" dirty="0" smtClean="0">
                <a:solidFill>
                  <a:srgbClr val="002D62"/>
                </a:solidFill>
                <a:latin typeface="Verdana"/>
                <a:cs typeface="Verdana"/>
              </a:rPr>
              <a:t>UK</a:t>
            </a:r>
            <a:r>
              <a:rPr sz="2900" b="1" spc="-40" dirty="0" smtClean="0">
                <a:solidFill>
                  <a:srgbClr val="002D62"/>
                </a:solidFill>
                <a:latin typeface="Verdana"/>
                <a:cs typeface="Verdana"/>
              </a:rPr>
              <a:t>S</a:t>
            </a:r>
            <a:r>
              <a:rPr sz="2900" b="1" spc="-45" dirty="0" smtClean="0">
                <a:solidFill>
                  <a:srgbClr val="002D62"/>
                </a:solidFill>
                <a:latin typeface="Verdana"/>
                <a:cs typeface="Verdana"/>
              </a:rPr>
              <a:t>E</a:t>
            </a:r>
            <a:r>
              <a:rPr sz="2900" b="1" dirty="0" smtClean="0">
                <a:solidFill>
                  <a:srgbClr val="002D62"/>
                </a:solidFill>
                <a:latin typeface="Verdana"/>
                <a:cs typeface="Verdana"/>
              </a:rPr>
              <a:t>N</a:t>
            </a:r>
            <a:r>
              <a:rPr sz="2900" b="1" spc="-85" dirty="0" smtClean="0">
                <a:solidFill>
                  <a:srgbClr val="002D62"/>
                </a:solidFill>
                <a:latin typeface="Verdana"/>
                <a:cs typeface="Verdana"/>
              </a:rPr>
              <a:t> </a:t>
            </a:r>
            <a:r>
              <a:rPr sz="2900" b="1" spc="-40" dirty="0" smtClean="0">
                <a:solidFill>
                  <a:srgbClr val="002D62"/>
                </a:solidFill>
                <a:latin typeface="Verdana"/>
                <a:cs typeface="Verdana"/>
              </a:rPr>
              <a:t>A</a:t>
            </a:r>
            <a:r>
              <a:rPr sz="2900" b="1" spc="-45" dirty="0" smtClean="0">
                <a:solidFill>
                  <a:srgbClr val="002D62"/>
                </a:solidFill>
                <a:latin typeface="Verdana"/>
                <a:cs typeface="Verdana"/>
              </a:rPr>
              <a:t>L</a:t>
            </a:r>
            <a:r>
              <a:rPr sz="2900" b="1" spc="-35" dirty="0" smtClean="0">
                <a:solidFill>
                  <a:srgbClr val="002D62"/>
                </a:solidFill>
                <a:latin typeface="Verdana"/>
                <a:cs typeface="Verdana"/>
              </a:rPr>
              <a:t>H</a:t>
            </a:r>
            <a:r>
              <a:rPr sz="2900" b="1" spc="-40" dirty="0" smtClean="0">
                <a:solidFill>
                  <a:srgbClr val="002D62"/>
                </a:solidFill>
                <a:latin typeface="Verdana"/>
                <a:cs typeface="Verdana"/>
              </a:rPr>
              <a:t>AIN</a:t>
            </a:r>
            <a:r>
              <a:rPr sz="2900" b="1" spc="-45" dirty="0" smtClean="0">
                <a:solidFill>
                  <a:srgbClr val="002D62"/>
                </a:solidFill>
                <a:latin typeface="Verdana"/>
                <a:cs typeface="Verdana"/>
              </a:rPr>
              <a:t>E</a:t>
            </a:r>
            <a:r>
              <a:rPr sz="2900" b="1" dirty="0" smtClean="0">
                <a:solidFill>
                  <a:srgbClr val="002D62"/>
                </a:solidFill>
                <a:latin typeface="Verdana"/>
                <a:cs typeface="Verdana"/>
              </a:rPr>
              <a:t>N</a:t>
            </a:r>
            <a:endParaRPr sz="2900">
              <a:solidFill>
                <a:prstClr val="black"/>
              </a:solidFill>
              <a:latin typeface="Verdana"/>
              <a:cs typeface="Verdana"/>
            </a:endParaRPr>
          </a:p>
        </p:txBody>
      </p:sp>
      <p:sp>
        <p:nvSpPr>
          <p:cNvPr id="6" name="object 6"/>
          <p:cNvSpPr txBox="1"/>
          <p:nvPr/>
        </p:nvSpPr>
        <p:spPr>
          <a:xfrm>
            <a:off x="2197354" y="6499758"/>
            <a:ext cx="89535" cy="177165"/>
          </a:xfrm>
          <a:prstGeom prst="rect">
            <a:avLst/>
          </a:prstGeom>
        </p:spPr>
        <p:txBody>
          <a:bodyPr vert="horz" wrap="square" lIns="0" tIns="0" rIns="0" bIns="0" rtlCol="0">
            <a:noAutofit/>
          </a:bodyPr>
          <a:lstStyle/>
          <a:p>
            <a:pPr marL="12700"/>
            <a:r>
              <a:rPr sz="1100" dirty="0" smtClean="0">
                <a:solidFill>
                  <a:srgbClr val="002D62"/>
                </a:solidFill>
                <a:latin typeface="Verdana"/>
                <a:cs typeface="Verdana"/>
              </a:rPr>
              <a:t>|</a:t>
            </a:r>
            <a:endParaRPr sz="1100">
              <a:solidFill>
                <a:prstClr val="black"/>
              </a:solidFill>
              <a:latin typeface="Verdana"/>
              <a:cs typeface="Verdana"/>
            </a:endParaRPr>
          </a:p>
        </p:txBody>
      </p:sp>
      <p:sp>
        <p:nvSpPr>
          <p:cNvPr id="5" name="object 5"/>
          <p:cNvSpPr txBox="1"/>
          <p:nvPr/>
        </p:nvSpPr>
        <p:spPr>
          <a:xfrm>
            <a:off x="667004" y="927734"/>
            <a:ext cx="7480934" cy="5154930"/>
          </a:xfrm>
          <a:prstGeom prst="rect">
            <a:avLst/>
          </a:prstGeom>
        </p:spPr>
        <p:txBody>
          <a:bodyPr vert="horz" wrap="square" lIns="0" tIns="0" rIns="0" bIns="0" rtlCol="0">
            <a:noAutofit/>
          </a:bodyPr>
          <a:lstStyle/>
          <a:p>
            <a:pPr marL="12700"/>
            <a:r>
              <a:rPr sz="2900" b="1" spc="-40" dirty="0" smtClean="0">
                <a:solidFill>
                  <a:srgbClr val="002D62"/>
                </a:solidFill>
                <a:latin typeface="Verdana"/>
                <a:cs typeface="Verdana"/>
              </a:rPr>
              <a:t>RA</a:t>
            </a:r>
            <a:r>
              <a:rPr sz="2900" b="1" spc="-35" dirty="0" smtClean="0">
                <a:solidFill>
                  <a:srgbClr val="002D62"/>
                </a:solidFill>
                <a:latin typeface="Verdana"/>
                <a:cs typeface="Verdana"/>
              </a:rPr>
              <a:t>HO</a:t>
            </a:r>
            <a:r>
              <a:rPr sz="2900" b="1" spc="-40" dirty="0" smtClean="0">
                <a:solidFill>
                  <a:srgbClr val="002D62"/>
                </a:solidFill>
                <a:latin typeface="Verdana"/>
                <a:cs typeface="Verdana"/>
              </a:rPr>
              <a:t>IT</a:t>
            </a:r>
            <a:r>
              <a:rPr sz="2900" b="1" spc="-30" dirty="0" smtClean="0">
                <a:solidFill>
                  <a:srgbClr val="002D62"/>
                </a:solidFill>
                <a:latin typeface="Verdana"/>
                <a:cs typeface="Verdana"/>
              </a:rPr>
              <a:t>U</a:t>
            </a:r>
            <a:r>
              <a:rPr sz="2900" b="1" spc="-40" dirty="0" smtClean="0">
                <a:solidFill>
                  <a:srgbClr val="002D62"/>
                </a:solidFill>
                <a:latin typeface="Verdana"/>
                <a:cs typeface="Verdana"/>
              </a:rPr>
              <a:t>STAS</a:t>
            </a:r>
            <a:r>
              <a:rPr sz="2900" b="1" dirty="0" smtClean="0">
                <a:solidFill>
                  <a:srgbClr val="002D62"/>
                </a:solidFill>
                <a:latin typeface="Verdana"/>
                <a:cs typeface="Verdana"/>
              </a:rPr>
              <a:t>O</a:t>
            </a:r>
            <a:r>
              <a:rPr sz="2900" b="1" spc="-65" dirty="0" smtClean="0">
                <a:solidFill>
                  <a:srgbClr val="002D62"/>
                </a:solidFill>
                <a:latin typeface="Verdana"/>
                <a:cs typeface="Verdana"/>
              </a:rPr>
              <a:t> </a:t>
            </a:r>
            <a:r>
              <a:rPr sz="2900" b="1" spc="-35" dirty="0" smtClean="0">
                <a:solidFill>
                  <a:srgbClr val="002D62"/>
                </a:solidFill>
                <a:latin typeface="Verdana"/>
                <a:cs typeface="Verdana"/>
              </a:rPr>
              <a:t>KO</a:t>
            </a:r>
            <a:r>
              <a:rPr sz="2900" b="1" spc="-40" dirty="0" smtClean="0">
                <a:solidFill>
                  <a:srgbClr val="002D62"/>
                </a:solidFill>
                <a:latin typeface="Verdana"/>
                <a:cs typeface="Verdana"/>
              </a:rPr>
              <a:t>R</a:t>
            </a:r>
            <a:r>
              <a:rPr sz="2900" b="1" spc="-45" dirty="0" smtClean="0">
                <a:solidFill>
                  <a:srgbClr val="002D62"/>
                </a:solidFill>
                <a:latin typeface="Verdana"/>
                <a:cs typeface="Verdana"/>
              </a:rPr>
              <a:t>J</a:t>
            </a:r>
            <a:r>
              <a:rPr sz="2900" b="1" spc="-40" dirty="0" smtClean="0">
                <a:solidFill>
                  <a:srgbClr val="002D62"/>
                </a:solidFill>
                <a:latin typeface="Verdana"/>
                <a:cs typeface="Verdana"/>
              </a:rPr>
              <a:t>ATT</a:t>
            </a:r>
            <a:r>
              <a:rPr sz="2900" b="1" dirty="0" smtClean="0">
                <a:solidFill>
                  <a:srgbClr val="002D62"/>
                </a:solidFill>
                <a:latin typeface="Verdana"/>
                <a:cs typeface="Verdana"/>
              </a:rPr>
              <a:t>U</a:t>
            </a:r>
            <a:r>
              <a:rPr sz="2900" b="1" spc="-60" dirty="0" smtClean="0">
                <a:solidFill>
                  <a:srgbClr val="002D62"/>
                </a:solidFill>
                <a:latin typeface="Verdana"/>
                <a:cs typeface="Verdana"/>
              </a:rPr>
              <a:t> </a:t>
            </a:r>
            <a:r>
              <a:rPr sz="2900" b="1" spc="-35" dirty="0" smtClean="0">
                <a:solidFill>
                  <a:srgbClr val="002D62"/>
                </a:solidFill>
                <a:latin typeface="Verdana"/>
                <a:cs typeface="Verdana"/>
              </a:rPr>
              <a:t>V</a:t>
            </a:r>
            <a:r>
              <a:rPr sz="2900" b="1" dirty="0" smtClean="0">
                <a:solidFill>
                  <a:srgbClr val="002D62"/>
                </a:solidFill>
                <a:latin typeface="Verdana"/>
                <a:cs typeface="Verdana"/>
              </a:rPr>
              <a:t>.</a:t>
            </a:r>
            <a:r>
              <a:rPr sz="2900" b="1" spc="-75" dirty="0" smtClean="0">
                <a:solidFill>
                  <a:srgbClr val="002D62"/>
                </a:solidFill>
                <a:latin typeface="Verdana"/>
                <a:cs typeface="Verdana"/>
              </a:rPr>
              <a:t> </a:t>
            </a:r>
            <a:r>
              <a:rPr sz="2900" b="1" spc="-40" dirty="0" smtClean="0">
                <a:solidFill>
                  <a:srgbClr val="002D62"/>
                </a:solidFill>
                <a:latin typeface="Verdana"/>
                <a:cs typeface="Verdana"/>
              </a:rPr>
              <a:t>202</a:t>
            </a:r>
            <a:r>
              <a:rPr sz="2900" b="1" dirty="0" smtClean="0">
                <a:solidFill>
                  <a:srgbClr val="002D62"/>
                </a:solidFill>
                <a:latin typeface="Verdana"/>
                <a:cs typeface="Verdana"/>
              </a:rPr>
              <a:t>5</a:t>
            </a:r>
            <a:endParaRPr sz="2900" dirty="0">
              <a:solidFill>
                <a:prstClr val="black"/>
              </a:solidFill>
              <a:latin typeface="Verdana"/>
              <a:cs typeface="Verdana"/>
            </a:endParaRPr>
          </a:p>
          <a:p>
            <a:pPr>
              <a:lnSpc>
                <a:spcPts val="1000"/>
              </a:lnSpc>
            </a:pPr>
            <a:endParaRPr sz="1000" dirty="0">
              <a:solidFill>
                <a:prstClr val="black"/>
              </a:solidFill>
            </a:endParaRPr>
          </a:p>
          <a:p>
            <a:pPr>
              <a:lnSpc>
                <a:spcPts val="1100"/>
              </a:lnSpc>
              <a:spcBef>
                <a:spcPts val="61"/>
              </a:spcBef>
            </a:pPr>
            <a:endParaRPr sz="1100" dirty="0">
              <a:solidFill>
                <a:prstClr val="black"/>
              </a:solidFill>
            </a:endParaRPr>
          </a:p>
          <a:p>
            <a:pPr marL="355600" marR="12700" indent="-342900">
              <a:lnSpc>
                <a:spcPct val="80000"/>
              </a:lnSpc>
              <a:buClr>
                <a:srgbClr val="002D62"/>
              </a:buClr>
              <a:buFont typeface="Arial"/>
              <a:buChar char="•"/>
              <a:tabLst>
                <a:tab pos="354965" algn="l"/>
              </a:tabLst>
            </a:pPr>
            <a:r>
              <a:rPr sz="2200" spc="-40" dirty="0" smtClean="0">
                <a:solidFill>
                  <a:srgbClr val="002D62"/>
                </a:solidFill>
                <a:latin typeface="Verdana"/>
                <a:cs typeface="Verdana"/>
              </a:rPr>
              <a:t>Lu</a:t>
            </a:r>
            <a:r>
              <a:rPr sz="2200" spc="-45" dirty="0" smtClean="0">
                <a:solidFill>
                  <a:srgbClr val="002D62"/>
                </a:solidFill>
                <a:latin typeface="Verdana"/>
                <a:cs typeface="Verdana"/>
              </a:rPr>
              <a:t>k</a:t>
            </a:r>
            <a:r>
              <a:rPr sz="2200" spc="-30" dirty="0" smtClean="0">
                <a:solidFill>
                  <a:srgbClr val="002D62"/>
                </a:solidFill>
                <a:latin typeface="Verdana"/>
                <a:cs typeface="Verdana"/>
              </a:rPr>
              <a:t>i</a:t>
            </a:r>
            <a:r>
              <a:rPr sz="2200" spc="-45" dirty="0" smtClean="0">
                <a:solidFill>
                  <a:srgbClr val="002D62"/>
                </a:solidFill>
                <a:latin typeface="Verdana"/>
                <a:cs typeface="Verdana"/>
              </a:rPr>
              <a:t>o</a:t>
            </a:r>
            <a:r>
              <a:rPr sz="2200" spc="-70" dirty="0" smtClean="0">
                <a:solidFill>
                  <a:srgbClr val="002D62"/>
                </a:solidFill>
                <a:latin typeface="Verdana"/>
                <a:cs typeface="Verdana"/>
              </a:rPr>
              <a:t>k</a:t>
            </a:r>
            <a:r>
              <a:rPr sz="2200" spc="-45" dirty="0" smtClean="0">
                <a:solidFill>
                  <a:srgbClr val="002D62"/>
                </a:solidFill>
                <a:latin typeface="Verdana"/>
                <a:cs typeface="Verdana"/>
              </a:rPr>
              <a:t>o</a:t>
            </a:r>
            <a:r>
              <a:rPr sz="2200" spc="-40" dirty="0" smtClean="0">
                <a:solidFill>
                  <a:srgbClr val="002D62"/>
                </a:solidFill>
                <a:latin typeface="Verdana"/>
                <a:cs typeface="Verdana"/>
              </a:rPr>
              <a:t>u</a:t>
            </a:r>
            <a:r>
              <a:rPr sz="2200" spc="-30" dirty="0" smtClean="0">
                <a:solidFill>
                  <a:srgbClr val="002D62"/>
                </a:solidFill>
                <a:latin typeface="Verdana"/>
                <a:cs typeface="Verdana"/>
              </a:rPr>
              <a:t>l</a:t>
            </a:r>
            <a:r>
              <a:rPr sz="2200" spc="-50" dirty="0" smtClean="0">
                <a:solidFill>
                  <a:srgbClr val="002D62"/>
                </a:solidFill>
                <a:latin typeface="Verdana"/>
                <a:cs typeface="Verdana"/>
              </a:rPr>
              <a:t>utu</a:t>
            </a:r>
            <a:r>
              <a:rPr sz="2200" spc="-45" dirty="0" smtClean="0">
                <a:solidFill>
                  <a:srgbClr val="002D62"/>
                </a:solidFill>
                <a:latin typeface="Verdana"/>
                <a:cs typeface="Verdana"/>
              </a:rPr>
              <a:t>kse</a:t>
            </a:r>
            <a:r>
              <a:rPr sz="2200" spc="-15" dirty="0" smtClean="0">
                <a:solidFill>
                  <a:srgbClr val="002D62"/>
                </a:solidFill>
                <a:latin typeface="Verdana"/>
                <a:cs typeface="Verdana"/>
              </a:rPr>
              <a:t>n</a:t>
            </a:r>
            <a:r>
              <a:rPr sz="2200" spc="-70" dirty="0" smtClean="0">
                <a:solidFill>
                  <a:srgbClr val="002D62"/>
                </a:solidFill>
                <a:latin typeface="Verdana"/>
                <a:cs typeface="Verdana"/>
              </a:rPr>
              <a:t> </a:t>
            </a:r>
            <a:r>
              <a:rPr sz="2200" spc="-45" dirty="0" smtClean="0">
                <a:solidFill>
                  <a:srgbClr val="002D62"/>
                </a:solidFill>
                <a:latin typeface="Verdana"/>
                <a:cs typeface="Verdana"/>
              </a:rPr>
              <a:t>yks</a:t>
            </a:r>
            <a:r>
              <a:rPr sz="2200" spc="-30" dirty="0" smtClean="0">
                <a:solidFill>
                  <a:srgbClr val="002D62"/>
                </a:solidFill>
                <a:latin typeface="Verdana"/>
                <a:cs typeface="Verdana"/>
              </a:rPr>
              <a:t>i</a:t>
            </a:r>
            <a:r>
              <a:rPr sz="2200" spc="-45" dirty="0" smtClean="0">
                <a:solidFill>
                  <a:srgbClr val="002D62"/>
                </a:solidFill>
                <a:latin typeface="Verdana"/>
                <a:cs typeface="Verdana"/>
              </a:rPr>
              <a:t>kkö</a:t>
            </a:r>
            <a:r>
              <a:rPr sz="2200" spc="-50" dirty="0" smtClean="0">
                <a:solidFill>
                  <a:srgbClr val="002D62"/>
                </a:solidFill>
                <a:latin typeface="Verdana"/>
                <a:cs typeface="Verdana"/>
              </a:rPr>
              <a:t>h</a:t>
            </a:r>
            <a:r>
              <a:rPr sz="2200" spc="-40" dirty="0" smtClean="0">
                <a:solidFill>
                  <a:srgbClr val="002D62"/>
                </a:solidFill>
                <a:latin typeface="Verdana"/>
                <a:cs typeface="Verdana"/>
              </a:rPr>
              <a:t>i</a:t>
            </a:r>
            <a:r>
              <a:rPr sz="2200" spc="-50" dirty="0" smtClean="0">
                <a:solidFill>
                  <a:srgbClr val="002D62"/>
                </a:solidFill>
                <a:latin typeface="Verdana"/>
                <a:cs typeface="Verdana"/>
              </a:rPr>
              <a:t>n</a:t>
            </a:r>
            <a:r>
              <a:rPr sz="2200" spc="-40" dirty="0" smtClean="0">
                <a:solidFill>
                  <a:srgbClr val="002D62"/>
                </a:solidFill>
                <a:latin typeface="Verdana"/>
                <a:cs typeface="Verdana"/>
              </a:rPr>
              <a:t>ta</a:t>
            </a:r>
            <a:r>
              <a:rPr sz="2200" spc="-85" dirty="0" smtClean="0">
                <a:solidFill>
                  <a:srgbClr val="002D62"/>
                </a:solidFill>
                <a:latin typeface="Verdana"/>
                <a:cs typeface="Verdana"/>
              </a:rPr>
              <a:t>r</a:t>
            </a:r>
            <a:r>
              <a:rPr sz="2200" spc="-40" dirty="0" smtClean="0">
                <a:solidFill>
                  <a:srgbClr val="002D62"/>
                </a:solidFill>
                <a:latin typeface="Verdana"/>
                <a:cs typeface="Verdana"/>
              </a:rPr>
              <a:t>a</a:t>
            </a:r>
            <a:r>
              <a:rPr sz="2200" spc="-50" dirty="0" smtClean="0">
                <a:solidFill>
                  <a:srgbClr val="002D62"/>
                </a:solidFill>
                <a:latin typeface="Verdana"/>
                <a:cs typeface="Verdana"/>
              </a:rPr>
              <a:t>h</a:t>
            </a:r>
            <a:r>
              <a:rPr sz="2200" spc="-45" dirty="0" smtClean="0">
                <a:solidFill>
                  <a:srgbClr val="002D62"/>
                </a:solidFill>
                <a:latin typeface="Verdana"/>
                <a:cs typeface="Verdana"/>
              </a:rPr>
              <a:t>o</a:t>
            </a:r>
            <a:r>
              <a:rPr sz="2200" spc="-30" dirty="0" smtClean="0">
                <a:solidFill>
                  <a:srgbClr val="002D62"/>
                </a:solidFill>
                <a:latin typeface="Verdana"/>
                <a:cs typeface="Verdana"/>
              </a:rPr>
              <a:t>i</a:t>
            </a:r>
            <a:r>
              <a:rPr sz="2200" spc="-50" dirty="0" smtClean="0">
                <a:solidFill>
                  <a:srgbClr val="002D62"/>
                </a:solidFill>
                <a:latin typeface="Verdana"/>
                <a:cs typeface="Verdana"/>
              </a:rPr>
              <a:t>tu</a:t>
            </a:r>
            <a:r>
              <a:rPr sz="2200" spc="-15" dirty="0" smtClean="0">
                <a:solidFill>
                  <a:srgbClr val="002D62"/>
                </a:solidFill>
                <a:latin typeface="Verdana"/>
                <a:cs typeface="Verdana"/>
              </a:rPr>
              <a:t>s</a:t>
            </a:r>
            <a:r>
              <a:rPr sz="2200" spc="-85" dirty="0" smtClean="0">
                <a:solidFill>
                  <a:srgbClr val="002D62"/>
                </a:solidFill>
                <a:latin typeface="Verdana"/>
                <a:cs typeface="Verdana"/>
              </a:rPr>
              <a:t> </a:t>
            </a:r>
            <a:r>
              <a:rPr sz="2200" spc="-45" dirty="0" smtClean="0">
                <a:solidFill>
                  <a:srgbClr val="002D62"/>
                </a:solidFill>
                <a:latin typeface="Verdana"/>
                <a:cs typeface="Verdana"/>
              </a:rPr>
              <a:t>o</a:t>
            </a:r>
            <a:r>
              <a:rPr sz="2200" spc="-15" dirty="0" smtClean="0">
                <a:solidFill>
                  <a:srgbClr val="002D62"/>
                </a:solidFill>
                <a:latin typeface="Verdana"/>
                <a:cs typeface="Verdana"/>
              </a:rPr>
              <a:t>n</a:t>
            </a:r>
            <a:r>
              <a:rPr sz="2200" spc="-70" dirty="0" smtClean="0">
                <a:solidFill>
                  <a:srgbClr val="002D62"/>
                </a:solidFill>
                <a:latin typeface="Verdana"/>
                <a:cs typeface="Verdana"/>
              </a:rPr>
              <a:t> </a:t>
            </a:r>
            <a:r>
              <a:rPr sz="2200" spc="-45" dirty="0" smtClean="0">
                <a:solidFill>
                  <a:srgbClr val="002D62"/>
                </a:solidFill>
                <a:latin typeface="Verdana"/>
                <a:cs typeface="Verdana"/>
              </a:rPr>
              <a:t>se</a:t>
            </a:r>
            <a:r>
              <a:rPr sz="2200" spc="-30" dirty="0" smtClean="0">
                <a:solidFill>
                  <a:srgbClr val="002D62"/>
                </a:solidFill>
                <a:latin typeface="Verdana"/>
                <a:cs typeface="Verdana"/>
              </a:rPr>
              <a:t>l</a:t>
            </a:r>
            <a:r>
              <a:rPr sz="2200" spc="-45" dirty="0" smtClean="0">
                <a:solidFill>
                  <a:srgbClr val="002D62"/>
                </a:solidFill>
                <a:latin typeface="Verdana"/>
                <a:cs typeface="Verdana"/>
              </a:rPr>
              <a:t>v</a:t>
            </a:r>
            <a:r>
              <a:rPr sz="2200" spc="-40" dirty="0" smtClean="0">
                <a:solidFill>
                  <a:srgbClr val="002D62"/>
                </a:solidFill>
                <a:latin typeface="Verdana"/>
                <a:cs typeface="Verdana"/>
              </a:rPr>
              <a:t>ä</a:t>
            </a:r>
            <a:r>
              <a:rPr sz="2200" spc="-45" dirty="0" smtClean="0">
                <a:solidFill>
                  <a:srgbClr val="002D62"/>
                </a:solidFill>
                <a:latin typeface="Verdana"/>
                <a:cs typeface="Verdana"/>
              </a:rPr>
              <a:t>s</a:t>
            </a:r>
            <a:r>
              <a:rPr sz="2200" spc="-40" dirty="0" smtClean="0">
                <a:solidFill>
                  <a:srgbClr val="002D62"/>
                </a:solidFill>
                <a:latin typeface="Verdana"/>
                <a:cs typeface="Verdana"/>
              </a:rPr>
              <a:t>t</a:t>
            </a:r>
            <a:r>
              <a:rPr sz="2200" dirty="0" smtClean="0">
                <a:solidFill>
                  <a:srgbClr val="002D62"/>
                </a:solidFill>
                <a:latin typeface="Verdana"/>
                <a:cs typeface="Verdana"/>
              </a:rPr>
              <a:t>i </a:t>
            </a:r>
            <a:r>
              <a:rPr sz="2200" spc="-35" dirty="0" smtClean="0">
                <a:solidFill>
                  <a:srgbClr val="002D62"/>
                </a:solidFill>
                <a:latin typeface="Verdana"/>
                <a:cs typeface="Verdana"/>
              </a:rPr>
              <a:t>t</a:t>
            </a:r>
            <a:r>
              <a:rPr sz="2200" spc="-40" dirty="0" smtClean="0">
                <a:solidFill>
                  <a:srgbClr val="002D62"/>
                </a:solidFill>
                <a:latin typeface="Verdana"/>
                <a:cs typeface="Verdana"/>
              </a:rPr>
              <a:t>ä</a:t>
            </a:r>
            <a:r>
              <a:rPr sz="2200" spc="-35" dirty="0" smtClean="0">
                <a:solidFill>
                  <a:srgbClr val="002D62"/>
                </a:solidFill>
                <a:latin typeface="Verdana"/>
                <a:cs typeface="Verdana"/>
              </a:rPr>
              <a:t>t</a:t>
            </a:r>
            <a:r>
              <a:rPr sz="2200" spc="-15" dirty="0" smtClean="0">
                <a:solidFill>
                  <a:srgbClr val="002D62"/>
                </a:solidFill>
                <a:latin typeface="Verdana"/>
                <a:cs typeface="Verdana"/>
              </a:rPr>
              <a:t>ä</a:t>
            </a:r>
            <a:r>
              <a:rPr sz="2200" spc="-70" dirty="0" smtClean="0">
                <a:solidFill>
                  <a:srgbClr val="002D62"/>
                </a:solidFill>
                <a:latin typeface="Verdana"/>
                <a:cs typeface="Verdana"/>
              </a:rPr>
              <a:t> </a:t>
            </a:r>
            <a:r>
              <a:rPr sz="2200" spc="-65" dirty="0" smtClean="0">
                <a:solidFill>
                  <a:srgbClr val="002D62"/>
                </a:solidFill>
                <a:latin typeface="Verdana"/>
                <a:cs typeface="Verdana"/>
              </a:rPr>
              <a:t>n</a:t>
            </a:r>
            <a:r>
              <a:rPr sz="2200" spc="-45" dirty="0" smtClean="0">
                <a:solidFill>
                  <a:srgbClr val="002D62"/>
                </a:solidFill>
                <a:latin typeface="Verdana"/>
                <a:cs typeface="Verdana"/>
              </a:rPr>
              <a:t>yky</a:t>
            </a:r>
            <a:r>
              <a:rPr sz="2200" spc="-15" dirty="0" smtClean="0">
                <a:solidFill>
                  <a:srgbClr val="002D62"/>
                </a:solidFill>
                <a:latin typeface="Verdana"/>
                <a:cs typeface="Verdana"/>
              </a:rPr>
              <a:t>ä</a:t>
            </a:r>
            <a:r>
              <a:rPr sz="2200" spc="-80" dirty="0" smtClean="0">
                <a:solidFill>
                  <a:srgbClr val="002D62"/>
                </a:solidFill>
                <a:latin typeface="Verdana"/>
                <a:cs typeface="Verdana"/>
              </a:rPr>
              <a:t> </a:t>
            </a:r>
            <a:r>
              <a:rPr sz="2200" spc="-40" dirty="0" smtClean="0">
                <a:solidFill>
                  <a:srgbClr val="002D62"/>
                </a:solidFill>
                <a:latin typeface="Verdana"/>
                <a:cs typeface="Verdana"/>
              </a:rPr>
              <a:t>alhai</a:t>
            </a:r>
            <a:r>
              <a:rPr sz="2200" spc="-45" dirty="0" smtClean="0">
                <a:solidFill>
                  <a:srgbClr val="002D62"/>
                </a:solidFill>
                <a:latin typeface="Verdana"/>
                <a:cs typeface="Verdana"/>
              </a:rPr>
              <a:t>s</a:t>
            </a:r>
            <a:r>
              <a:rPr sz="2200" spc="-40" dirty="0" smtClean="0">
                <a:solidFill>
                  <a:srgbClr val="002D62"/>
                </a:solidFill>
                <a:latin typeface="Verdana"/>
                <a:cs typeface="Verdana"/>
              </a:rPr>
              <a:t>e</a:t>
            </a:r>
            <a:r>
              <a:rPr sz="2200" spc="-50" dirty="0" smtClean="0">
                <a:solidFill>
                  <a:srgbClr val="002D62"/>
                </a:solidFill>
                <a:latin typeface="Verdana"/>
                <a:cs typeface="Verdana"/>
              </a:rPr>
              <a:t>mm</a:t>
            </a:r>
            <a:r>
              <a:rPr sz="2200" spc="-40" dirty="0" smtClean="0">
                <a:solidFill>
                  <a:srgbClr val="002D62"/>
                </a:solidFill>
                <a:latin typeface="Verdana"/>
                <a:cs typeface="Verdana"/>
              </a:rPr>
              <a:t>all</a:t>
            </a:r>
            <a:r>
              <a:rPr sz="2200" spc="-15" dirty="0" smtClean="0">
                <a:solidFill>
                  <a:srgbClr val="002D62"/>
                </a:solidFill>
                <a:latin typeface="Verdana"/>
                <a:cs typeface="Verdana"/>
              </a:rPr>
              <a:t>a</a:t>
            </a:r>
            <a:r>
              <a:rPr sz="2200" spc="-95" dirty="0" smtClean="0">
                <a:solidFill>
                  <a:srgbClr val="002D62"/>
                </a:solidFill>
                <a:latin typeface="Verdana"/>
                <a:cs typeface="Verdana"/>
              </a:rPr>
              <a:t> </a:t>
            </a:r>
            <a:r>
              <a:rPr sz="2200" spc="-35" dirty="0" smtClean="0">
                <a:solidFill>
                  <a:srgbClr val="002D62"/>
                </a:solidFill>
                <a:latin typeface="Verdana"/>
                <a:cs typeface="Verdana"/>
              </a:rPr>
              <a:t>t</a:t>
            </a:r>
            <a:r>
              <a:rPr sz="2200" spc="-40" dirty="0" smtClean="0">
                <a:solidFill>
                  <a:srgbClr val="002D62"/>
                </a:solidFill>
                <a:latin typeface="Verdana"/>
                <a:cs typeface="Verdana"/>
              </a:rPr>
              <a:t>a</a:t>
            </a:r>
            <a:r>
              <a:rPr sz="2200" spc="-45" dirty="0" smtClean="0">
                <a:solidFill>
                  <a:srgbClr val="002D62"/>
                </a:solidFill>
                <a:latin typeface="Verdana"/>
                <a:cs typeface="Verdana"/>
              </a:rPr>
              <a:t>s</a:t>
            </a:r>
            <a:r>
              <a:rPr sz="2200" spc="-40" dirty="0" smtClean="0">
                <a:solidFill>
                  <a:srgbClr val="002D62"/>
                </a:solidFill>
                <a:latin typeface="Verdana"/>
                <a:cs typeface="Verdana"/>
              </a:rPr>
              <a:t>oll</a:t>
            </a:r>
            <a:r>
              <a:rPr sz="2200" spc="-15" dirty="0" smtClean="0">
                <a:solidFill>
                  <a:srgbClr val="002D62"/>
                </a:solidFill>
                <a:latin typeface="Verdana"/>
                <a:cs typeface="Verdana"/>
              </a:rPr>
              <a:t>a</a:t>
            </a:r>
            <a:r>
              <a:rPr sz="2200" spc="-70" dirty="0" smtClean="0">
                <a:solidFill>
                  <a:srgbClr val="002D62"/>
                </a:solidFill>
                <a:latin typeface="Verdana"/>
                <a:cs typeface="Verdana"/>
              </a:rPr>
              <a:t> </a:t>
            </a:r>
            <a:r>
              <a:rPr sz="2200" spc="-45" dirty="0" smtClean="0">
                <a:solidFill>
                  <a:srgbClr val="002D62"/>
                </a:solidFill>
                <a:latin typeface="Verdana"/>
                <a:cs typeface="Verdana"/>
              </a:rPr>
              <a:t>k</a:t>
            </a:r>
            <a:r>
              <a:rPr sz="2200" spc="-40" dirty="0" smtClean="0">
                <a:solidFill>
                  <a:srgbClr val="002D62"/>
                </a:solidFill>
                <a:latin typeface="Verdana"/>
                <a:cs typeface="Verdana"/>
              </a:rPr>
              <a:t>ui</a:t>
            </a:r>
            <a:r>
              <a:rPr sz="2200" spc="-15" dirty="0" smtClean="0">
                <a:solidFill>
                  <a:srgbClr val="002D62"/>
                </a:solidFill>
                <a:latin typeface="Verdana"/>
                <a:cs typeface="Verdana"/>
              </a:rPr>
              <a:t>n</a:t>
            </a:r>
            <a:r>
              <a:rPr sz="2200" spc="-80" dirty="0" smtClean="0">
                <a:solidFill>
                  <a:srgbClr val="002D62"/>
                </a:solidFill>
                <a:latin typeface="Verdana"/>
                <a:cs typeface="Verdana"/>
              </a:rPr>
              <a:t> </a:t>
            </a:r>
            <a:r>
              <a:rPr sz="2200" spc="-40" dirty="0" smtClean="0">
                <a:solidFill>
                  <a:srgbClr val="002D62"/>
                </a:solidFill>
                <a:latin typeface="Verdana"/>
                <a:cs typeface="Verdana"/>
              </a:rPr>
              <a:t>a</a:t>
            </a:r>
            <a:r>
              <a:rPr sz="2200" spc="-50" dirty="0" smtClean="0">
                <a:solidFill>
                  <a:srgbClr val="002D62"/>
                </a:solidFill>
                <a:latin typeface="Verdana"/>
                <a:cs typeface="Verdana"/>
              </a:rPr>
              <a:t>mm</a:t>
            </a:r>
            <a:r>
              <a:rPr sz="2200" spc="-40" dirty="0" smtClean="0">
                <a:solidFill>
                  <a:srgbClr val="002D62"/>
                </a:solidFill>
                <a:latin typeface="Verdana"/>
                <a:cs typeface="Verdana"/>
              </a:rPr>
              <a:t>a</a:t>
            </a:r>
            <a:r>
              <a:rPr sz="2200" spc="-35" dirty="0" smtClean="0">
                <a:solidFill>
                  <a:srgbClr val="002D62"/>
                </a:solidFill>
                <a:latin typeface="Verdana"/>
                <a:cs typeface="Verdana"/>
              </a:rPr>
              <a:t>t</a:t>
            </a:r>
            <a:r>
              <a:rPr sz="2200" spc="-40" dirty="0" smtClean="0">
                <a:solidFill>
                  <a:srgbClr val="002D62"/>
                </a:solidFill>
                <a:latin typeface="Verdana"/>
                <a:cs typeface="Verdana"/>
              </a:rPr>
              <a:t>illi</a:t>
            </a:r>
            <a:r>
              <a:rPr sz="2200" spc="-45" dirty="0" smtClean="0">
                <a:solidFill>
                  <a:srgbClr val="002D62"/>
                </a:solidFill>
                <a:latin typeface="Verdana"/>
                <a:cs typeface="Verdana"/>
              </a:rPr>
              <a:t>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10" dirty="0" smtClean="0">
                <a:solidFill>
                  <a:srgbClr val="002D62"/>
                </a:solidFill>
                <a:latin typeface="Verdana"/>
                <a:cs typeface="Verdana"/>
              </a:rPr>
              <a:t> </a:t>
            </a:r>
            <a:r>
              <a:rPr sz="2200" spc="-40" dirty="0" smtClean="0">
                <a:solidFill>
                  <a:srgbClr val="002D62"/>
                </a:solidFill>
                <a:latin typeface="Verdana"/>
                <a:cs typeface="Verdana"/>
              </a:rPr>
              <a:t>peru</a:t>
            </a:r>
            <a:r>
              <a:rPr sz="2200" spc="-45" dirty="0" smtClean="0">
                <a:solidFill>
                  <a:srgbClr val="002D62"/>
                </a:solidFill>
                <a:latin typeface="Verdana"/>
                <a:cs typeface="Verdana"/>
              </a:rPr>
              <a:t>s</a:t>
            </a:r>
            <a:r>
              <a:rPr sz="2200" spc="-70" dirty="0" smtClean="0">
                <a:solidFill>
                  <a:srgbClr val="002D62"/>
                </a:solidFill>
                <a:latin typeface="Verdana"/>
                <a:cs typeface="Verdana"/>
              </a:rPr>
              <a:t>k</a:t>
            </a:r>
            <a:r>
              <a:rPr sz="2200" spc="-40" dirty="0" smtClean="0">
                <a:solidFill>
                  <a:srgbClr val="002D62"/>
                </a:solidFill>
                <a:latin typeface="Verdana"/>
                <a:cs typeface="Verdana"/>
              </a:rPr>
              <a:t>oulu</a:t>
            </a:r>
            <a:r>
              <a:rPr sz="2200" spc="-50" dirty="0" smtClean="0">
                <a:solidFill>
                  <a:srgbClr val="002D62"/>
                </a:solidFill>
                <a:latin typeface="Verdana"/>
                <a:cs typeface="Verdana"/>
              </a:rPr>
              <a:t>tu</a:t>
            </a:r>
            <a:r>
              <a:rPr sz="2200" spc="-45" dirty="0" smtClean="0">
                <a:solidFill>
                  <a:srgbClr val="002D62"/>
                </a:solidFill>
                <a:latin typeface="Verdana"/>
                <a:cs typeface="Verdana"/>
              </a:rPr>
              <a:t>ks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65" dirty="0" smtClean="0">
                <a:solidFill>
                  <a:srgbClr val="002D62"/>
                </a:solidFill>
                <a:latin typeface="Verdana"/>
                <a:cs typeface="Verdana"/>
              </a:rPr>
              <a:t> </a:t>
            </a:r>
            <a:r>
              <a:rPr sz="2200" spc="-40" dirty="0" smtClean="0">
                <a:solidFill>
                  <a:srgbClr val="002D62"/>
                </a:solidFill>
                <a:latin typeface="Verdana"/>
                <a:cs typeface="Verdana"/>
              </a:rPr>
              <a:t>al</a:t>
            </a:r>
            <a:r>
              <a:rPr sz="2200" spc="-50" dirty="0" smtClean="0">
                <a:solidFill>
                  <a:srgbClr val="002D62"/>
                </a:solidFill>
                <a:latin typeface="Verdana"/>
                <a:cs typeface="Verdana"/>
              </a:rPr>
              <a:t>h</a:t>
            </a:r>
            <a:r>
              <a:rPr sz="2200" spc="-40" dirty="0" smtClean="0">
                <a:solidFill>
                  <a:srgbClr val="002D62"/>
                </a:solidFill>
                <a:latin typeface="Verdana"/>
                <a:cs typeface="Verdana"/>
              </a:rPr>
              <a:t>ai</a:t>
            </a:r>
            <a:r>
              <a:rPr sz="2200" spc="-45" dirty="0" smtClean="0">
                <a:solidFill>
                  <a:srgbClr val="002D62"/>
                </a:solidFill>
                <a:latin typeface="Verdana"/>
                <a:cs typeface="Verdana"/>
              </a:rPr>
              <a:t>s</a:t>
            </a:r>
            <a:r>
              <a:rPr sz="2200" spc="-50" dirty="0" smtClean="0">
                <a:solidFill>
                  <a:srgbClr val="002D62"/>
                </a:solidFill>
                <a:latin typeface="Verdana"/>
                <a:cs typeface="Verdana"/>
              </a:rPr>
              <a:t>i</a:t>
            </a:r>
            <a:r>
              <a:rPr sz="2200" spc="-15" dirty="0" smtClean="0">
                <a:solidFill>
                  <a:srgbClr val="002D62"/>
                </a:solidFill>
                <a:latin typeface="Verdana"/>
                <a:cs typeface="Verdana"/>
              </a:rPr>
              <a:t>n</a:t>
            </a:r>
            <a:r>
              <a:rPr sz="2200" spc="-65" dirty="0" smtClean="0">
                <a:solidFill>
                  <a:srgbClr val="002D62"/>
                </a:solidFill>
                <a:latin typeface="Verdana"/>
                <a:cs typeface="Verdana"/>
              </a:rPr>
              <a:t> </a:t>
            </a:r>
            <a:r>
              <a:rPr sz="2200" spc="-45" dirty="0" smtClean="0">
                <a:solidFill>
                  <a:srgbClr val="002D62"/>
                </a:solidFill>
                <a:latin typeface="Verdana"/>
                <a:cs typeface="Verdana"/>
              </a:rPr>
              <a:t>yks</a:t>
            </a:r>
            <a:r>
              <a:rPr sz="2200" spc="-40" dirty="0" smtClean="0">
                <a:solidFill>
                  <a:srgbClr val="002D62"/>
                </a:solidFill>
                <a:latin typeface="Verdana"/>
                <a:cs typeface="Verdana"/>
              </a:rPr>
              <a:t>i</a:t>
            </a:r>
            <a:r>
              <a:rPr sz="2200" spc="-45" dirty="0" smtClean="0">
                <a:solidFill>
                  <a:srgbClr val="002D62"/>
                </a:solidFill>
                <a:latin typeface="Verdana"/>
                <a:cs typeface="Verdana"/>
              </a:rPr>
              <a:t>kk</a:t>
            </a:r>
            <a:r>
              <a:rPr sz="2200" spc="-40" dirty="0" smtClean="0">
                <a:solidFill>
                  <a:srgbClr val="002D62"/>
                </a:solidFill>
                <a:latin typeface="Verdana"/>
                <a:cs typeface="Verdana"/>
              </a:rPr>
              <a:t>ö</a:t>
            </a:r>
            <a:r>
              <a:rPr sz="2200" spc="-50" dirty="0" smtClean="0">
                <a:solidFill>
                  <a:srgbClr val="002D62"/>
                </a:solidFill>
                <a:latin typeface="Verdana"/>
                <a:cs typeface="Verdana"/>
              </a:rPr>
              <a:t>hin</a:t>
            </a:r>
            <a:r>
              <a:rPr sz="2200" spc="-35" dirty="0" smtClean="0">
                <a:solidFill>
                  <a:srgbClr val="002D62"/>
                </a:solidFill>
                <a:latin typeface="Verdana"/>
                <a:cs typeface="Verdana"/>
              </a:rPr>
              <a:t>t</a:t>
            </a:r>
            <a:r>
              <a:rPr sz="2200" spc="-40" dirty="0" smtClean="0">
                <a:solidFill>
                  <a:srgbClr val="002D62"/>
                </a:solidFill>
                <a:latin typeface="Verdana"/>
                <a:cs typeface="Verdana"/>
              </a:rPr>
              <a:t>a</a:t>
            </a:r>
            <a:r>
              <a:rPr sz="2200" spc="-85" dirty="0" smtClean="0">
                <a:solidFill>
                  <a:srgbClr val="002D62"/>
                </a:solidFill>
                <a:latin typeface="Verdana"/>
                <a:cs typeface="Verdana"/>
              </a:rPr>
              <a:t>r</a:t>
            </a:r>
            <a:r>
              <a:rPr sz="2200" spc="-40" dirty="0" smtClean="0">
                <a:solidFill>
                  <a:srgbClr val="002D62"/>
                </a:solidFill>
                <a:latin typeface="Verdana"/>
                <a:cs typeface="Verdana"/>
              </a:rPr>
              <a:t>a</a:t>
            </a:r>
            <a:r>
              <a:rPr sz="2200" spc="-50" dirty="0" smtClean="0">
                <a:solidFill>
                  <a:srgbClr val="002D62"/>
                </a:solidFill>
                <a:latin typeface="Verdana"/>
                <a:cs typeface="Verdana"/>
              </a:rPr>
              <a:t>h</a:t>
            </a:r>
            <a:r>
              <a:rPr sz="2200" spc="-40" dirty="0" smtClean="0">
                <a:solidFill>
                  <a:srgbClr val="002D62"/>
                </a:solidFill>
                <a:latin typeface="Verdana"/>
                <a:cs typeface="Verdana"/>
              </a:rPr>
              <a:t>oi</a:t>
            </a:r>
            <a:r>
              <a:rPr sz="2200" spc="-50" dirty="0" smtClean="0">
                <a:solidFill>
                  <a:srgbClr val="002D62"/>
                </a:solidFill>
                <a:latin typeface="Verdana"/>
                <a:cs typeface="Verdana"/>
              </a:rPr>
              <a:t>tu</a:t>
            </a:r>
            <a:r>
              <a:rPr sz="2200" spc="-45" dirty="0" smtClean="0">
                <a:solidFill>
                  <a:srgbClr val="002D62"/>
                </a:solidFill>
                <a:latin typeface="Verdana"/>
                <a:cs typeface="Verdana"/>
              </a:rPr>
              <a:t>s</a:t>
            </a:r>
            <a:r>
              <a:rPr sz="2200" spc="-10" dirty="0" smtClean="0">
                <a:solidFill>
                  <a:srgbClr val="002D62"/>
                </a:solidFill>
                <a:latin typeface="Verdana"/>
                <a:cs typeface="Verdana"/>
              </a:rPr>
              <a:t>. </a:t>
            </a:r>
            <a:r>
              <a:rPr sz="2200" spc="-45" dirty="0" smtClean="0">
                <a:solidFill>
                  <a:srgbClr val="002D62"/>
                </a:solidFill>
                <a:latin typeface="Verdana"/>
                <a:cs typeface="Verdana"/>
              </a:rPr>
              <a:t>O</a:t>
            </a:r>
            <a:r>
              <a:rPr sz="2200" spc="-40" dirty="0" smtClean="0">
                <a:solidFill>
                  <a:srgbClr val="002D62"/>
                </a:solidFill>
                <a:latin typeface="Verdana"/>
                <a:cs typeface="Verdana"/>
              </a:rPr>
              <a:t>pe</a:t>
            </a:r>
            <a:r>
              <a:rPr sz="2200" spc="-35" dirty="0" smtClean="0">
                <a:solidFill>
                  <a:srgbClr val="002D62"/>
                </a:solidFill>
                <a:latin typeface="Verdana"/>
                <a:cs typeface="Verdana"/>
              </a:rPr>
              <a:t>t</a:t>
            </a:r>
            <a:r>
              <a:rPr sz="2200" spc="-40" dirty="0" smtClean="0">
                <a:solidFill>
                  <a:srgbClr val="002D62"/>
                </a:solidFill>
                <a:latin typeface="Verdana"/>
                <a:cs typeface="Verdana"/>
              </a:rPr>
              <a:t>u</a:t>
            </a:r>
            <a:r>
              <a:rPr sz="2200" spc="-45" dirty="0" smtClean="0">
                <a:solidFill>
                  <a:srgbClr val="002D62"/>
                </a:solidFill>
                <a:latin typeface="Verdana"/>
                <a:cs typeface="Verdana"/>
              </a:rPr>
              <a:t>s</a:t>
            </a:r>
            <a:r>
              <a:rPr sz="2200" spc="-35" dirty="0" smtClean="0">
                <a:solidFill>
                  <a:srgbClr val="002D62"/>
                </a:solidFill>
                <a:latin typeface="Verdana"/>
                <a:cs typeface="Verdana"/>
              </a:rPr>
              <a:t>j</a:t>
            </a:r>
            <a:r>
              <a:rPr sz="2200" spc="-40" dirty="0" smtClean="0">
                <a:solidFill>
                  <a:srgbClr val="002D62"/>
                </a:solidFill>
                <a:latin typeface="Verdana"/>
                <a:cs typeface="Verdana"/>
              </a:rPr>
              <a:t>är</a:t>
            </a:r>
            <a:r>
              <a:rPr sz="2200" spc="-35" dirty="0" smtClean="0">
                <a:solidFill>
                  <a:srgbClr val="002D62"/>
                </a:solidFill>
                <a:latin typeface="Verdana"/>
                <a:cs typeface="Verdana"/>
              </a:rPr>
              <a:t>j</a:t>
            </a:r>
            <a:r>
              <a:rPr sz="2200" spc="-40" dirty="0" smtClean="0">
                <a:solidFill>
                  <a:srgbClr val="002D62"/>
                </a:solidFill>
                <a:latin typeface="Verdana"/>
                <a:cs typeface="Verdana"/>
              </a:rPr>
              <a:t>e</a:t>
            </a:r>
            <a:r>
              <a:rPr sz="2200" spc="-45" dirty="0" smtClean="0">
                <a:solidFill>
                  <a:srgbClr val="002D62"/>
                </a:solidFill>
                <a:latin typeface="Verdana"/>
                <a:cs typeface="Verdana"/>
              </a:rPr>
              <a:t>s</a:t>
            </a:r>
            <a:r>
              <a:rPr sz="2200" spc="-35" dirty="0" smtClean="0">
                <a:solidFill>
                  <a:srgbClr val="002D62"/>
                </a:solidFill>
                <a:latin typeface="Verdana"/>
                <a:cs typeface="Verdana"/>
              </a:rPr>
              <a:t>t</a:t>
            </a:r>
            <a:r>
              <a:rPr sz="2200" spc="-40" dirty="0" smtClean="0">
                <a:solidFill>
                  <a:srgbClr val="002D62"/>
                </a:solidFill>
                <a:latin typeface="Verdana"/>
                <a:cs typeface="Verdana"/>
              </a:rPr>
              <a:t>el</a:t>
            </a:r>
            <a:r>
              <a:rPr sz="2200" spc="-45" dirty="0" smtClean="0">
                <a:solidFill>
                  <a:srgbClr val="002D62"/>
                </a:solidFill>
                <a:latin typeface="Verdana"/>
                <a:cs typeface="Verdana"/>
              </a:rPr>
              <a:t>y</a:t>
            </a:r>
            <a:r>
              <a:rPr sz="2200" spc="-10" dirty="0" smtClean="0">
                <a:solidFill>
                  <a:srgbClr val="002D62"/>
                </a:solidFill>
                <a:latin typeface="Verdana"/>
                <a:cs typeface="Verdana"/>
              </a:rPr>
              <a:t>t</a:t>
            </a:r>
            <a:r>
              <a:rPr sz="2200" spc="-95" dirty="0" smtClean="0">
                <a:solidFill>
                  <a:srgbClr val="002D62"/>
                </a:solidFill>
                <a:latin typeface="Verdana"/>
                <a:cs typeface="Verdana"/>
              </a:rPr>
              <a:t> </a:t>
            </a:r>
            <a:r>
              <a:rPr sz="2200" spc="-55" dirty="0" smtClean="0">
                <a:solidFill>
                  <a:srgbClr val="002D62"/>
                </a:solidFill>
                <a:latin typeface="Verdana"/>
                <a:cs typeface="Verdana"/>
              </a:rPr>
              <a:t>o</a:t>
            </a:r>
            <a:r>
              <a:rPr sz="2200" spc="-95" dirty="0" smtClean="0">
                <a:solidFill>
                  <a:srgbClr val="002D62"/>
                </a:solidFill>
                <a:latin typeface="Verdana"/>
                <a:cs typeface="Verdana"/>
              </a:rPr>
              <a:t>v</a:t>
            </a:r>
            <a:r>
              <a:rPr sz="2200" spc="-40" dirty="0" smtClean="0">
                <a:solidFill>
                  <a:srgbClr val="002D62"/>
                </a:solidFill>
                <a:latin typeface="Verdana"/>
                <a:cs typeface="Verdana"/>
              </a:rPr>
              <a:t>a</a:t>
            </a:r>
            <a:r>
              <a:rPr sz="2200" spc="-10" dirty="0" smtClean="0">
                <a:solidFill>
                  <a:srgbClr val="002D62"/>
                </a:solidFill>
                <a:latin typeface="Verdana"/>
                <a:cs typeface="Verdana"/>
              </a:rPr>
              <a:t>t</a:t>
            </a:r>
            <a:r>
              <a:rPr sz="2200" spc="-70" dirty="0" smtClean="0">
                <a:solidFill>
                  <a:srgbClr val="002D62"/>
                </a:solidFill>
                <a:latin typeface="Verdana"/>
                <a:cs typeface="Verdana"/>
              </a:rPr>
              <a:t> k</a:t>
            </a:r>
            <a:r>
              <a:rPr sz="2200" spc="-40" dirty="0" smtClean="0">
                <a:solidFill>
                  <a:srgbClr val="002D62"/>
                </a:solidFill>
                <a:latin typeface="Verdana"/>
                <a:cs typeface="Verdana"/>
              </a:rPr>
              <a:t>oulu</a:t>
            </a:r>
            <a:r>
              <a:rPr sz="2200" spc="-35" dirty="0" smtClean="0">
                <a:solidFill>
                  <a:srgbClr val="002D62"/>
                </a:solidFill>
                <a:latin typeface="Verdana"/>
                <a:cs typeface="Verdana"/>
              </a:rPr>
              <a:t>t</a:t>
            </a:r>
            <a:r>
              <a:rPr sz="2200" spc="-50" dirty="0" smtClean="0">
                <a:solidFill>
                  <a:srgbClr val="002D62"/>
                </a:solidFill>
                <a:latin typeface="Verdana"/>
                <a:cs typeface="Verdana"/>
              </a:rPr>
              <a:t>u</a:t>
            </a:r>
            <a:r>
              <a:rPr sz="2200" spc="-45" dirty="0" smtClean="0">
                <a:solidFill>
                  <a:srgbClr val="002D62"/>
                </a:solidFill>
                <a:latin typeface="Verdana"/>
                <a:cs typeface="Verdana"/>
              </a:rPr>
              <a:t>s</a:t>
            </a:r>
            <a:r>
              <a:rPr sz="2200" spc="-50" dirty="0" smtClean="0">
                <a:solidFill>
                  <a:srgbClr val="002D62"/>
                </a:solidFill>
                <a:latin typeface="Verdana"/>
                <a:cs typeface="Verdana"/>
              </a:rPr>
              <a:t>m</a:t>
            </a:r>
            <a:r>
              <a:rPr sz="2200" spc="-40" dirty="0" smtClean="0">
                <a:solidFill>
                  <a:srgbClr val="002D62"/>
                </a:solidFill>
                <a:latin typeface="Verdana"/>
                <a:cs typeface="Verdana"/>
              </a:rPr>
              <a:t>uodo</a:t>
            </a:r>
            <a:r>
              <a:rPr sz="2200" spc="-50" dirty="0" smtClean="0">
                <a:solidFill>
                  <a:srgbClr val="002D62"/>
                </a:solidFill>
                <a:latin typeface="Verdana"/>
                <a:cs typeface="Verdana"/>
              </a:rPr>
              <a:t>i</a:t>
            </a:r>
            <a:r>
              <a:rPr sz="2200" spc="-45" dirty="0" smtClean="0">
                <a:solidFill>
                  <a:srgbClr val="002D62"/>
                </a:solidFill>
                <a:latin typeface="Verdana"/>
                <a:cs typeface="Verdana"/>
              </a:rPr>
              <a:t>ss</a:t>
            </a:r>
            <a:r>
              <a:rPr sz="2200" spc="-15" dirty="0" smtClean="0">
                <a:solidFill>
                  <a:srgbClr val="002D62"/>
                </a:solidFill>
                <a:latin typeface="Verdana"/>
                <a:cs typeface="Verdana"/>
              </a:rPr>
              <a:t>a</a:t>
            </a:r>
            <a:r>
              <a:rPr sz="2200" spc="-80" dirty="0" smtClean="0">
                <a:solidFill>
                  <a:srgbClr val="002D62"/>
                </a:solidFill>
                <a:latin typeface="Verdana"/>
                <a:cs typeface="Verdana"/>
              </a:rPr>
              <a:t> </a:t>
            </a:r>
            <a:r>
              <a:rPr sz="2200" spc="-45" dirty="0" smtClean="0">
                <a:solidFill>
                  <a:srgbClr val="002D62"/>
                </a:solidFill>
                <a:latin typeface="Verdana"/>
                <a:cs typeface="Verdana"/>
              </a:rPr>
              <a:t>k</a:t>
            </a:r>
            <a:r>
              <a:rPr sz="2200" spc="-40" dirty="0" smtClean="0">
                <a:solidFill>
                  <a:srgbClr val="002D62"/>
                </a:solidFill>
                <a:latin typeface="Verdana"/>
                <a:cs typeface="Verdana"/>
              </a:rPr>
              <a:t>ui</a:t>
            </a:r>
            <a:r>
              <a:rPr sz="2200" spc="-35" dirty="0" smtClean="0">
                <a:solidFill>
                  <a:srgbClr val="002D62"/>
                </a:solidFill>
                <a:latin typeface="Verdana"/>
                <a:cs typeface="Verdana"/>
              </a:rPr>
              <a:t>t</a:t>
            </a:r>
            <a:r>
              <a:rPr sz="2200" spc="-40" dirty="0" smtClean="0">
                <a:solidFill>
                  <a:srgbClr val="002D62"/>
                </a:solidFill>
                <a:latin typeface="Verdana"/>
                <a:cs typeface="Verdana"/>
              </a:rPr>
              <a:t>en</a:t>
            </a:r>
            <a:r>
              <a:rPr sz="2200" spc="-55" dirty="0" smtClean="0">
                <a:solidFill>
                  <a:srgbClr val="002D62"/>
                </a:solidFill>
                <a:latin typeface="Verdana"/>
                <a:cs typeface="Verdana"/>
              </a:rPr>
              <a:t>k</a:t>
            </a:r>
            <a:r>
              <a:rPr sz="2200" spc="-40" dirty="0" smtClean="0">
                <a:solidFill>
                  <a:srgbClr val="002D62"/>
                </a:solidFill>
                <a:latin typeface="Verdana"/>
                <a:cs typeface="Verdana"/>
              </a:rPr>
              <a:t>i</a:t>
            </a:r>
            <a:r>
              <a:rPr sz="2200" spc="-15" dirty="0" smtClean="0">
                <a:solidFill>
                  <a:srgbClr val="002D62"/>
                </a:solidFill>
                <a:latin typeface="Verdana"/>
                <a:cs typeface="Verdana"/>
              </a:rPr>
              <a:t>n</a:t>
            </a:r>
            <a:r>
              <a:rPr sz="2200" spc="-10" dirty="0" smtClean="0">
                <a:solidFill>
                  <a:srgbClr val="002D62"/>
                </a:solidFill>
                <a:latin typeface="Verdana"/>
                <a:cs typeface="Verdana"/>
              </a:rPr>
              <a:t> </a:t>
            </a:r>
            <a:r>
              <a:rPr sz="2200" spc="-45" dirty="0" smtClean="0">
                <a:solidFill>
                  <a:srgbClr val="002D62"/>
                </a:solidFill>
                <a:latin typeface="Verdana"/>
                <a:cs typeface="Verdana"/>
              </a:rPr>
              <a:t>s</a:t>
            </a:r>
            <a:r>
              <a:rPr sz="2200" spc="-40" dirty="0" smtClean="0">
                <a:solidFill>
                  <a:srgbClr val="002D62"/>
                </a:solidFill>
                <a:latin typeface="Verdana"/>
                <a:cs typeface="Verdana"/>
              </a:rPr>
              <a:t>a</a:t>
            </a:r>
            <a:r>
              <a:rPr sz="2200" spc="-50" dirty="0" smtClean="0">
                <a:solidFill>
                  <a:srgbClr val="002D62"/>
                </a:solidFill>
                <a:latin typeface="Verdana"/>
                <a:cs typeface="Verdana"/>
              </a:rPr>
              <a:t>m</a:t>
            </a:r>
            <a:r>
              <a:rPr sz="2200" spc="-40" dirty="0" smtClean="0">
                <a:solidFill>
                  <a:srgbClr val="002D62"/>
                </a:solidFill>
                <a:latin typeface="Verdana"/>
                <a:cs typeface="Verdana"/>
              </a:rPr>
              <a:t>an</a:t>
            </a:r>
            <a:r>
              <a:rPr sz="2200" spc="-45" dirty="0" smtClean="0">
                <a:solidFill>
                  <a:srgbClr val="002D62"/>
                </a:solidFill>
                <a:latin typeface="Verdana"/>
                <a:cs typeface="Verdana"/>
              </a:rPr>
              <a:t>k</a:t>
            </a:r>
            <a:r>
              <a:rPr sz="2200" spc="-40" dirty="0" smtClean="0">
                <a:solidFill>
                  <a:srgbClr val="002D62"/>
                </a:solidFill>
                <a:latin typeface="Verdana"/>
                <a:cs typeface="Verdana"/>
              </a:rPr>
              <a:t>al</a:t>
            </a:r>
            <a:r>
              <a:rPr sz="2200" spc="-35" dirty="0" smtClean="0">
                <a:solidFill>
                  <a:srgbClr val="002D62"/>
                </a:solidFill>
                <a:latin typeface="Verdana"/>
                <a:cs typeface="Verdana"/>
              </a:rPr>
              <a:t>t</a:t>
            </a:r>
            <a:r>
              <a:rPr sz="2200" spc="-40" dirty="0" smtClean="0">
                <a:solidFill>
                  <a:srgbClr val="002D62"/>
                </a:solidFill>
                <a:latin typeface="Verdana"/>
                <a:cs typeface="Verdana"/>
              </a:rPr>
              <a:t>ai</a:t>
            </a:r>
            <a:r>
              <a:rPr sz="2200" spc="-45" dirty="0" smtClean="0">
                <a:solidFill>
                  <a:srgbClr val="002D62"/>
                </a:solidFill>
                <a:latin typeface="Verdana"/>
                <a:cs typeface="Verdana"/>
              </a:rPr>
              <a:t>s</a:t>
            </a:r>
            <a:r>
              <a:rPr sz="2200" spc="-40" dirty="0" smtClean="0">
                <a:solidFill>
                  <a:srgbClr val="002D62"/>
                </a:solidFill>
                <a:latin typeface="Verdana"/>
                <a:cs typeface="Verdana"/>
              </a:rPr>
              <a:t>ia</a:t>
            </a:r>
            <a:r>
              <a:rPr sz="2200" spc="-10" dirty="0" smtClean="0">
                <a:solidFill>
                  <a:srgbClr val="002D62"/>
                </a:solidFill>
                <a:latin typeface="Verdana"/>
                <a:cs typeface="Verdana"/>
              </a:rPr>
              <a:t>.</a:t>
            </a:r>
            <a:r>
              <a:rPr sz="2200" spc="-100" dirty="0" smtClean="0">
                <a:solidFill>
                  <a:srgbClr val="002D62"/>
                </a:solidFill>
                <a:latin typeface="Verdana"/>
                <a:cs typeface="Verdana"/>
              </a:rPr>
              <a:t> </a:t>
            </a:r>
            <a:r>
              <a:rPr sz="2200" spc="-150" dirty="0" smtClean="0">
                <a:solidFill>
                  <a:srgbClr val="002D62"/>
                </a:solidFill>
                <a:latin typeface="Verdana"/>
                <a:cs typeface="Verdana"/>
              </a:rPr>
              <a:t>V</a:t>
            </a:r>
            <a:r>
              <a:rPr sz="2200" spc="-40" dirty="0" smtClean="0">
                <a:solidFill>
                  <a:srgbClr val="002D62"/>
                </a:solidFill>
                <a:latin typeface="Verdana"/>
                <a:cs typeface="Verdana"/>
              </a:rPr>
              <a:t>al</a:t>
            </a:r>
            <a:r>
              <a:rPr sz="2200" spc="-35" dirty="0" smtClean="0">
                <a:solidFill>
                  <a:srgbClr val="002D62"/>
                </a:solidFill>
                <a:latin typeface="Verdana"/>
                <a:cs typeface="Verdana"/>
              </a:rPr>
              <a:t>t</a:t>
            </a:r>
            <a:r>
              <a:rPr sz="2200" spc="-40" dirty="0" smtClean="0">
                <a:solidFill>
                  <a:srgbClr val="002D62"/>
                </a:solidFill>
                <a:latin typeface="Verdana"/>
                <a:cs typeface="Verdana"/>
              </a:rPr>
              <a:t>ion</a:t>
            </a:r>
            <a:r>
              <a:rPr sz="2200" spc="-50" dirty="0" smtClean="0">
                <a:solidFill>
                  <a:srgbClr val="002D62"/>
                </a:solidFill>
                <a:latin typeface="Verdana"/>
                <a:cs typeface="Verdana"/>
              </a:rPr>
              <a:t>t</a:t>
            </a:r>
            <a:r>
              <a:rPr sz="2200" spc="-40" dirty="0" smtClean="0">
                <a:solidFill>
                  <a:srgbClr val="002D62"/>
                </a:solidFill>
                <a:latin typeface="Verdana"/>
                <a:cs typeface="Verdana"/>
              </a:rPr>
              <a:t>alo</a:t>
            </a:r>
            <a:r>
              <a:rPr sz="2200" spc="-50" dirty="0" smtClean="0">
                <a:solidFill>
                  <a:srgbClr val="002D62"/>
                </a:solidFill>
                <a:latin typeface="Verdana"/>
                <a:cs typeface="Verdana"/>
              </a:rPr>
              <a:t>u</a:t>
            </a:r>
            <a:r>
              <a:rPr sz="2200" spc="-40" dirty="0" smtClean="0">
                <a:solidFill>
                  <a:srgbClr val="002D62"/>
                </a:solidFill>
                <a:latin typeface="Verdana"/>
                <a:cs typeface="Verdana"/>
              </a:rPr>
              <a:t>de</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45" dirty="0" smtClean="0">
                <a:solidFill>
                  <a:srgbClr val="002D62"/>
                </a:solidFill>
                <a:latin typeface="Verdana"/>
                <a:cs typeface="Verdana"/>
              </a:rPr>
              <a:t>s</a:t>
            </a:r>
            <a:r>
              <a:rPr sz="2200" spc="-40" dirty="0" smtClean="0">
                <a:solidFill>
                  <a:srgbClr val="002D62"/>
                </a:solidFill>
                <a:latin typeface="Verdana"/>
                <a:cs typeface="Verdana"/>
              </a:rPr>
              <a:t>ää</a:t>
            </a:r>
            <a:r>
              <a:rPr sz="2200" spc="-45" dirty="0" smtClean="0">
                <a:solidFill>
                  <a:srgbClr val="002D62"/>
                </a:solidFill>
                <a:latin typeface="Verdana"/>
                <a:cs typeface="Verdana"/>
              </a:rPr>
              <a:t>s</a:t>
            </a:r>
            <a:r>
              <a:rPr sz="2200" spc="-35" dirty="0" smtClean="0">
                <a:solidFill>
                  <a:srgbClr val="002D62"/>
                </a:solidFill>
                <a:latin typeface="Verdana"/>
                <a:cs typeface="Verdana"/>
              </a:rPr>
              <a:t>t</a:t>
            </a:r>
            <a:r>
              <a:rPr sz="2200" spc="-40" dirty="0" smtClean="0">
                <a:solidFill>
                  <a:srgbClr val="002D62"/>
                </a:solidFill>
                <a:latin typeface="Verdana"/>
                <a:cs typeface="Verdana"/>
              </a:rPr>
              <a:t>ö</a:t>
            </a:r>
            <a:r>
              <a:rPr sz="2200" spc="-95" dirty="0" smtClean="0">
                <a:solidFill>
                  <a:srgbClr val="002D62"/>
                </a:solidFill>
                <a:latin typeface="Verdana"/>
                <a:cs typeface="Verdana"/>
              </a:rPr>
              <a:t>v</a:t>
            </a:r>
            <a:r>
              <a:rPr sz="2200" spc="-40" dirty="0" smtClean="0">
                <a:solidFill>
                  <a:srgbClr val="002D62"/>
                </a:solidFill>
                <a:latin typeface="Verdana"/>
                <a:cs typeface="Verdana"/>
              </a:rPr>
              <a:t>ai</a:t>
            </a:r>
            <a:r>
              <a:rPr sz="2200" spc="-45" dirty="0" smtClean="0">
                <a:solidFill>
                  <a:srgbClr val="002D62"/>
                </a:solidFill>
                <a:latin typeface="Verdana"/>
                <a:cs typeface="Verdana"/>
              </a:rPr>
              <a:t>k</a:t>
            </a:r>
            <a:r>
              <a:rPr sz="2200" spc="-40" dirty="0" smtClean="0">
                <a:solidFill>
                  <a:srgbClr val="002D62"/>
                </a:solidFill>
                <a:latin typeface="Verdana"/>
                <a:cs typeface="Verdana"/>
              </a:rPr>
              <a:t>u</a:t>
            </a:r>
            <a:r>
              <a:rPr sz="2200" spc="-35" dirty="0" smtClean="0">
                <a:solidFill>
                  <a:srgbClr val="002D62"/>
                </a:solidFill>
                <a:latin typeface="Verdana"/>
                <a:cs typeface="Verdana"/>
              </a:rPr>
              <a:t>t</a:t>
            </a:r>
            <a:r>
              <a:rPr sz="2200" spc="-40" dirty="0" smtClean="0">
                <a:solidFill>
                  <a:srgbClr val="002D62"/>
                </a:solidFill>
                <a:latin typeface="Verdana"/>
                <a:cs typeface="Verdana"/>
              </a:rPr>
              <a:t>u</a:t>
            </a:r>
            <a:r>
              <a:rPr sz="2200" spc="-45" dirty="0" smtClean="0">
                <a:solidFill>
                  <a:srgbClr val="002D62"/>
                </a:solidFill>
                <a:latin typeface="Verdana"/>
                <a:cs typeface="Verdana"/>
              </a:rPr>
              <a:t>ks</a:t>
            </a:r>
            <a:r>
              <a:rPr sz="2200" spc="-40" dirty="0" smtClean="0">
                <a:solidFill>
                  <a:srgbClr val="002D62"/>
                </a:solidFill>
                <a:latin typeface="Verdana"/>
                <a:cs typeface="Verdana"/>
              </a:rPr>
              <a:t>e</a:t>
            </a:r>
            <a:r>
              <a:rPr sz="2200" spc="-10" dirty="0" smtClean="0">
                <a:solidFill>
                  <a:srgbClr val="002D62"/>
                </a:solidFill>
                <a:latin typeface="Verdana"/>
                <a:cs typeface="Verdana"/>
              </a:rPr>
              <a:t>t </a:t>
            </a:r>
            <a:r>
              <a:rPr sz="2200" spc="-55" dirty="0" smtClean="0">
                <a:solidFill>
                  <a:srgbClr val="002D62"/>
                </a:solidFill>
                <a:latin typeface="Verdana"/>
                <a:cs typeface="Verdana"/>
              </a:rPr>
              <a:t>o</a:t>
            </a:r>
            <a:r>
              <a:rPr sz="2200" spc="-95" dirty="0" smtClean="0">
                <a:solidFill>
                  <a:srgbClr val="002D62"/>
                </a:solidFill>
                <a:latin typeface="Verdana"/>
                <a:cs typeface="Verdana"/>
              </a:rPr>
              <a:t>v</a:t>
            </a:r>
            <a:r>
              <a:rPr sz="2200" spc="-40" dirty="0" smtClean="0">
                <a:solidFill>
                  <a:srgbClr val="002D62"/>
                </a:solidFill>
                <a:latin typeface="Verdana"/>
                <a:cs typeface="Verdana"/>
              </a:rPr>
              <a:t>a</a:t>
            </a:r>
            <a:r>
              <a:rPr sz="2200" spc="-10" dirty="0" smtClean="0">
                <a:solidFill>
                  <a:srgbClr val="002D62"/>
                </a:solidFill>
                <a:latin typeface="Verdana"/>
                <a:cs typeface="Verdana"/>
              </a:rPr>
              <a:t>t</a:t>
            </a:r>
            <a:r>
              <a:rPr sz="2200" spc="-70" dirty="0" smtClean="0">
                <a:solidFill>
                  <a:srgbClr val="002D62"/>
                </a:solidFill>
                <a:latin typeface="Verdana"/>
                <a:cs typeface="Verdana"/>
              </a:rPr>
              <a:t> </a:t>
            </a:r>
            <a:r>
              <a:rPr sz="2200" spc="-45" dirty="0" smtClean="0">
                <a:solidFill>
                  <a:srgbClr val="002D62"/>
                </a:solidFill>
                <a:latin typeface="Verdana"/>
                <a:cs typeface="Verdana"/>
              </a:rPr>
              <a:t>e</a:t>
            </a:r>
            <a:r>
              <a:rPr sz="2200" spc="-40" dirty="0" smtClean="0">
                <a:solidFill>
                  <a:srgbClr val="002D62"/>
                </a:solidFill>
                <a:latin typeface="Verdana"/>
                <a:cs typeface="Verdana"/>
              </a:rPr>
              <a:t>nt</a:t>
            </a:r>
            <a:r>
              <a:rPr sz="2200" spc="-30" dirty="0" smtClean="0">
                <a:solidFill>
                  <a:srgbClr val="002D62"/>
                </a:solidFill>
                <a:latin typeface="Verdana"/>
                <a:cs typeface="Verdana"/>
              </a:rPr>
              <a:t>i</a:t>
            </a:r>
            <a:r>
              <a:rPr sz="2200" spc="-45" dirty="0" smtClean="0">
                <a:solidFill>
                  <a:srgbClr val="002D62"/>
                </a:solidFill>
                <a:latin typeface="Verdana"/>
                <a:cs typeface="Verdana"/>
              </a:rPr>
              <a:t>ses</a:t>
            </a:r>
            <a:r>
              <a:rPr sz="2200" spc="-40" dirty="0" smtClean="0">
                <a:solidFill>
                  <a:srgbClr val="002D62"/>
                </a:solidFill>
                <a:latin typeface="Verdana"/>
                <a:cs typeface="Verdana"/>
              </a:rPr>
              <a:t>tää</a:t>
            </a:r>
            <a:r>
              <a:rPr sz="2200" spc="-15" dirty="0" smtClean="0">
                <a:solidFill>
                  <a:srgbClr val="002D62"/>
                </a:solidFill>
                <a:latin typeface="Verdana"/>
                <a:cs typeface="Verdana"/>
              </a:rPr>
              <a:t>n</a:t>
            </a:r>
            <a:r>
              <a:rPr sz="2200" spc="-95" dirty="0" smtClean="0">
                <a:solidFill>
                  <a:srgbClr val="002D62"/>
                </a:solidFill>
                <a:latin typeface="Verdana"/>
                <a:cs typeface="Verdana"/>
              </a:rPr>
              <a:t> </a:t>
            </a:r>
            <a:r>
              <a:rPr sz="2200" spc="-45" dirty="0" smtClean="0">
                <a:solidFill>
                  <a:srgbClr val="002D62"/>
                </a:solidFill>
                <a:latin typeface="Verdana"/>
                <a:cs typeface="Verdana"/>
              </a:rPr>
              <a:t>s</a:t>
            </a:r>
            <a:r>
              <a:rPr sz="2200" spc="-40" dirty="0" smtClean="0">
                <a:solidFill>
                  <a:srgbClr val="002D62"/>
                </a:solidFill>
                <a:latin typeface="Verdana"/>
                <a:cs typeface="Verdana"/>
              </a:rPr>
              <a:t>uur</a:t>
            </a:r>
            <a:r>
              <a:rPr sz="2200" spc="-45" dirty="0" smtClean="0">
                <a:solidFill>
                  <a:srgbClr val="002D62"/>
                </a:solidFill>
                <a:latin typeface="Verdana"/>
                <a:cs typeface="Verdana"/>
              </a:rPr>
              <a:t>e</a:t>
            </a:r>
            <a:r>
              <a:rPr sz="2200" spc="-40" dirty="0" smtClean="0">
                <a:solidFill>
                  <a:srgbClr val="002D62"/>
                </a:solidFill>
                <a:latin typeface="Verdana"/>
                <a:cs typeface="Verdana"/>
              </a:rPr>
              <a:t>nta</a:t>
            </a:r>
            <a:r>
              <a:rPr sz="2200" spc="-50" dirty="0" smtClean="0">
                <a:solidFill>
                  <a:srgbClr val="002D62"/>
                </a:solidFill>
                <a:latin typeface="Verdana"/>
                <a:cs typeface="Verdana"/>
              </a:rPr>
              <a:t>n</a:t>
            </a:r>
            <a:r>
              <a:rPr sz="2200" spc="-45" dirty="0" smtClean="0">
                <a:solidFill>
                  <a:srgbClr val="002D62"/>
                </a:solidFill>
                <a:latin typeface="Verdana"/>
                <a:cs typeface="Verdana"/>
              </a:rPr>
              <a:t>e</a:t>
            </a:r>
            <a:r>
              <a:rPr sz="2200" spc="-55" dirty="0" smtClean="0">
                <a:solidFill>
                  <a:srgbClr val="002D62"/>
                </a:solidFill>
                <a:latin typeface="Verdana"/>
                <a:cs typeface="Verdana"/>
              </a:rPr>
              <a:t>e</a:t>
            </a:r>
            <a:r>
              <a:rPr sz="2200" spc="-10" dirty="0" smtClean="0">
                <a:solidFill>
                  <a:srgbClr val="002D62"/>
                </a:solidFill>
                <a:latin typeface="Verdana"/>
                <a:cs typeface="Verdana"/>
              </a:rPr>
              <a:t>t</a:t>
            </a:r>
            <a:r>
              <a:rPr sz="2200" spc="-95" dirty="0" smtClean="0">
                <a:solidFill>
                  <a:srgbClr val="002D62"/>
                </a:solidFill>
                <a:latin typeface="Verdana"/>
                <a:cs typeface="Verdana"/>
              </a:rPr>
              <a:t> </a:t>
            </a:r>
            <a:r>
              <a:rPr sz="2200" spc="-40" dirty="0" smtClean="0">
                <a:solidFill>
                  <a:srgbClr val="002D62"/>
                </a:solidFill>
                <a:latin typeface="Verdana"/>
                <a:cs typeface="Verdana"/>
              </a:rPr>
              <a:t>tät</a:t>
            </a:r>
            <a:r>
              <a:rPr sz="2200" spc="-15" dirty="0" smtClean="0">
                <a:solidFill>
                  <a:srgbClr val="002D62"/>
                </a:solidFill>
                <a:latin typeface="Verdana"/>
                <a:cs typeface="Verdana"/>
              </a:rPr>
              <a:t>ä</a:t>
            </a:r>
            <a:r>
              <a:rPr sz="2200" spc="-70" dirty="0" smtClean="0">
                <a:solidFill>
                  <a:srgbClr val="002D62"/>
                </a:solidFill>
                <a:latin typeface="Verdana"/>
                <a:cs typeface="Verdana"/>
              </a:rPr>
              <a:t> </a:t>
            </a:r>
            <a:r>
              <a:rPr sz="2200" spc="-45" dirty="0" smtClean="0">
                <a:solidFill>
                  <a:srgbClr val="002D62"/>
                </a:solidFill>
                <a:latin typeface="Verdana"/>
                <a:cs typeface="Verdana"/>
              </a:rPr>
              <a:t>e</a:t>
            </a:r>
            <a:r>
              <a:rPr sz="2200" spc="-40" dirty="0" smtClean="0">
                <a:solidFill>
                  <a:srgbClr val="002D62"/>
                </a:solidFill>
                <a:latin typeface="Verdana"/>
                <a:cs typeface="Verdana"/>
              </a:rPr>
              <a:t>r</a:t>
            </a:r>
            <a:r>
              <a:rPr sz="2200" spc="-45" dirty="0" smtClean="0">
                <a:solidFill>
                  <a:srgbClr val="002D62"/>
                </a:solidFill>
                <a:latin typeface="Verdana"/>
                <a:cs typeface="Verdana"/>
              </a:rPr>
              <a:t>o</a:t>
            </a:r>
            <a:r>
              <a:rPr sz="2200" spc="-40" dirty="0" smtClean="0">
                <a:solidFill>
                  <a:srgbClr val="002D62"/>
                </a:solidFill>
                <a:latin typeface="Verdana"/>
                <a:cs typeface="Verdana"/>
              </a:rPr>
              <a:t>a</a:t>
            </a:r>
            <a:r>
              <a:rPr sz="2200" spc="-10" dirty="0" smtClean="0">
                <a:solidFill>
                  <a:srgbClr val="002D62"/>
                </a:solidFill>
                <a:latin typeface="Verdana"/>
                <a:cs typeface="Verdana"/>
              </a:rPr>
              <a:t>.</a:t>
            </a:r>
            <a:endParaRPr sz="2200" dirty="0">
              <a:solidFill>
                <a:prstClr val="black"/>
              </a:solidFill>
              <a:latin typeface="Verdana"/>
              <a:cs typeface="Verdana"/>
            </a:endParaRPr>
          </a:p>
          <a:p>
            <a:pPr marL="469900">
              <a:lnSpc>
                <a:spcPts val="2220"/>
              </a:lnSpc>
              <a:tabLst>
                <a:tab pos="756285" algn="l"/>
              </a:tabLst>
            </a:pPr>
            <a:r>
              <a:rPr sz="1900" spc="-15" dirty="0" smtClean="0">
                <a:solidFill>
                  <a:srgbClr val="002D62"/>
                </a:solidFill>
                <a:latin typeface="Verdana"/>
                <a:cs typeface="Verdana"/>
              </a:rPr>
              <a:t>»	</a:t>
            </a:r>
            <a:r>
              <a:rPr sz="1900" spc="-305" dirty="0" smtClean="0">
                <a:solidFill>
                  <a:srgbClr val="002D62"/>
                </a:solidFill>
                <a:latin typeface="Verdana"/>
                <a:cs typeface="Verdana"/>
              </a:rPr>
              <a:t>V</a:t>
            </a:r>
            <a:r>
              <a:rPr sz="1900" spc="-10" dirty="0" smtClean="0">
                <a:solidFill>
                  <a:srgbClr val="002D62"/>
                </a:solidFill>
                <a:latin typeface="Verdana"/>
                <a:cs typeface="Verdana"/>
              </a:rPr>
              <a:t>.</a:t>
            </a:r>
            <a:r>
              <a:rPr sz="1900" spc="-75" dirty="0" smtClean="0">
                <a:solidFill>
                  <a:srgbClr val="002D62"/>
                </a:solidFill>
                <a:latin typeface="Verdana"/>
                <a:cs typeface="Verdana"/>
              </a:rPr>
              <a:t> </a:t>
            </a:r>
            <a:r>
              <a:rPr sz="1900" spc="-45" dirty="0" smtClean="0">
                <a:solidFill>
                  <a:srgbClr val="002D62"/>
                </a:solidFill>
                <a:latin typeface="Verdana"/>
                <a:cs typeface="Verdana"/>
              </a:rPr>
              <a:t>20</a:t>
            </a:r>
            <a:r>
              <a:rPr lang="fi-FI" sz="1900" spc="-45" dirty="0" smtClean="0">
                <a:solidFill>
                  <a:srgbClr val="002D62"/>
                </a:solidFill>
                <a:latin typeface="Verdana"/>
                <a:cs typeface="Verdana"/>
              </a:rPr>
              <a:t>16</a:t>
            </a:r>
            <a:r>
              <a:rPr sz="1900" spc="-40" dirty="0" smtClean="0">
                <a:solidFill>
                  <a:srgbClr val="002D62"/>
                </a:solidFill>
                <a:latin typeface="Verdana"/>
                <a:cs typeface="Verdana"/>
              </a:rPr>
              <a:t> </a:t>
            </a:r>
            <a:r>
              <a:rPr sz="1900" spc="-45" dirty="0" smtClean="0">
                <a:solidFill>
                  <a:srgbClr val="002D62"/>
                </a:solidFill>
                <a:latin typeface="Verdana"/>
                <a:cs typeface="Verdana"/>
              </a:rPr>
              <a:t>e</a:t>
            </a:r>
            <a:r>
              <a:rPr sz="1900" spc="-40" dirty="0" smtClean="0">
                <a:solidFill>
                  <a:srgbClr val="002D62"/>
                </a:solidFill>
                <a:latin typeface="Verdana"/>
                <a:cs typeface="Verdana"/>
              </a:rPr>
              <a:t>r</a:t>
            </a:r>
            <a:r>
              <a:rPr sz="1900" spc="-15" dirty="0" smtClean="0">
                <a:solidFill>
                  <a:srgbClr val="002D62"/>
                </a:solidFill>
                <a:latin typeface="Verdana"/>
                <a:cs typeface="Verdana"/>
              </a:rPr>
              <a:t>o</a:t>
            </a:r>
            <a:r>
              <a:rPr sz="1900" spc="-70" dirty="0" smtClean="0">
                <a:solidFill>
                  <a:srgbClr val="002D62"/>
                </a:solidFill>
                <a:latin typeface="Verdana"/>
                <a:cs typeface="Verdana"/>
              </a:rPr>
              <a:t> </a:t>
            </a:r>
            <a:r>
              <a:rPr sz="1900" spc="-40" dirty="0" smtClean="0">
                <a:solidFill>
                  <a:srgbClr val="002D62"/>
                </a:solidFill>
                <a:latin typeface="Verdana"/>
                <a:cs typeface="Verdana"/>
              </a:rPr>
              <a:t>hal</a:t>
            </a:r>
            <a:r>
              <a:rPr sz="1900" spc="-35" dirty="0" smtClean="0">
                <a:solidFill>
                  <a:srgbClr val="002D62"/>
                </a:solidFill>
                <a:latin typeface="Verdana"/>
                <a:cs typeface="Verdana"/>
              </a:rPr>
              <a:t>v</a:t>
            </a:r>
            <a:r>
              <a:rPr sz="1900" spc="-40" dirty="0" smtClean="0">
                <a:solidFill>
                  <a:srgbClr val="002D62"/>
                </a:solidFill>
                <a:latin typeface="Verdana"/>
                <a:cs typeface="Verdana"/>
              </a:rPr>
              <a:t>i</a:t>
            </a:r>
            <a:r>
              <a:rPr sz="1900" spc="-45" dirty="0" smtClean="0">
                <a:solidFill>
                  <a:srgbClr val="002D62"/>
                </a:solidFill>
                <a:latin typeface="Verdana"/>
                <a:cs typeface="Verdana"/>
              </a:rPr>
              <a:t>mp</a:t>
            </a:r>
            <a:r>
              <a:rPr sz="1900" spc="-40" dirty="0" smtClean="0">
                <a:solidFill>
                  <a:srgbClr val="002D62"/>
                </a:solidFill>
                <a:latin typeface="Verdana"/>
                <a:cs typeface="Verdana"/>
              </a:rPr>
              <a:t>aa</a:t>
            </a:r>
            <a:r>
              <a:rPr sz="1900" spc="-15" dirty="0" smtClean="0">
                <a:solidFill>
                  <a:srgbClr val="002D62"/>
                </a:solidFill>
                <a:latin typeface="Verdana"/>
                <a:cs typeface="Verdana"/>
              </a:rPr>
              <a:t>n</a:t>
            </a:r>
            <a:r>
              <a:rPr sz="1900" spc="-95" dirty="0" smtClean="0">
                <a:solidFill>
                  <a:srgbClr val="002D62"/>
                </a:solidFill>
                <a:latin typeface="Verdana"/>
                <a:cs typeface="Verdana"/>
              </a:rPr>
              <a:t> </a:t>
            </a:r>
            <a:r>
              <a:rPr sz="1900" spc="-40" dirty="0" smtClean="0">
                <a:solidFill>
                  <a:srgbClr val="002D62"/>
                </a:solidFill>
                <a:latin typeface="Verdana"/>
                <a:cs typeface="Verdana"/>
              </a:rPr>
              <a:t>a</a:t>
            </a:r>
            <a:r>
              <a:rPr sz="1900" spc="-45" dirty="0" smtClean="0">
                <a:solidFill>
                  <a:srgbClr val="002D62"/>
                </a:solidFill>
                <a:latin typeface="Verdana"/>
                <a:cs typeface="Verdana"/>
              </a:rPr>
              <a:t>mm</a:t>
            </a:r>
            <a:r>
              <a:rPr sz="1900" spc="-40" dirty="0" smtClean="0">
                <a:solidFill>
                  <a:srgbClr val="002D62"/>
                </a:solidFill>
                <a:latin typeface="Verdana"/>
                <a:cs typeface="Verdana"/>
              </a:rPr>
              <a:t>atillis</a:t>
            </a:r>
            <a:r>
              <a:rPr sz="1900" spc="-45" dirty="0" smtClean="0">
                <a:solidFill>
                  <a:srgbClr val="002D62"/>
                </a:solidFill>
                <a:latin typeface="Verdana"/>
                <a:cs typeface="Verdana"/>
              </a:rPr>
              <a:t>ee</a:t>
            </a:r>
            <a:r>
              <a:rPr sz="1900" spc="-15" dirty="0" smtClean="0">
                <a:solidFill>
                  <a:srgbClr val="002D62"/>
                </a:solidFill>
                <a:latin typeface="Verdana"/>
                <a:cs typeface="Verdana"/>
              </a:rPr>
              <a:t>n</a:t>
            </a:r>
            <a:r>
              <a:rPr sz="1900" spc="-85" dirty="0" smtClean="0">
                <a:solidFill>
                  <a:srgbClr val="002D62"/>
                </a:solidFill>
                <a:latin typeface="Verdana"/>
                <a:cs typeface="Verdana"/>
              </a:rPr>
              <a:t> </a:t>
            </a:r>
            <a:r>
              <a:rPr sz="1900" spc="-60" dirty="0" smtClean="0">
                <a:solidFill>
                  <a:srgbClr val="002D62"/>
                </a:solidFill>
                <a:latin typeface="Verdana"/>
                <a:cs typeface="Verdana"/>
              </a:rPr>
              <a:t>k</a:t>
            </a:r>
            <a:r>
              <a:rPr sz="1900" spc="-40" dirty="0" smtClean="0">
                <a:solidFill>
                  <a:srgbClr val="002D62"/>
                </a:solidFill>
                <a:latin typeface="Verdana"/>
                <a:cs typeface="Verdana"/>
              </a:rPr>
              <a:t>oulutusala</a:t>
            </a:r>
            <a:r>
              <a:rPr sz="1900" spc="-55" dirty="0" smtClean="0">
                <a:solidFill>
                  <a:srgbClr val="002D62"/>
                </a:solidFill>
                <a:latin typeface="Verdana"/>
                <a:cs typeface="Verdana"/>
              </a:rPr>
              <a:t>a</a:t>
            </a:r>
            <a:r>
              <a:rPr sz="1900" spc="-15" dirty="0" smtClean="0">
                <a:solidFill>
                  <a:srgbClr val="002D62"/>
                </a:solidFill>
                <a:latin typeface="Verdana"/>
                <a:cs typeface="Verdana"/>
              </a:rPr>
              <a:t>n</a:t>
            </a:r>
            <a:r>
              <a:rPr sz="1900" spc="-110" dirty="0" smtClean="0">
                <a:solidFill>
                  <a:srgbClr val="002D62"/>
                </a:solidFill>
                <a:latin typeface="Verdana"/>
                <a:cs typeface="Verdana"/>
              </a:rPr>
              <a:t> </a:t>
            </a:r>
            <a:r>
              <a:rPr sz="1900" spc="-40" dirty="0" smtClean="0">
                <a:solidFill>
                  <a:srgbClr val="002D62"/>
                </a:solidFill>
                <a:latin typeface="Verdana"/>
                <a:cs typeface="Verdana"/>
              </a:rPr>
              <a:t>n</a:t>
            </a:r>
            <a:r>
              <a:rPr sz="1900" spc="-10" dirty="0" smtClean="0">
                <a:solidFill>
                  <a:srgbClr val="002D62"/>
                </a:solidFill>
                <a:latin typeface="Verdana"/>
                <a:cs typeface="Verdana"/>
              </a:rPr>
              <a:t>.</a:t>
            </a:r>
            <a:endParaRPr sz="1900" dirty="0">
              <a:solidFill>
                <a:prstClr val="black"/>
              </a:solidFill>
              <a:latin typeface="Verdana"/>
              <a:cs typeface="Verdana"/>
            </a:endParaRPr>
          </a:p>
          <a:p>
            <a:pPr marL="756285">
              <a:lnSpc>
                <a:spcPts val="1885"/>
              </a:lnSpc>
            </a:pPr>
            <a:r>
              <a:rPr sz="1900" spc="-45" dirty="0" smtClean="0">
                <a:solidFill>
                  <a:srgbClr val="002D62"/>
                </a:solidFill>
                <a:latin typeface="Verdana"/>
                <a:cs typeface="Verdana"/>
              </a:rPr>
              <a:t>2</a:t>
            </a:r>
            <a:r>
              <a:rPr lang="fi-FI" sz="1900" spc="-45" dirty="0" smtClean="0">
                <a:solidFill>
                  <a:srgbClr val="002D62"/>
                </a:solidFill>
                <a:latin typeface="Verdana"/>
                <a:cs typeface="Verdana"/>
              </a:rPr>
              <a:t>4</a:t>
            </a:r>
            <a:r>
              <a:rPr sz="1900" spc="-45" dirty="0" smtClean="0">
                <a:solidFill>
                  <a:srgbClr val="002D62"/>
                </a:solidFill>
                <a:latin typeface="Verdana"/>
                <a:cs typeface="Verdana"/>
              </a:rPr>
              <a:t>%</a:t>
            </a:r>
            <a:endParaRPr sz="1900" dirty="0">
              <a:solidFill>
                <a:prstClr val="black"/>
              </a:solidFill>
              <a:latin typeface="Verdana"/>
              <a:cs typeface="Verdana"/>
            </a:endParaRPr>
          </a:p>
          <a:p>
            <a:pPr marL="469900">
              <a:tabLst>
                <a:tab pos="756285" algn="l"/>
              </a:tabLst>
            </a:pPr>
            <a:r>
              <a:rPr sz="1900" spc="-15" dirty="0" smtClean="0">
                <a:solidFill>
                  <a:srgbClr val="002D62"/>
                </a:solidFill>
                <a:latin typeface="Verdana"/>
                <a:cs typeface="Verdana"/>
              </a:rPr>
              <a:t>»	</a:t>
            </a:r>
            <a:r>
              <a:rPr sz="1900" spc="-305" dirty="0" smtClean="0">
                <a:solidFill>
                  <a:srgbClr val="002D62"/>
                </a:solidFill>
                <a:latin typeface="Verdana"/>
                <a:cs typeface="Verdana"/>
              </a:rPr>
              <a:t>V</a:t>
            </a:r>
            <a:r>
              <a:rPr sz="1900" spc="-10" dirty="0" smtClean="0">
                <a:solidFill>
                  <a:srgbClr val="002D62"/>
                </a:solidFill>
                <a:latin typeface="Verdana"/>
                <a:cs typeface="Verdana"/>
              </a:rPr>
              <a:t>.</a:t>
            </a:r>
            <a:r>
              <a:rPr sz="1900" spc="-75" dirty="0" smtClean="0">
                <a:solidFill>
                  <a:srgbClr val="002D62"/>
                </a:solidFill>
                <a:latin typeface="Verdana"/>
                <a:cs typeface="Verdana"/>
              </a:rPr>
              <a:t> </a:t>
            </a:r>
            <a:r>
              <a:rPr sz="1900" spc="-45" dirty="0" smtClean="0">
                <a:solidFill>
                  <a:srgbClr val="002D62"/>
                </a:solidFill>
                <a:latin typeface="Verdana"/>
                <a:cs typeface="Verdana"/>
              </a:rPr>
              <a:t>201</a:t>
            </a:r>
            <a:r>
              <a:rPr sz="1900" spc="-15" dirty="0" smtClean="0">
                <a:solidFill>
                  <a:srgbClr val="002D62"/>
                </a:solidFill>
                <a:latin typeface="Verdana"/>
                <a:cs typeface="Verdana"/>
              </a:rPr>
              <a:t>5</a:t>
            </a:r>
            <a:r>
              <a:rPr sz="1900" spc="-40" dirty="0" smtClean="0">
                <a:solidFill>
                  <a:srgbClr val="002D62"/>
                </a:solidFill>
                <a:latin typeface="Verdana"/>
                <a:cs typeface="Verdana"/>
              </a:rPr>
              <a:t> n</a:t>
            </a:r>
            <a:r>
              <a:rPr sz="1900" spc="-10" dirty="0" smtClean="0">
                <a:solidFill>
                  <a:srgbClr val="002D62"/>
                </a:solidFill>
                <a:latin typeface="Verdana"/>
                <a:cs typeface="Verdana"/>
              </a:rPr>
              <a:t>.</a:t>
            </a:r>
            <a:r>
              <a:rPr sz="1900" spc="-75" dirty="0" smtClean="0">
                <a:solidFill>
                  <a:srgbClr val="002D62"/>
                </a:solidFill>
                <a:latin typeface="Verdana"/>
                <a:cs typeface="Verdana"/>
              </a:rPr>
              <a:t> </a:t>
            </a:r>
            <a:r>
              <a:rPr sz="1900" spc="-45" dirty="0" smtClean="0">
                <a:solidFill>
                  <a:srgbClr val="002D62"/>
                </a:solidFill>
                <a:latin typeface="Verdana"/>
                <a:cs typeface="Verdana"/>
              </a:rPr>
              <a:t>30</a:t>
            </a:r>
            <a:r>
              <a:rPr sz="1900" spc="-25" dirty="0" smtClean="0">
                <a:solidFill>
                  <a:srgbClr val="002D62"/>
                </a:solidFill>
                <a:latin typeface="Verdana"/>
                <a:cs typeface="Verdana"/>
              </a:rPr>
              <a:t>%</a:t>
            </a:r>
            <a:endParaRPr sz="1900" dirty="0">
              <a:solidFill>
                <a:prstClr val="black"/>
              </a:solidFill>
              <a:latin typeface="Verdana"/>
              <a:cs typeface="Verdana"/>
            </a:endParaRPr>
          </a:p>
          <a:p>
            <a:pPr>
              <a:lnSpc>
                <a:spcPts val="1000"/>
              </a:lnSpc>
            </a:pPr>
            <a:endParaRPr sz="1000" dirty="0">
              <a:solidFill>
                <a:prstClr val="black"/>
              </a:solidFill>
            </a:endParaRPr>
          </a:p>
          <a:p>
            <a:pPr>
              <a:lnSpc>
                <a:spcPts val="1000"/>
              </a:lnSpc>
            </a:pPr>
            <a:endParaRPr sz="1000" dirty="0">
              <a:solidFill>
                <a:prstClr val="black"/>
              </a:solidFill>
            </a:endParaRPr>
          </a:p>
          <a:p>
            <a:pPr>
              <a:lnSpc>
                <a:spcPts val="1100"/>
              </a:lnSpc>
              <a:spcBef>
                <a:spcPts val="70"/>
              </a:spcBef>
            </a:pPr>
            <a:endParaRPr sz="1100" dirty="0">
              <a:solidFill>
                <a:prstClr val="black"/>
              </a:solidFill>
            </a:endParaRPr>
          </a:p>
          <a:p>
            <a:pPr marL="355600" marR="180975" indent="-342900">
              <a:lnSpc>
                <a:spcPct val="80000"/>
              </a:lnSpc>
              <a:buClr>
                <a:srgbClr val="002D62"/>
              </a:buClr>
              <a:buFont typeface="Arial"/>
              <a:buChar char="•"/>
              <a:tabLst>
                <a:tab pos="354965" algn="l"/>
              </a:tabLst>
            </a:pPr>
            <a:r>
              <a:rPr sz="2200" spc="-40" dirty="0" smtClean="0">
                <a:solidFill>
                  <a:srgbClr val="002D62"/>
                </a:solidFill>
                <a:latin typeface="Verdana"/>
                <a:cs typeface="Verdana"/>
              </a:rPr>
              <a:t>Enn</a:t>
            </a:r>
            <a:r>
              <a:rPr sz="2200" spc="-45" dirty="0" smtClean="0">
                <a:solidFill>
                  <a:srgbClr val="002D62"/>
                </a:solidFill>
                <a:latin typeface="Verdana"/>
                <a:cs typeface="Verdana"/>
              </a:rPr>
              <a:t>e</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55" dirty="0" smtClean="0">
                <a:solidFill>
                  <a:srgbClr val="002D62"/>
                </a:solidFill>
                <a:latin typeface="Verdana"/>
                <a:cs typeface="Verdana"/>
              </a:rPr>
              <a:t>m</a:t>
            </a:r>
            <a:r>
              <a:rPr sz="2200" spc="-40" dirty="0" smtClean="0">
                <a:solidFill>
                  <a:srgbClr val="002D62"/>
                </a:solidFill>
                <a:latin typeface="Verdana"/>
                <a:cs typeface="Verdana"/>
              </a:rPr>
              <a:t>ah</a:t>
            </a:r>
            <a:r>
              <a:rPr sz="2200" spc="-45" dirty="0" smtClean="0">
                <a:solidFill>
                  <a:srgbClr val="002D62"/>
                </a:solidFill>
                <a:latin typeface="Verdana"/>
                <a:cs typeface="Verdana"/>
              </a:rPr>
              <a:t>do</a:t>
            </a:r>
            <a:r>
              <a:rPr sz="2200" spc="-30" dirty="0" smtClean="0">
                <a:solidFill>
                  <a:srgbClr val="002D62"/>
                </a:solidFill>
                <a:latin typeface="Verdana"/>
                <a:cs typeface="Verdana"/>
              </a:rPr>
              <a:t>lli</a:t>
            </a:r>
            <a:r>
              <a:rPr sz="2200" spc="-45" dirty="0" smtClean="0">
                <a:solidFill>
                  <a:srgbClr val="002D62"/>
                </a:solidFill>
                <a:latin typeface="Verdana"/>
                <a:cs typeface="Verdana"/>
              </a:rPr>
              <a:t>ses</a:t>
            </a:r>
            <a:r>
              <a:rPr sz="2200" spc="-40" dirty="0" smtClean="0">
                <a:solidFill>
                  <a:srgbClr val="002D62"/>
                </a:solidFill>
                <a:latin typeface="Verdana"/>
                <a:cs typeface="Verdana"/>
              </a:rPr>
              <a:t>t</a:t>
            </a:r>
            <a:r>
              <a:rPr sz="2200" dirty="0" smtClean="0">
                <a:solidFill>
                  <a:srgbClr val="002D62"/>
                </a:solidFill>
                <a:latin typeface="Verdana"/>
                <a:cs typeface="Verdana"/>
              </a:rPr>
              <a:t>i</a:t>
            </a:r>
            <a:r>
              <a:rPr sz="2200" spc="-95" dirty="0" smtClean="0">
                <a:solidFill>
                  <a:srgbClr val="002D62"/>
                </a:solidFill>
                <a:latin typeface="Verdana"/>
                <a:cs typeface="Verdana"/>
              </a:rPr>
              <a:t> </a:t>
            </a:r>
            <a:r>
              <a:rPr sz="2200" spc="-40" dirty="0" smtClean="0">
                <a:solidFill>
                  <a:srgbClr val="002D62"/>
                </a:solidFill>
                <a:latin typeface="Verdana"/>
                <a:cs typeface="Verdana"/>
              </a:rPr>
              <a:t>tu</a:t>
            </a:r>
            <a:r>
              <a:rPr sz="2200" spc="-30" dirty="0" smtClean="0">
                <a:solidFill>
                  <a:srgbClr val="002D62"/>
                </a:solidFill>
                <a:latin typeface="Verdana"/>
                <a:cs typeface="Verdana"/>
              </a:rPr>
              <a:t>l</a:t>
            </a:r>
            <a:r>
              <a:rPr sz="2200" spc="-45" dirty="0" smtClean="0">
                <a:solidFill>
                  <a:srgbClr val="002D62"/>
                </a:solidFill>
                <a:latin typeface="Verdana"/>
                <a:cs typeface="Verdana"/>
              </a:rPr>
              <a:t>e</a:t>
            </a:r>
            <a:r>
              <a:rPr sz="2200" spc="-95" dirty="0" smtClean="0">
                <a:solidFill>
                  <a:srgbClr val="002D62"/>
                </a:solidFill>
                <a:latin typeface="Verdana"/>
                <a:cs typeface="Verdana"/>
              </a:rPr>
              <a:t>v</a:t>
            </a:r>
            <a:r>
              <a:rPr sz="2200" spc="-40" dirty="0" smtClean="0">
                <a:solidFill>
                  <a:srgbClr val="002D62"/>
                </a:solidFill>
                <a:latin typeface="Verdana"/>
                <a:cs typeface="Verdana"/>
              </a:rPr>
              <a:t>aa</a:t>
            </a:r>
            <a:r>
              <a:rPr sz="2200" spc="-15" dirty="0" smtClean="0">
                <a:solidFill>
                  <a:srgbClr val="002D62"/>
                </a:solidFill>
                <a:latin typeface="Verdana"/>
                <a:cs typeface="Verdana"/>
              </a:rPr>
              <a:t>n</a:t>
            </a:r>
            <a:r>
              <a:rPr sz="2200" spc="-95" dirty="0" smtClean="0">
                <a:solidFill>
                  <a:srgbClr val="002D62"/>
                </a:solidFill>
                <a:latin typeface="Verdana"/>
                <a:cs typeface="Verdana"/>
              </a:rPr>
              <a:t> </a:t>
            </a:r>
            <a:r>
              <a:rPr sz="2200" spc="-40" dirty="0" smtClean="0">
                <a:solidFill>
                  <a:srgbClr val="002D62"/>
                </a:solidFill>
                <a:latin typeface="Verdana"/>
                <a:cs typeface="Verdana"/>
              </a:rPr>
              <a:t>uut</a:t>
            </a:r>
            <a:r>
              <a:rPr sz="2200" spc="-45" dirty="0" smtClean="0">
                <a:solidFill>
                  <a:srgbClr val="002D62"/>
                </a:solidFill>
                <a:latin typeface="Verdana"/>
                <a:cs typeface="Verdana"/>
              </a:rPr>
              <a:t>ee</a:t>
            </a:r>
            <a:r>
              <a:rPr sz="2200" spc="-15" dirty="0" smtClean="0">
                <a:solidFill>
                  <a:srgbClr val="002D62"/>
                </a:solidFill>
                <a:latin typeface="Verdana"/>
                <a:cs typeface="Verdana"/>
              </a:rPr>
              <a:t>n</a:t>
            </a:r>
            <a:r>
              <a:rPr sz="2200" spc="-10" dirty="0" smtClean="0">
                <a:solidFill>
                  <a:srgbClr val="002D62"/>
                </a:solidFill>
                <a:latin typeface="Verdana"/>
                <a:cs typeface="Verdana"/>
              </a:rPr>
              <a:t> </a:t>
            </a:r>
            <a:r>
              <a:rPr sz="2200" spc="-75" dirty="0" smtClean="0">
                <a:solidFill>
                  <a:srgbClr val="002D62"/>
                </a:solidFill>
                <a:latin typeface="Verdana"/>
                <a:cs typeface="Verdana"/>
              </a:rPr>
              <a:t>r</a:t>
            </a:r>
            <a:r>
              <a:rPr sz="2200" spc="-40" dirty="0" smtClean="0">
                <a:solidFill>
                  <a:srgbClr val="002D62"/>
                </a:solidFill>
                <a:latin typeface="Verdana"/>
                <a:cs typeface="Verdana"/>
              </a:rPr>
              <a:t>ahoi</a:t>
            </a:r>
            <a:r>
              <a:rPr sz="2200" spc="-35" dirty="0" smtClean="0">
                <a:solidFill>
                  <a:srgbClr val="002D62"/>
                </a:solidFill>
                <a:latin typeface="Verdana"/>
                <a:cs typeface="Verdana"/>
              </a:rPr>
              <a:t>t</a:t>
            </a:r>
            <a:r>
              <a:rPr sz="2200" spc="-50" dirty="0" smtClean="0">
                <a:solidFill>
                  <a:srgbClr val="002D62"/>
                </a:solidFill>
                <a:latin typeface="Verdana"/>
                <a:cs typeface="Verdana"/>
              </a:rPr>
              <a:t>u</a:t>
            </a:r>
            <a:r>
              <a:rPr sz="2200" spc="-45" dirty="0" smtClean="0">
                <a:solidFill>
                  <a:srgbClr val="002D62"/>
                </a:solidFill>
                <a:latin typeface="Verdana"/>
                <a:cs typeface="Verdana"/>
              </a:rPr>
              <a:t>s</a:t>
            </a:r>
            <a:r>
              <a:rPr sz="2200" spc="-35" dirty="0" smtClean="0">
                <a:solidFill>
                  <a:srgbClr val="002D62"/>
                </a:solidFill>
                <a:latin typeface="Verdana"/>
                <a:cs typeface="Verdana"/>
              </a:rPr>
              <a:t>j</a:t>
            </a:r>
            <a:r>
              <a:rPr sz="2200" spc="-40" dirty="0" smtClean="0">
                <a:solidFill>
                  <a:srgbClr val="002D62"/>
                </a:solidFill>
                <a:latin typeface="Verdana"/>
                <a:cs typeface="Verdana"/>
              </a:rPr>
              <a:t>är</a:t>
            </a:r>
            <a:r>
              <a:rPr sz="2200" spc="-35" dirty="0" smtClean="0">
                <a:solidFill>
                  <a:srgbClr val="002D62"/>
                </a:solidFill>
                <a:latin typeface="Verdana"/>
                <a:cs typeface="Verdana"/>
              </a:rPr>
              <a:t>j</a:t>
            </a:r>
            <a:r>
              <a:rPr sz="2200" spc="-40" dirty="0" smtClean="0">
                <a:solidFill>
                  <a:srgbClr val="002D62"/>
                </a:solidFill>
                <a:latin typeface="Verdana"/>
                <a:cs typeface="Verdana"/>
              </a:rPr>
              <a:t>e</a:t>
            </a:r>
            <a:r>
              <a:rPr sz="2200" spc="-45" dirty="0" smtClean="0">
                <a:solidFill>
                  <a:srgbClr val="002D62"/>
                </a:solidFill>
                <a:latin typeface="Verdana"/>
                <a:cs typeface="Verdana"/>
              </a:rPr>
              <a:t>s</a:t>
            </a:r>
            <a:r>
              <a:rPr sz="2200" spc="-35" dirty="0" smtClean="0">
                <a:solidFill>
                  <a:srgbClr val="002D62"/>
                </a:solidFill>
                <a:latin typeface="Verdana"/>
                <a:cs typeface="Verdana"/>
              </a:rPr>
              <a:t>t</a:t>
            </a:r>
            <a:r>
              <a:rPr sz="2200" spc="-40" dirty="0" smtClean="0">
                <a:solidFill>
                  <a:srgbClr val="002D62"/>
                </a:solidFill>
                <a:latin typeface="Verdana"/>
                <a:cs typeface="Verdana"/>
              </a:rPr>
              <a:t>e</a:t>
            </a:r>
            <a:r>
              <a:rPr sz="2200" spc="-50" dirty="0" smtClean="0">
                <a:solidFill>
                  <a:srgbClr val="002D62"/>
                </a:solidFill>
                <a:latin typeface="Verdana"/>
                <a:cs typeface="Verdana"/>
              </a:rPr>
              <a:t>lm</a:t>
            </a:r>
            <a:r>
              <a:rPr sz="2200" spc="-40" dirty="0" smtClean="0">
                <a:solidFill>
                  <a:srgbClr val="002D62"/>
                </a:solidFill>
                <a:latin typeface="Verdana"/>
                <a:cs typeface="Verdana"/>
              </a:rPr>
              <a:t>ää</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45" dirty="0" smtClean="0">
                <a:solidFill>
                  <a:srgbClr val="002D62"/>
                </a:solidFill>
                <a:latin typeface="Verdana"/>
                <a:cs typeface="Verdana"/>
              </a:rPr>
              <a:t>s</a:t>
            </a:r>
            <a:r>
              <a:rPr sz="2200" spc="-40" dirty="0" smtClean="0">
                <a:solidFill>
                  <a:srgbClr val="002D62"/>
                </a:solidFill>
                <a:latin typeface="Verdana"/>
                <a:cs typeface="Verdana"/>
              </a:rPr>
              <a:t>iir</a:t>
            </a:r>
            <a:r>
              <a:rPr sz="2200" spc="-50" dirty="0" smtClean="0">
                <a:solidFill>
                  <a:srgbClr val="002D62"/>
                </a:solidFill>
                <a:latin typeface="Verdana"/>
                <a:cs typeface="Verdana"/>
              </a:rPr>
              <a:t>t</a:t>
            </a:r>
            <a:r>
              <a:rPr sz="2200" spc="-45" dirty="0" smtClean="0">
                <a:solidFill>
                  <a:srgbClr val="002D62"/>
                </a:solidFill>
                <a:latin typeface="Verdana"/>
                <a:cs typeface="Verdana"/>
              </a:rPr>
              <a:t>y</a:t>
            </a:r>
            <a:r>
              <a:rPr sz="2200" spc="-50" dirty="0" smtClean="0">
                <a:solidFill>
                  <a:srgbClr val="002D62"/>
                </a:solidFill>
                <a:latin typeface="Verdana"/>
                <a:cs typeface="Verdana"/>
              </a:rPr>
              <a:t>m</a:t>
            </a:r>
            <a:r>
              <a:rPr sz="2200" spc="-40" dirty="0" smtClean="0">
                <a:solidFill>
                  <a:srgbClr val="002D62"/>
                </a:solidFill>
                <a:latin typeface="Verdana"/>
                <a:cs typeface="Verdana"/>
              </a:rPr>
              <a:t>i</a:t>
            </a:r>
            <a:r>
              <a:rPr sz="2200" spc="-45" dirty="0" smtClean="0">
                <a:solidFill>
                  <a:srgbClr val="002D62"/>
                </a:solidFill>
                <a:latin typeface="Verdana"/>
                <a:cs typeface="Verdana"/>
              </a:rPr>
              <a:t>s</a:t>
            </a:r>
            <a:r>
              <a:rPr sz="2200" spc="-35" dirty="0" smtClean="0">
                <a:solidFill>
                  <a:srgbClr val="002D62"/>
                </a:solidFill>
                <a:latin typeface="Verdana"/>
                <a:cs typeface="Verdana"/>
              </a:rPr>
              <a:t>t</a:t>
            </a:r>
            <a:r>
              <a:rPr sz="2200" spc="-15" dirty="0" smtClean="0">
                <a:solidFill>
                  <a:srgbClr val="002D62"/>
                </a:solidFill>
                <a:latin typeface="Verdana"/>
                <a:cs typeface="Verdana"/>
              </a:rPr>
              <a:t>ä</a:t>
            </a:r>
            <a:r>
              <a:rPr sz="2200" spc="-95" dirty="0" smtClean="0">
                <a:solidFill>
                  <a:srgbClr val="002D62"/>
                </a:solidFill>
                <a:latin typeface="Verdana"/>
                <a:cs typeface="Verdana"/>
              </a:rPr>
              <a:t> </a:t>
            </a:r>
            <a:r>
              <a:rPr sz="2200" spc="-40" dirty="0" smtClean="0">
                <a:solidFill>
                  <a:srgbClr val="002D62"/>
                </a:solidFill>
                <a:latin typeface="Verdana"/>
                <a:cs typeface="Verdana"/>
              </a:rPr>
              <a:t>lu</a:t>
            </a:r>
            <a:r>
              <a:rPr sz="2200" spc="-45" dirty="0" smtClean="0">
                <a:solidFill>
                  <a:srgbClr val="002D62"/>
                </a:solidFill>
                <a:latin typeface="Verdana"/>
                <a:cs typeface="Verdana"/>
              </a:rPr>
              <a:t>k</a:t>
            </a:r>
            <a:r>
              <a:rPr sz="2200" spc="-40" dirty="0" smtClean="0">
                <a:solidFill>
                  <a:srgbClr val="002D62"/>
                </a:solidFill>
                <a:latin typeface="Verdana"/>
                <a:cs typeface="Verdana"/>
              </a:rPr>
              <a:t>io</a:t>
            </a:r>
            <a:r>
              <a:rPr sz="2200" spc="-70" dirty="0" smtClean="0">
                <a:solidFill>
                  <a:srgbClr val="002D62"/>
                </a:solidFill>
                <a:latin typeface="Verdana"/>
                <a:cs typeface="Verdana"/>
              </a:rPr>
              <a:t>k</a:t>
            </a:r>
            <a:r>
              <a:rPr sz="2200" spc="-40" dirty="0" smtClean="0">
                <a:solidFill>
                  <a:srgbClr val="002D62"/>
                </a:solidFill>
                <a:latin typeface="Verdana"/>
                <a:cs typeface="Verdana"/>
              </a:rPr>
              <a:t>oul</a:t>
            </a:r>
            <a:r>
              <a:rPr sz="2200" spc="-50" dirty="0" smtClean="0">
                <a:solidFill>
                  <a:srgbClr val="002D62"/>
                </a:solidFill>
                <a:latin typeface="Verdana"/>
                <a:cs typeface="Verdana"/>
              </a:rPr>
              <a:t>utu</a:t>
            </a:r>
            <a:r>
              <a:rPr sz="2200" spc="-45" dirty="0" smtClean="0">
                <a:solidFill>
                  <a:srgbClr val="002D62"/>
                </a:solidFill>
                <a:latin typeface="Verdana"/>
                <a:cs typeface="Verdana"/>
              </a:rPr>
              <a:t>ks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10" dirty="0" smtClean="0">
                <a:solidFill>
                  <a:srgbClr val="002D62"/>
                </a:solidFill>
                <a:latin typeface="Verdana"/>
                <a:cs typeface="Verdana"/>
              </a:rPr>
              <a:t> </a:t>
            </a:r>
            <a:r>
              <a:rPr sz="2200" spc="-40" dirty="0" smtClean="0">
                <a:solidFill>
                  <a:srgbClr val="002D62"/>
                </a:solidFill>
                <a:latin typeface="Verdana"/>
                <a:cs typeface="Verdana"/>
              </a:rPr>
              <a:t>opi</a:t>
            </a:r>
            <a:r>
              <a:rPr sz="2200" spc="-45" dirty="0" smtClean="0">
                <a:solidFill>
                  <a:srgbClr val="002D62"/>
                </a:solidFill>
                <a:latin typeface="Verdana"/>
                <a:cs typeface="Verdana"/>
              </a:rPr>
              <a:t>s</a:t>
            </a:r>
            <a:r>
              <a:rPr sz="2200" spc="-70" dirty="0" smtClean="0">
                <a:solidFill>
                  <a:srgbClr val="002D62"/>
                </a:solidFill>
                <a:latin typeface="Verdana"/>
                <a:cs typeface="Verdana"/>
              </a:rPr>
              <a:t>k</a:t>
            </a:r>
            <a:r>
              <a:rPr sz="2200" spc="-40" dirty="0" smtClean="0">
                <a:solidFill>
                  <a:srgbClr val="002D62"/>
                </a:solidFill>
                <a:latin typeface="Verdana"/>
                <a:cs typeface="Verdana"/>
              </a:rPr>
              <a:t>eli</a:t>
            </a:r>
            <a:r>
              <a:rPr sz="2200" spc="-35" dirty="0" smtClean="0">
                <a:solidFill>
                  <a:srgbClr val="002D62"/>
                </a:solidFill>
                <a:latin typeface="Verdana"/>
                <a:cs typeface="Verdana"/>
              </a:rPr>
              <a:t>j</a:t>
            </a:r>
            <a:r>
              <a:rPr sz="2200" spc="-40" dirty="0" smtClean="0">
                <a:solidFill>
                  <a:srgbClr val="002D62"/>
                </a:solidFill>
                <a:latin typeface="Verdana"/>
                <a:cs typeface="Verdana"/>
              </a:rPr>
              <a:t>a</a:t>
            </a:r>
            <a:r>
              <a:rPr sz="2200" spc="-70" dirty="0" smtClean="0">
                <a:solidFill>
                  <a:srgbClr val="002D62"/>
                </a:solidFill>
                <a:latin typeface="Verdana"/>
                <a:cs typeface="Verdana"/>
              </a:rPr>
              <a:t>k</a:t>
            </a:r>
            <a:r>
              <a:rPr sz="2200" spc="-40" dirty="0" smtClean="0">
                <a:solidFill>
                  <a:srgbClr val="002D62"/>
                </a:solidFill>
                <a:latin typeface="Verdana"/>
                <a:cs typeface="Verdana"/>
              </a:rPr>
              <a:t>oh</a:t>
            </a:r>
            <a:r>
              <a:rPr sz="2200" spc="-35" dirty="0" smtClean="0">
                <a:solidFill>
                  <a:srgbClr val="002D62"/>
                </a:solidFill>
                <a:latin typeface="Verdana"/>
                <a:cs typeface="Verdana"/>
              </a:rPr>
              <a:t>t</a:t>
            </a:r>
            <a:r>
              <a:rPr sz="2200" spc="-40" dirty="0" smtClean="0">
                <a:solidFill>
                  <a:srgbClr val="002D62"/>
                </a:solidFill>
                <a:latin typeface="Verdana"/>
                <a:cs typeface="Verdana"/>
              </a:rPr>
              <a:t>ai</a:t>
            </a:r>
            <a:r>
              <a:rPr sz="2200" spc="-45" dirty="0" smtClean="0">
                <a:solidFill>
                  <a:srgbClr val="002D62"/>
                </a:solidFill>
                <a:latin typeface="Verdana"/>
                <a:cs typeface="Verdana"/>
              </a:rPr>
              <a:t>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45" dirty="0" smtClean="0">
                <a:solidFill>
                  <a:srgbClr val="002D62"/>
                </a:solidFill>
                <a:latin typeface="Verdana"/>
                <a:cs typeface="Verdana"/>
              </a:rPr>
              <a:t>yks</a:t>
            </a:r>
            <a:r>
              <a:rPr sz="2200" spc="-40" dirty="0" smtClean="0">
                <a:solidFill>
                  <a:srgbClr val="002D62"/>
                </a:solidFill>
                <a:latin typeface="Verdana"/>
                <a:cs typeface="Verdana"/>
              </a:rPr>
              <a:t>i</a:t>
            </a:r>
            <a:r>
              <a:rPr sz="2200" spc="-45" dirty="0" smtClean="0">
                <a:solidFill>
                  <a:srgbClr val="002D62"/>
                </a:solidFill>
                <a:latin typeface="Verdana"/>
                <a:cs typeface="Verdana"/>
              </a:rPr>
              <a:t>kk</a:t>
            </a:r>
            <a:r>
              <a:rPr sz="2200" spc="-40" dirty="0" smtClean="0">
                <a:solidFill>
                  <a:srgbClr val="002D62"/>
                </a:solidFill>
                <a:latin typeface="Verdana"/>
                <a:cs typeface="Verdana"/>
              </a:rPr>
              <a:t>öhin</a:t>
            </a:r>
            <a:r>
              <a:rPr sz="2200" spc="-50" dirty="0" smtClean="0">
                <a:solidFill>
                  <a:srgbClr val="002D62"/>
                </a:solidFill>
                <a:latin typeface="Verdana"/>
                <a:cs typeface="Verdana"/>
              </a:rPr>
              <a:t>t</a:t>
            </a:r>
            <a:r>
              <a:rPr sz="2200" spc="-40" dirty="0" smtClean="0">
                <a:solidFill>
                  <a:srgbClr val="002D62"/>
                </a:solidFill>
                <a:latin typeface="Verdana"/>
                <a:cs typeface="Verdana"/>
              </a:rPr>
              <a:t>a</a:t>
            </a:r>
            <a:r>
              <a:rPr sz="2200" spc="-75" dirty="0" smtClean="0">
                <a:solidFill>
                  <a:srgbClr val="002D62"/>
                </a:solidFill>
                <a:latin typeface="Verdana"/>
                <a:cs typeface="Verdana"/>
              </a:rPr>
              <a:t>r</a:t>
            </a:r>
            <a:r>
              <a:rPr sz="2200" spc="-40" dirty="0" smtClean="0">
                <a:solidFill>
                  <a:srgbClr val="002D62"/>
                </a:solidFill>
                <a:latin typeface="Verdana"/>
                <a:cs typeface="Verdana"/>
              </a:rPr>
              <a:t>a</a:t>
            </a:r>
            <a:r>
              <a:rPr sz="2200" spc="-50" dirty="0" smtClean="0">
                <a:solidFill>
                  <a:srgbClr val="002D62"/>
                </a:solidFill>
                <a:latin typeface="Verdana"/>
                <a:cs typeface="Verdana"/>
              </a:rPr>
              <a:t>h</a:t>
            </a:r>
            <a:r>
              <a:rPr sz="2200" spc="-40" dirty="0" smtClean="0">
                <a:solidFill>
                  <a:srgbClr val="002D62"/>
                </a:solidFill>
                <a:latin typeface="Verdana"/>
                <a:cs typeface="Verdana"/>
              </a:rPr>
              <a:t>o</a:t>
            </a:r>
            <a:r>
              <a:rPr sz="2200" spc="-50" dirty="0" smtClean="0">
                <a:solidFill>
                  <a:srgbClr val="002D62"/>
                </a:solidFill>
                <a:latin typeface="Verdana"/>
                <a:cs typeface="Verdana"/>
              </a:rPr>
              <a:t>i</a:t>
            </a:r>
            <a:r>
              <a:rPr sz="2200" spc="-35" dirty="0" smtClean="0">
                <a:solidFill>
                  <a:srgbClr val="002D62"/>
                </a:solidFill>
                <a:latin typeface="Verdana"/>
                <a:cs typeface="Verdana"/>
              </a:rPr>
              <a:t>t</a:t>
            </a:r>
            <a:r>
              <a:rPr sz="2200" spc="-50" dirty="0" smtClean="0">
                <a:solidFill>
                  <a:srgbClr val="002D62"/>
                </a:solidFill>
                <a:latin typeface="Verdana"/>
                <a:cs typeface="Verdana"/>
              </a:rPr>
              <a:t>u</a:t>
            </a:r>
            <a:r>
              <a:rPr sz="2200" spc="-45" dirty="0" smtClean="0">
                <a:solidFill>
                  <a:srgbClr val="002D62"/>
                </a:solidFill>
                <a:latin typeface="Verdana"/>
                <a:cs typeface="Verdana"/>
              </a:rPr>
              <a:t>ks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90" dirty="0" smtClean="0">
                <a:solidFill>
                  <a:srgbClr val="002D62"/>
                </a:solidFill>
                <a:latin typeface="Verdana"/>
                <a:cs typeface="Verdana"/>
              </a:rPr>
              <a:t> </a:t>
            </a:r>
            <a:r>
              <a:rPr sz="2200" spc="-35" dirty="0" smtClean="0">
                <a:solidFill>
                  <a:srgbClr val="002D62"/>
                </a:solidFill>
                <a:latin typeface="Verdana"/>
                <a:cs typeface="Verdana"/>
              </a:rPr>
              <a:t>t</a:t>
            </a:r>
            <a:r>
              <a:rPr sz="2200" spc="-40" dirty="0" smtClean="0">
                <a:solidFill>
                  <a:srgbClr val="002D62"/>
                </a:solidFill>
                <a:latin typeface="Verdana"/>
                <a:cs typeface="Verdana"/>
              </a:rPr>
              <a:t>uli</a:t>
            </a:r>
            <a:r>
              <a:rPr sz="2200" spc="-45" dirty="0" smtClean="0">
                <a:solidFill>
                  <a:srgbClr val="002D62"/>
                </a:solidFill>
                <a:latin typeface="Verdana"/>
                <a:cs typeface="Verdana"/>
              </a:rPr>
              <a:t>s</a:t>
            </a:r>
            <a:r>
              <a:rPr sz="2200" spc="-10" dirty="0" smtClean="0">
                <a:solidFill>
                  <a:srgbClr val="002D62"/>
                </a:solidFill>
                <a:latin typeface="Verdana"/>
                <a:cs typeface="Verdana"/>
              </a:rPr>
              <a:t>i </a:t>
            </a:r>
            <a:r>
              <a:rPr sz="2200" spc="-95" dirty="0" smtClean="0">
                <a:solidFill>
                  <a:srgbClr val="002D62"/>
                </a:solidFill>
                <a:latin typeface="Verdana"/>
                <a:cs typeface="Verdana"/>
              </a:rPr>
              <a:t>v</a:t>
            </a:r>
            <a:r>
              <a:rPr sz="2200" spc="-40" dirty="0" smtClean="0">
                <a:solidFill>
                  <a:srgbClr val="002D62"/>
                </a:solidFill>
                <a:latin typeface="Verdana"/>
                <a:cs typeface="Verdana"/>
              </a:rPr>
              <a:t>a</a:t>
            </a:r>
            <a:r>
              <a:rPr sz="2200" spc="-45" dirty="0" smtClean="0">
                <a:solidFill>
                  <a:srgbClr val="002D62"/>
                </a:solidFill>
                <a:latin typeface="Verdana"/>
                <a:cs typeface="Verdana"/>
              </a:rPr>
              <a:t>s</a:t>
            </a:r>
            <a:r>
              <a:rPr sz="2200" spc="-35" dirty="0" smtClean="0">
                <a:solidFill>
                  <a:srgbClr val="002D62"/>
                </a:solidFill>
                <a:latin typeface="Verdana"/>
                <a:cs typeface="Verdana"/>
              </a:rPr>
              <a:t>t</a:t>
            </a:r>
            <a:r>
              <a:rPr sz="2200" spc="-40" dirty="0" smtClean="0">
                <a:solidFill>
                  <a:srgbClr val="002D62"/>
                </a:solidFill>
                <a:latin typeface="Verdana"/>
                <a:cs typeface="Verdana"/>
              </a:rPr>
              <a:t>a</a:t>
            </a:r>
            <a:r>
              <a:rPr sz="2200" spc="-35" dirty="0" smtClean="0">
                <a:solidFill>
                  <a:srgbClr val="002D62"/>
                </a:solidFill>
                <a:latin typeface="Verdana"/>
                <a:cs typeface="Verdana"/>
              </a:rPr>
              <a:t>t</a:t>
            </a:r>
            <a:r>
              <a:rPr sz="2200" spc="-15" dirty="0" smtClean="0">
                <a:solidFill>
                  <a:srgbClr val="002D62"/>
                </a:solidFill>
                <a:latin typeface="Verdana"/>
                <a:cs typeface="Verdana"/>
              </a:rPr>
              <a:t>a</a:t>
            </a:r>
            <a:r>
              <a:rPr sz="2200" spc="-70" dirty="0" smtClean="0">
                <a:solidFill>
                  <a:srgbClr val="002D62"/>
                </a:solidFill>
                <a:latin typeface="Verdana"/>
                <a:cs typeface="Verdana"/>
              </a:rPr>
              <a:t> </a:t>
            </a:r>
            <a:r>
              <a:rPr sz="2200" spc="-40" dirty="0" smtClean="0">
                <a:solidFill>
                  <a:srgbClr val="002D62"/>
                </a:solidFill>
                <a:latin typeface="Verdana"/>
                <a:cs typeface="Verdana"/>
              </a:rPr>
              <a:t>a</a:t>
            </a:r>
            <a:r>
              <a:rPr sz="2200" spc="-50" dirty="0" smtClean="0">
                <a:solidFill>
                  <a:srgbClr val="002D62"/>
                </a:solidFill>
                <a:latin typeface="Verdana"/>
                <a:cs typeface="Verdana"/>
              </a:rPr>
              <a:t>mm</a:t>
            </a:r>
            <a:r>
              <a:rPr sz="2200" spc="-40" dirty="0" smtClean="0">
                <a:solidFill>
                  <a:srgbClr val="002D62"/>
                </a:solidFill>
                <a:latin typeface="Verdana"/>
                <a:cs typeface="Verdana"/>
              </a:rPr>
              <a:t>a</a:t>
            </a:r>
            <a:r>
              <a:rPr sz="2200" spc="-35" dirty="0" smtClean="0">
                <a:solidFill>
                  <a:srgbClr val="002D62"/>
                </a:solidFill>
                <a:latin typeface="Verdana"/>
                <a:cs typeface="Verdana"/>
              </a:rPr>
              <a:t>t</a:t>
            </a:r>
            <a:r>
              <a:rPr sz="2200" spc="-40" dirty="0" smtClean="0">
                <a:solidFill>
                  <a:srgbClr val="002D62"/>
                </a:solidFill>
                <a:latin typeface="Verdana"/>
                <a:cs typeface="Verdana"/>
              </a:rPr>
              <a:t>illi</a:t>
            </a:r>
            <a:r>
              <a:rPr sz="2200" spc="-45" dirty="0" smtClean="0">
                <a:solidFill>
                  <a:srgbClr val="002D62"/>
                </a:solidFill>
                <a:latin typeface="Verdana"/>
                <a:cs typeface="Verdana"/>
              </a:rPr>
              <a:t>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40" dirty="0" smtClean="0">
                <a:solidFill>
                  <a:srgbClr val="002D62"/>
                </a:solidFill>
                <a:latin typeface="Verdana"/>
                <a:cs typeface="Verdana"/>
              </a:rPr>
              <a:t>peru</a:t>
            </a:r>
            <a:r>
              <a:rPr sz="2200" spc="-45" dirty="0" smtClean="0">
                <a:solidFill>
                  <a:srgbClr val="002D62"/>
                </a:solidFill>
                <a:latin typeface="Verdana"/>
                <a:cs typeface="Verdana"/>
              </a:rPr>
              <a:t>s</a:t>
            </a:r>
            <a:r>
              <a:rPr sz="2200" spc="-70" dirty="0" smtClean="0">
                <a:solidFill>
                  <a:srgbClr val="002D62"/>
                </a:solidFill>
                <a:latin typeface="Verdana"/>
                <a:cs typeface="Verdana"/>
              </a:rPr>
              <a:t>k</a:t>
            </a:r>
            <a:r>
              <a:rPr sz="2200" spc="-40" dirty="0" smtClean="0">
                <a:solidFill>
                  <a:srgbClr val="002D62"/>
                </a:solidFill>
                <a:latin typeface="Verdana"/>
                <a:cs typeface="Verdana"/>
              </a:rPr>
              <a:t>oulu</a:t>
            </a:r>
            <a:r>
              <a:rPr sz="2200" spc="-50" dirty="0" smtClean="0">
                <a:solidFill>
                  <a:srgbClr val="002D62"/>
                </a:solidFill>
                <a:latin typeface="Verdana"/>
                <a:cs typeface="Verdana"/>
              </a:rPr>
              <a:t>tu</a:t>
            </a:r>
            <a:r>
              <a:rPr sz="2200" spc="-45" dirty="0" smtClean="0">
                <a:solidFill>
                  <a:srgbClr val="002D62"/>
                </a:solidFill>
                <a:latin typeface="Verdana"/>
                <a:cs typeface="Verdana"/>
              </a:rPr>
              <a:t>ks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10" dirty="0" smtClean="0">
                <a:solidFill>
                  <a:srgbClr val="002D62"/>
                </a:solidFill>
                <a:latin typeface="Verdana"/>
                <a:cs typeface="Verdana"/>
              </a:rPr>
              <a:t> </a:t>
            </a:r>
            <a:r>
              <a:rPr sz="2200" spc="-45" dirty="0" smtClean="0">
                <a:solidFill>
                  <a:srgbClr val="002D62"/>
                </a:solidFill>
                <a:latin typeface="Verdana"/>
                <a:cs typeface="Verdana"/>
              </a:rPr>
              <a:t>y</a:t>
            </a:r>
            <a:r>
              <a:rPr sz="2200" spc="-40" dirty="0" smtClean="0">
                <a:solidFill>
                  <a:srgbClr val="002D62"/>
                </a:solidFill>
                <a:latin typeface="Verdana"/>
                <a:cs typeface="Verdana"/>
              </a:rPr>
              <a:t>ht</a:t>
            </a:r>
            <a:r>
              <a:rPr sz="2200" spc="-45" dirty="0" smtClean="0">
                <a:solidFill>
                  <a:srgbClr val="002D62"/>
                </a:solidFill>
                <a:latin typeface="Verdana"/>
                <a:cs typeface="Verdana"/>
              </a:rPr>
              <a:t>e</a:t>
            </a:r>
            <a:r>
              <a:rPr sz="2200" spc="-30" dirty="0" smtClean="0">
                <a:solidFill>
                  <a:srgbClr val="002D62"/>
                </a:solidFill>
                <a:latin typeface="Verdana"/>
                <a:cs typeface="Verdana"/>
              </a:rPr>
              <a:t>i</a:t>
            </a:r>
            <a:r>
              <a:rPr sz="2200" spc="-45" dirty="0" smtClean="0">
                <a:solidFill>
                  <a:srgbClr val="002D62"/>
                </a:solidFill>
                <a:latin typeface="Verdana"/>
                <a:cs typeface="Verdana"/>
              </a:rPr>
              <a:t>sk</a:t>
            </a:r>
            <a:r>
              <a:rPr sz="2200" spc="-40" dirty="0" smtClean="0">
                <a:solidFill>
                  <a:srgbClr val="002D62"/>
                </a:solidFill>
                <a:latin typeface="Verdana"/>
                <a:cs typeface="Verdana"/>
              </a:rPr>
              <a:t>u</a:t>
            </a:r>
            <a:r>
              <a:rPr sz="2200" spc="-50" dirty="0" smtClean="0">
                <a:solidFill>
                  <a:srgbClr val="002D62"/>
                </a:solidFill>
                <a:latin typeface="Verdana"/>
                <a:cs typeface="Verdana"/>
              </a:rPr>
              <a:t>nt</a:t>
            </a:r>
            <a:r>
              <a:rPr sz="2200" spc="-40" dirty="0" smtClean="0">
                <a:solidFill>
                  <a:srgbClr val="002D62"/>
                </a:solidFill>
                <a:latin typeface="Verdana"/>
                <a:cs typeface="Verdana"/>
              </a:rPr>
              <a:t>ati</a:t>
            </a:r>
            <a:r>
              <a:rPr sz="2200" spc="-45" dirty="0" smtClean="0">
                <a:solidFill>
                  <a:srgbClr val="002D62"/>
                </a:solidFill>
                <a:latin typeface="Verdana"/>
                <a:cs typeface="Verdana"/>
              </a:rPr>
              <a:t>e</a:t>
            </a:r>
            <a:r>
              <a:rPr sz="2200" spc="-40" dirty="0" smtClean="0">
                <a:solidFill>
                  <a:srgbClr val="002D62"/>
                </a:solidFill>
                <a:latin typeface="Verdana"/>
                <a:cs typeface="Verdana"/>
              </a:rPr>
              <a:t>t</a:t>
            </a:r>
            <a:r>
              <a:rPr sz="2200" spc="-55" dirty="0" smtClean="0">
                <a:solidFill>
                  <a:srgbClr val="002D62"/>
                </a:solidFill>
                <a:latin typeface="Verdana"/>
                <a:cs typeface="Verdana"/>
              </a:rPr>
              <a:t>e</a:t>
            </a:r>
            <a:r>
              <a:rPr sz="2200" spc="-45" dirty="0" smtClean="0">
                <a:solidFill>
                  <a:srgbClr val="002D62"/>
                </a:solidFill>
                <a:latin typeface="Verdana"/>
                <a:cs typeface="Verdana"/>
              </a:rPr>
              <a:t>e</a:t>
            </a:r>
            <a:r>
              <a:rPr sz="2200" spc="-50" dirty="0" smtClean="0">
                <a:solidFill>
                  <a:srgbClr val="002D62"/>
                </a:solidFill>
                <a:latin typeface="Verdana"/>
                <a:cs typeface="Verdana"/>
              </a:rPr>
              <a:t>n</a:t>
            </a:r>
            <a:r>
              <a:rPr sz="2200" spc="-10" dirty="0" smtClean="0">
                <a:solidFill>
                  <a:srgbClr val="002D62"/>
                </a:solidFill>
                <a:latin typeface="Verdana"/>
                <a:cs typeface="Verdana"/>
              </a:rPr>
              <a:t>,</a:t>
            </a:r>
            <a:r>
              <a:rPr sz="2200" spc="-90" dirty="0" smtClean="0">
                <a:solidFill>
                  <a:srgbClr val="002D62"/>
                </a:solidFill>
                <a:latin typeface="Verdana"/>
                <a:cs typeface="Verdana"/>
              </a:rPr>
              <a:t> </a:t>
            </a:r>
            <a:r>
              <a:rPr sz="2200" spc="-30" dirty="0" smtClean="0">
                <a:solidFill>
                  <a:srgbClr val="002D62"/>
                </a:solidFill>
                <a:latin typeface="Verdana"/>
                <a:cs typeface="Verdana"/>
              </a:rPr>
              <a:t>lii</a:t>
            </a:r>
            <a:r>
              <a:rPr sz="2200" spc="-70" dirty="0" smtClean="0">
                <a:solidFill>
                  <a:srgbClr val="002D62"/>
                </a:solidFill>
                <a:latin typeface="Verdana"/>
                <a:cs typeface="Verdana"/>
              </a:rPr>
              <a:t>k</a:t>
            </a:r>
            <a:r>
              <a:rPr sz="2200" spc="-45" dirty="0" smtClean="0">
                <a:solidFill>
                  <a:srgbClr val="002D62"/>
                </a:solidFill>
                <a:latin typeface="Verdana"/>
                <a:cs typeface="Verdana"/>
              </a:rPr>
              <a:t>e</a:t>
            </a:r>
            <a:r>
              <a:rPr sz="2200" spc="-40" dirty="0" smtClean="0">
                <a:solidFill>
                  <a:srgbClr val="002D62"/>
                </a:solidFill>
                <a:latin typeface="Verdana"/>
                <a:cs typeface="Verdana"/>
              </a:rPr>
              <a:t>ta</a:t>
            </a:r>
            <a:r>
              <a:rPr sz="2200" spc="-30" dirty="0" smtClean="0">
                <a:solidFill>
                  <a:srgbClr val="002D62"/>
                </a:solidFill>
                <a:latin typeface="Verdana"/>
                <a:cs typeface="Verdana"/>
              </a:rPr>
              <a:t>l</a:t>
            </a:r>
            <a:r>
              <a:rPr sz="2200" spc="-45" dirty="0" smtClean="0">
                <a:solidFill>
                  <a:srgbClr val="002D62"/>
                </a:solidFill>
                <a:latin typeface="Verdana"/>
                <a:cs typeface="Verdana"/>
              </a:rPr>
              <a:t>o</a:t>
            </a:r>
            <a:r>
              <a:rPr sz="2200" spc="-50" dirty="0" smtClean="0">
                <a:solidFill>
                  <a:srgbClr val="002D62"/>
                </a:solidFill>
                <a:latin typeface="Verdana"/>
                <a:cs typeface="Verdana"/>
              </a:rPr>
              <a:t>u</a:t>
            </a:r>
            <a:r>
              <a:rPr sz="2200" spc="-45" dirty="0" smtClean="0">
                <a:solidFill>
                  <a:srgbClr val="002D62"/>
                </a:solidFill>
                <a:latin typeface="Verdana"/>
                <a:cs typeface="Verdana"/>
              </a:rPr>
              <a:t>de</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35" dirty="0" smtClean="0">
                <a:solidFill>
                  <a:srgbClr val="002D62"/>
                </a:solidFill>
                <a:latin typeface="Verdana"/>
                <a:cs typeface="Verdana"/>
              </a:rPr>
              <a:t>j</a:t>
            </a:r>
            <a:r>
              <a:rPr sz="2200" spc="-15" dirty="0" smtClean="0">
                <a:solidFill>
                  <a:srgbClr val="002D62"/>
                </a:solidFill>
                <a:latin typeface="Verdana"/>
                <a:cs typeface="Verdana"/>
              </a:rPr>
              <a:t>a</a:t>
            </a:r>
            <a:r>
              <a:rPr sz="2200" spc="-55" dirty="0" smtClean="0">
                <a:solidFill>
                  <a:srgbClr val="002D62"/>
                </a:solidFill>
                <a:latin typeface="Verdana"/>
                <a:cs typeface="Verdana"/>
              </a:rPr>
              <a:t> </a:t>
            </a:r>
            <a:r>
              <a:rPr sz="2200" spc="-40" dirty="0" smtClean="0">
                <a:solidFill>
                  <a:srgbClr val="002D62"/>
                </a:solidFill>
                <a:latin typeface="Verdana"/>
                <a:cs typeface="Verdana"/>
              </a:rPr>
              <a:t>ha</a:t>
            </a:r>
            <a:r>
              <a:rPr sz="2200" spc="-30" dirty="0" smtClean="0">
                <a:solidFill>
                  <a:srgbClr val="002D62"/>
                </a:solidFill>
                <a:latin typeface="Verdana"/>
                <a:cs typeface="Verdana"/>
              </a:rPr>
              <a:t>lli</a:t>
            </a:r>
            <a:r>
              <a:rPr sz="2200" spc="-40" dirty="0" smtClean="0">
                <a:solidFill>
                  <a:srgbClr val="002D62"/>
                </a:solidFill>
                <a:latin typeface="Verdana"/>
                <a:cs typeface="Verdana"/>
              </a:rPr>
              <a:t>n</a:t>
            </a:r>
            <a:r>
              <a:rPr sz="2200" spc="-50" dirty="0" smtClean="0">
                <a:solidFill>
                  <a:srgbClr val="002D62"/>
                </a:solidFill>
                <a:latin typeface="Verdana"/>
                <a:cs typeface="Verdana"/>
              </a:rPr>
              <a:t>n</a:t>
            </a:r>
            <a:r>
              <a:rPr sz="2200" spc="-45" dirty="0" smtClean="0">
                <a:solidFill>
                  <a:srgbClr val="002D62"/>
                </a:solidFill>
                <a:latin typeface="Verdana"/>
                <a:cs typeface="Verdana"/>
              </a:rPr>
              <a:t>o</a:t>
            </a:r>
            <a:r>
              <a:rPr sz="2200" spc="-50" dirty="0" smtClean="0">
                <a:solidFill>
                  <a:srgbClr val="002D62"/>
                </a:solidFill>
                <a:latin typeface="Verdana"/>
                <a:cs typeface="Verdana"/>
              </a:rPr>
              <a:t>n</a:t>
            </a:r>
            <a:r>
              <a:rPr sz="2200" spc="-40" dirty="0" smtClean="0">
                <a:solidFill>
                  <a:srgbClr val="002D62"/>
                </a:solidFill>
                <a:latin typeface="Verdana"/>
                <a:cs typeface="Verdana"/>
              </a:rPr>
              <a:t>ala</a:t>
            </a:r>
            <a:r>
              <a:rPr sz="2200" spc="-15" dirty="0" smtClean="0">
                <a:solidFill>
                  <a:srgbClr val="002D62"/>
                </a:solidFill>
                <a:latin typeface="Verdana"/>
                <a:cs typeface="Verdana"/>
              </a:rPr>
              <a:t>n</a:t>
            </a:r>
            <a:r>
              <a:rPr sz="2200" spc="-10" dirty="0" smtClean="0">
                <a:solidFill>
                  <a:srgbClr val="002D62"/>
                </a:solidFill>
                <a:latin typeface="Verdana"/>
                <a:cs typeface="Verdana"/>
              </a:rPr>
              <a:t> </a:t>
            </a:r>
            <a:r>
              <a:rPr sz="2200" spc="-40" dirty="0" smtClean="0">
                <a:solidFill>
                  <a:srgbClr val="002D62"/>
                </a:solidFill>
                <a:latin typeface="Verdana"/>
                <a:cs typeface="Verdana"/>
              </a:rPr>
              <a:t>opi</a:t>
            </a:r>
            <a:r>
              <a:rPr sz="2200" spc="-45" dirty="0" smtClean="0">
                <a:solidFill>
                  <a:srgbClr val="002D62"/>
                </a:solidFill>
                <a:latin typeface="Verdana"/>
                <a:cs typeface="Verdana"/>
              </a:rPr>
              <a:t>s</a:t>
            </a:r>
            <a:r>
              <a:rPr sz="2200" spc="-70" dirty="0" smtClean="0">
                <a:solidFill>
                  <a:srgbClr val="002D62"/>
                </a:solidFill>
                <a:latin typeface="Verdana"/>
                <a:cs typeface="Verdana"/>
              </a:rPr>
              <a:t>k</a:t>
            </a:r>
            <a:r>
              <a:rPr sz="2200" spc="-40" dirty="0" smtClean="0">
                <a:solidFill>
                  <a:srgbClr val="002D62"/>
                </a:solidFill>
                <a:latin typeface="Verdana"/>
                <a:cs typeface="Verdana"/>
              </a:rPr>
              <a:t>eli</a:t>
            </a:r>
            <a:r>
              <a:rPr sz="2200" spc="-35" dirty="0" smtClean="0">
                <a:solidFill>
                  <a:srgbClr val="002D62"/>
                </a:solidFill>
                <a:latin typeface="Verdana"/>
                <a:cs typeface="Verdana"/>
              </a:rPr>
              <a:t>j</a:t>
            </a:r>
            <a:r>
              <a:rPr sz="2200" spc="-40" dirty="0" smtClean="0">
                <a:solidFill>
                  <a:srgbClr val="002D62"/>
                </a:solidFill>
                <a:latin typeface="Verdana"/>
                <a:cs typeface="Verdana"/>
              </a:rPr>
              <a:t>a</a:t>
            </a:r>
            <a:r>
              <a:rPr sz="2200" spc="-70" dirty="0" smtClean="0">
                <a:solidFill>
                  <a:srgbClr val="002D62"/>
                </a:solidFill>
                <a:latin typeface="Verdana"/>
                <a:cs typeface="Verdana"/>
              </a:rPr>
              <a:t>k</a:t>
            </a:r>
            <a:r>
              <a:rPr sz="2200" spc="-40" dirty="0" smtClean="0">
                <a:solidFill>
                  <a:srgbClr val="002D62"/>
                </a:solidFill>
                <a:latin typeface="Verdana"/>
                <a:cs typeface="Verdana"/>
              </a:rPr>
              <a:t>oh</a:t>
            </a:r>
            <a:r>
              <a:rPr sz="2200" spc="-35" dirty="0" smtClean="0">
                <a:solidFill>
                  <a:srgbClr val="002D62"/>
                </a:solidFill>
                <a:latin typeface="Verdana"/>
                <a:cs typeface="Verdana"/>
              </a:rPr>
              <a:t>t</a:t>
            </a:r>
            <a:r>
              <a:rPr sz="2200" spc="-40" dirty="0" smtClean="0">
                <a:solidFill>
                  <a:srgbClr val="002D62"/>
                </a:solidFill>
                <a:latin typeface="Verdana"/>
                <a:cs typeface="Verdana"/>
              </a:rPr>
              <a:t>ai</a:t>
            </a:r>
            <a:r>
              <a:rPr sz="2200" spc="-45" dirty="0" smtClean="0">
                <a:solidFill>
                  <a:srgbClr val="002D62"/>
                </a:solidFill>
                <a:latin typeface="Verdana"/>
                <a:cs typeface="Verdana"/>
              </a:rPr>
              <a:t>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105" dirty="0" smtClean="0">
                <a:solidFill>
                  <a:srgbClr val="002D62"/>
                </a:solidFill>
                <a:latin typeface="Verdana"/>
                <a:cs typeface="Verdana"/>
              </a:rPr>
              <a:t> </a:t>
            </a:r>
            <a:r>
              <a:rPr sz="2200" spc="-45" dirty="0" smtClean="0">
                <a:solidFill>
                  <a:srgbClr val="002D62"/>
                </a:solidFill>
                <a:latin typeface="Verdana"/>
                <a:cs typeface="Verdana"/>
              </a:rPr>
              <a:t>yks</a:t>
            </a:r>
            <a:r>
              <a:rPr sz="2200" spc="-40" dirty="0" smtClean="0">
                <a:solidFill>
                  <a:srgbClr val="002D62"/>
                </a:solidFill>
                <a:latin typeface="Verdana"/>
                <a:cs typeface="Verdana"/>
              </a:rPr>
              <a:t>i</a:t>
            </a:r>
            <a:r>
              <a:rPr sz="2200" spc="-45" dirty="0" smtClean="0">
                <a:solidFill>
                  <a:srgbClr val="002D62"/>
                </a:solidFill>
                <a:latin typeface="Verdana"/>
                <a:cs typeface="Verdana"/>
              </a:rPr>
              <a:t>kk</a:t>
            </a:r>
            <a:r>
              <a:rPr sz="2200" spc="-40" dirty="0" smtClean="0">
                <a:solidFill>
                  <a:srgbClr val="002D62"/>
                </a:solidFill>
                <a:latin typeface="Verdana"/>
                <a:cs typeface="Verdana"/>
              </a:rPr>
              <a:t>öhin</a:t>
            </a:r>
            <a:r>
              <a:rPr sz="2200" spc="-50" dirty="0" smtClean="0">
                <a:solidFill>
                  <a:srgbClr val="002D62"/>
                </a:solidFill>
                <a:latin typeface="Verdana"/>
                <a:cs typeface="Verdana"/>
              </a:rPr>
              <a:t>t</a:t>
            </a:r>
            <a:r>
              <a:rPr sz="2200" spc="-40" dirty="0" smtClean="0">
                <a:solidFill>
                  <a:srgbClr val="002D62"/>
                </a:solidFill>
                <a:latin typeface="Verdana"/>
                <a:cs typeface="Verdana"/>
              </a:rPr>
              <a:t>a</a:t>
            </a:r>
            <a:r>
              <a:rPr sz="2200" spc="-75" dirty="0" smtClean="0">
                <a:solidFill>
                  <a:srgbClr val="002D62"/>
                </a:solidFill>
                <a:latin typeface="Verdana"/>
                <a:cs typeface="Verdana"/>
              </a:rPr>
              <a:t>r</a:t>
            </a:r>
            <a:r>
              <a:rPr sz="2200" spc="-40" dirty="0" smtClean="0">
                <a:solidFill>
                  <a:srgbClr val="002D62"/>
                </a:solidFill>
                <a:latin typeface="Verdana"/>
                <a:cs typeface="Verdana"/>
              </a:rPr>
              <a:t>a</a:t>
            </a:r>
            <a:r>
              <a:rPr sz="2200" spc="-50" dirty="0" smtClean="0">
                <a:solidFill>
                  <a:srgbClr val="002D62"/>
                </a:solidFill>
                <a:latin typeface="Verdana"/>
                <a:cs typeface="Verdana"/>
              </a:rPr>
              <a:t>h</a:t>
            </a:r>
            <a:r>
              <a:rPr sz="2200" spc="-40" dirty="0" smtClean="0">
                <a:solidFill>
                  <a:srgbClr val="002D62"/>
                </a:solidFill>
                <a:latin typeface="Verdana"/>
                <a:cs typeface="Verdana"/>
              </a:rPr>
              <a:t>o</a:t>
            </a:r>
            <a:r>
              <a:rPr sz="2200" spc="-50" dirty="0" smtClean="0">
                <a:solidFill>
                  <a:srgbClr val="002D62"/>
                </a:solidFill>
                <a:latin typeface="Verdana"/>
                <a:cs typeface="Verdana"/>
              </a:rPr>
              <a:t>i</a:t>
            </a:r>
            <a:r>
              <a:rPr sz="2200" spc="-35" dirty="0" smtClean="0">
                <a:solidFill>
                  <a:srgbClr val="002D62"/>
                </a:solidFill>
                <a:latin typeface="Verdana"/>
                <a:cs typeface="Verdana"/>
              </a:rPr>
              <a:t>t</a:t>
            </a:r>
            <a:r>
              <a:rPr sz="2200" spc="-50" dirty="0" smtClean="0">
                <a:solidFill>
                  <a:srgbClr val="002D62"/>
                </a:solidFill>
                <a:latin typeface="Verdana"/>
                <a:cs typeface="Verdana"/>
              </a:rPr>
              <a:t>u</a:t>
            </a:r>
            <a:r>
              <a:rPr sz="2200" spc="-45" dirty="0" smtClean="0">
                <a:solidFill>
                  <a:srgbClr val="002D62"/>
                </a:solidFill>
                <a:latin typeface="Verdana"/>
                <a:cs typeface="Verdana"/>
              </a:rPr>
              <a:t>ks</a:t>
            </a:r>
            <a:r>
              <a:rPr sz="2200" spc="-40" dirty="0" smtClean="0">
                <a:solidFill>
                  <a:srgbClr val="002D62"/>
                </a:solidFill>
                <a:latin typeface="Verdana"/>
                <a:cs typeface="Verdana"/>
              </a:rPr>
              <a:t>e</a:t>
            </a:r>
            <a:r>
              <a:rPr sz="2200" spc="-15" dirty="0" smtClean="0">
                <a:solidFill>
                  <a:srgbClr val="002D62"/>
                </a:solidFill>
                <a:latin typeface="Verdana"/>
                <a:cs typeface="Verdana"/>
              </a:rPr>
              <a:t>n</a:t>
            </a:r>
            <a:r>
              <a:rPr sz="2200" spc="-90" dirty="0" smtClean="0">
                <a:solidFill>
                  <a:srgbClr val="002D62"/>
                </a:solidFill>
                <a:latin typeface="Verdana"/>
                <a:cs typeface="Verdana"/>
              </a:rPr>
              <a:t> </a:t>
            </a:r>
            <a:r>
              <a:rPr sz="2200" spc="-35" dirty="0" smtClean="0">
                <a:solidFill>
                  <a:srgbClr val="002D62"/>
                </a:solidFill>
                <a:latin typeface="Verdana"/>
                <a:cs typeface="Verdana"/>
              </a:rPr>
              <a:t>t</a:t>
            </a:r>
            <a:r>
              <a:rPr sz="2200" spc="-40" dirty="0" smtClean="0">
                <a:solidFill>
                  <a:srgbClr val="002D62"/>
                </a:solidFill>
                <a:latin typeface="Verdana"/>
                <a:cs typeface="Verdana"/>
              </a:rPr>
              <a:t>a</a:t>
            </a:r>
            <a:r>
              <a:rPr sz="2200" spc="-45" dirty="0" smtClean="0">
                <a:solidFill>
                  <a:srgbClr val="002D62"/>
                </a:solidFill>
                <a:latin typeface="Verdana"/>
                <a:cs typeface="Verdana"/>
              </a:rPr>
              <a:t>s</a:t>
            </a:r>
            <a:r>
              <a:rPr sz="2200" spc="-40" dirty="0" smtClean="0">
                <a:solidFill>
                  <a:srgbClr val="002D62"/>
                </a:solidFill>
                <a:latin typeface="Verdana"/>
                <a:cs typeface="Verdana"/>
              </a:rPr>
              <a:t>oa</a:t>
            </a:r>
            <a:r>
              <a:rPr sz="2200" spc="-10" dirty="0" smtClean="0">
                <a:solidFill>
                  <a:srgbClr val="002D62"/>
                </a:solidFill>
                <a:latin typeface="Verdana"/>
                <a:cs typeface="Verdana"/>
              </a:rPr>
              <a:t>.</a:t>
            </a:r>
            <a:endParaRPr sz="2200" dirty="0">
              <a:solidFill>
                <a:prstClr val="black"/>
              </a:solidFill>
              <a:latin typeface="Verdana"/>
              <a:cs typeface="Verdana"/>
            </a:endParaRPr>
          </a:p>
        </p:txBody>
      </p:sp>
      <p:sp>
        <p:nvSpPr>
          <p:cNvPr id="10" name="Dian numeron paikkamerkki 9"/>
          <p:cNvSpPr>
            <a:spLocks noGrp="1"/>
          </p:cNvSpPr>
          <p:nvPr>
            <p:ph type="sldNum" sz="quarter" idx="7"/>
          </p:nvPr>
        </p:nvSpPr>
        <p:spPr/>
        <p:txBody>
          <a:bodyPr/>
          <a:lstStyle/>
          <a:p>
            <a:fld id="{B6F15528-21DE-4FAA-801E-634DDDAF4B2B}" type="slidenum">
              <a:rPr lang="fi-FI" smtClean="0">
                <a:solidFill>
                  <a:prstClr val="black">
                    <a:tint val="75000"/>
                  </a:prstClr>
                </a:solidFill>
              </a:rPr>
              <a:pPr/>
              <a:t>39</a:t>
            </a:fld>
            <a:endParaRPr lang="fi-FI">
              <a:solidFill>
                <a:prstClr val="black">
                  <a:tint val="75000"/>
                </a:prstClr>
              </a:solidFill>
            </a:endParaRPr>
          </a:p>
        </p:txBody>
      </p:sp>
      <p:sp>
        <p:nvSpPr>
          <p:cNvPr id="7" name="Päivämäärän paikkamerkki 6"/>
          <p:cNvSpPr>
            <a:spLocks noGrp="1"/>
          </p:cNvSpPr>
          <p:nvPr>
            <p:ph type="dt" sz="half" idx="6"/>
          </p:nvPr>
        </p:nvSpPr>
        <p:spPr>
          <a:xfrm>
            <a:off x="1897634" y="6377940"/>
            <a:ext cx="2103120" cy="342900"/>
          </a:xfrm>
        </p:spPr>
        <p:txBody>
          <a:bodyPr/>
          <a:lstStyle/>
          <a:p>
            <a:fld id="{2568245D-8B1E-4DE1-BDF2-812229692A58}" type="datetime1">
              <a:rPr lang="fi-FI" smtClean="0"/>
              <a:t>5.10.2016</a:t>
            </a:fld>
            <a:endParaRPr lang="en-US" dirty="0" smtClean="0"/>
          </a:p>
        </p:txBody>
      </p:sp>
      <p:sp>
        <p:nvSpPr>
          <p:cNvPr id="8" name="Alatunnisteen paikkamerkki 7"/>
          <p:cNvSpPr>
            <a:spLocks noGrp="1"/>
          </p:cNvSpPr>
          <p:nvPr>
            <p:ph type="ftr" sz="quarter" idx="5"/>
          </p:nvPr>
        </p:nvSpPr>
        <p:spPr/>
        <p:txBody>
          <a:bodyPr/>
          <a:lstStyle/>
          <a:p>
            <a:r>
              <a:rPr lang="fi-FI" smtClean="0"/>
              <a:t>Liese Eskelinen</a:t>
            </a:r>
            <a:endParaRPr lang="fi-FI"/>
          </a:p>
        </p:txBody>
      </p:sp>
    </p:spTree>
    <p:extLst>
      <p:ext uri="{BB962C8B-B14F-4D97-AF65-F5344CB8AC3E}">
        <p14:creationId xmlns:p14="http://schemas.microsoft.com/office/powerpoint/2010/main" val="2816477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unnat-vs-itsehallintoalueet-slide-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6197600"/>
          </a:xfrm>
          <a:prstGeom prst="rect">
            <a:avLst/>
          </a:prstGeom>
        </p:spPr>
      </p:pic>
      <p:sp>
        <p:nvSpPr>
          <p:cNvPr id="7" name="Päivämäärän paikkamerkki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DE375DB-5D83-43BA-BCE4-2794B71E6F1C}"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9" name="Dian numeron paikkamerkki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Tekstiruutu 4"/>
          <p:cNvSpPr txBox="1"/>
          <p:nvPr/>
        </p:nvSpPr>
        <p:spPr>
          <a:xfrm>
            <a:off x="3275856" y="3092861"/>
            <a:ext cx="3168352" cy="3144451"/>
          </a:xfrm>
          <a:prstGeom prst="rect">
            <a:avLst/>
          </a:prstGeom>
          <a:noFill/>
        </p:spPr>
        <p:txBody>
          <a:bodyPr wrap="square" rtlCol="0">
            <a:spAutoFit/>
          </a:bodyPr>
          <a:lstStyle/>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 </a:t>
            </a:r>
            <a:r>
              <a:rPr kumimoji="0" lang="fi-FI" sz="1400" b="0" i="0" u="none" strike="noStrike" kern="1200" cap="none" spc="0" normalizeH="0" baseline="0" noProof="0" dirty="0">
                <a:ln>
                  <a:noFill/>
                </a:ln>
                <a:solidFill>
                  <a:srgbClr val="002E63"/>
                </a:solidFill>
                <a:effectLst/>
                <a:uLnTx/>
                <a:uFillTx/>
                <a:latin typeface="Verdana"/>
                <a:ea typeface="+mn-ea"/>
                <a:cs typeface="+mn-cs"/>
              </a:rPr>
              <a:t>Alueellinen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demokratia, osallistuminen ja vaikuttaminen</a:t>
            </a: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 </a:t>
            </a:r>
            <a:r>
              <a:rPr kumimoji="0" lang="fi-FI" sz="1400" b="0" i="0" u="none" strike="noStrike" kern="1200" cap="none" spc="0" normalizeH="0" baseline="0" noProof="0" dirty="0">
                <a:ln>
                  <a:noFill/>
                </a:ln>
                <a:solidFill>
                  <a:srgbClr val="002E63"/>
                </a:solidFill>
                <a:effectLst/>
                <a:uLnTx/>
                <a:uFillTx/>
                <a:latin typeface="Verdana"/>
                <a:ea typeface="+mn-ea"/>
                <a:cs typeface="+mn-cs"/>
              </a:rPr>
              <a:t>Integroidut sosiaali- ja terveyspalvelut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 Palo- </a:t>
            </a:r>
            <a:r>
              <a:rPr kumimoji="0" lang="fi-FI" sz="1400" b="0" i="0" u="none" strike="noStrike" kern="1200" cap="none" spc="0" normalizeH="0" baseline="0" noProof="0" dirty="0">
                <a:ln>
                  <a:noFill/>
                </a:ln>
                <a:solidFill>
                  <a:srgbClr val="002E63"/>
                </a:solidFill>
                <a:effectLst/>
                <a:uLnTx/>
                <a:uFillTx/>
                <a:latin typeface="Verdana"/>
                <a:ea typeface="+mn-ea"/>
                <a:cs typeface="+mn-cs"/>
              </a:rPr>
              <a:t>ja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pelastustoimi</a:t>
            </a: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 Maakuntaliitot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Osa </a:t>
            </a:r>
            <a:r>
              <a:rPr kumimoji="0" lang="fi-FI" sz="1400" b="0" i="0" u="none" strike="noStrike" kern="1200" cap="none" spc="0" normalizeH="0" baseline="0" noProof="0" dirty="0" err="1" smtClean="0">
                <a:ln>
                  <a:noFill/>
                </a:ln>
                <a:solidFill>
                  <a:srgbClr val="002E63"/>
                </a:solidFill>
                <a:effectLst/>
                <a:uLnTx/>
                <a:uFillTx/>
                <a:latin typeface="Verdana"/>
                <a:ea typeface="+mn-ea"/>
                <a:cs typeface="+mn-cs"/>
              </a:rPr>
              <a:t>ELY-keskusten</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 tehtävistä </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Mahdollisesti ympäristö-terveydenhuolto</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Aluehallinnon rooli selviää lähiviikkoina ja -kuukausina </a:t>
            </a:r>
          </a:p>
          <a:p>
            <a:pPr marL="176400" marR="0" lvl="0" indent="-176400" algn="l" defTabSz="914400" rtl="0" eaLnBrk="1" fontAlgn="auto" latinLnBrk="0" hangingPunct="1">
              <a:lnSpc>
                <a:spcPts val="1700"/>
              </a:lnSpc>
              <a:spcBef>
                <a:spcPts val="0"/>
              </a:spcBef>
              <a:spcAft>
                <a:spcPts val="300"/>
              </a:spcAft>
              <a:buClrTx/>
              <a:buSzTx/>
              <a:buFontTx/>
              <a:buNone/>
              <a:tabLst/>
              <a:defRPr/>
            </a:pP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p:txBody>
      </p:sp>
      <p:sp>
        <p:nvSpPr>
          <p:cNvPr id="11" name="Tekstiruutu 4"/>
          <p:cNvSpPr txBox="1"/>
          <p:nvPr/>
        </p:nvSpPr>
        <p:spPr>
          <a:xfrm>
            <a:off x="467544" y="3092861"/>
            <a:ext cx="2736304" cy="2477602"/>
          </a:xfrm>
          <a:prstGeom prst="rect">
            <a:avLst/>
          </a:prstGeom>
          <a:noFill/>
        </p:spPr>
        <p:txBody>
          <a:bodyPr wrap="square" rtlCol="0">
            <a:spAutoFit/>
          </a:bodyPr>
          <a:lstStyle/>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Paikallisen identiteetin ja demokratian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edistäminen</a:t>
            </a: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Elinvoiman edistäminen</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Hyvinvoinnin ja terveyden edistäminen</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Opetus- ja </a:t>
            </a:r>
            <a:r>
              <a:rPr kumimoji="0" lang="fi-FI" sz="1400" b="0" i="0" u="none" strike="noStrike" kern="1200" cap="none" spc="0" normalizeH="0" baseline="0" noProof="0" dirty="0" smtClean="0">
                <a:ln>
                  <a:noFill/>
                </a:ln>
                <a:solidFill>
                  <a:srgbClr val="002E63"/>
                </a:solidFill>
                <a:effectLst/>
                <a:uLnTx/>
                <a:uFillTx/>
                <a:latin typeface="Verdana"/>
                <a:ea typeface="+mn-ea"/>
                <a:cs typeface="+mn-cs"/>
              </a:rPr>
              <a:t>kulttuuri-palvelut</a:t>
            </a: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Tekniset palvelut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Yleisen toimialan palvelut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Muut palvelut</a:t>
            </a:r>
          </a:p>
        </p:txBody>
      </p:sp>
      <p:sp>
        <p:nvSpPr>
          <p:cNvPr id="15" name="Tekstiruutu 4"/>
          <p:cNvSpPr txBox="1"/>
          <p:nvPr/>
        </p:nvSpPr>
        <p:spPr>
          <a:xfrm>
            <a:off x="6228184" y="3092861"/>
            <a:ext cx="2664296" cy="2046714"/>
          </a:xfrm>
          <a:prstGeom prst="rect">
            <a:avLst/>
          </a:prstGeom>
          <a:noFill/>
        </p:spPr>
        <p:txBody>
          <a:bodyPr wrap="square" rtlCol="0">
            <a:spAutoFit/>
          </a:bodyPr>
          <a:lstStyle/>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Elinkeino-, liikenne- ja ympäristökeskukset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Aluehallintovirastot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Työ- ja elinkeinotoimistot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Poliisi, tulli ja oikeuslaitos</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Verotoimistot</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Kela</a:t>
            </a:r>
          </a:p>
          <a:p>
            <a:pPr marL="176400" marR="0" lvl="0" indent="-176400" algn="l" defTabSz="914400" rtl="0" eaLnBrk="1" fontAlgn="auto" latinLnBrk="0" hangingPunct="1">
              <a:lnSpc>
                <a:spcPts val="1700"/>
              </a:lnSpc>
              <a:spcBef>
                <a:spcPts val="0"/>
              </a:spcBef>
              <a:spcAft>
                <a:spcPts val="300"/>
              </a:spcAft>
              <a:buClrTx/>
              <a:buSzTx/>
              <a:buFontTx/>
              <a:buNone/>
              <a:tabLst/>
              <a:defRPr/>
            </a:pPr>
            <a:r>
              <a:rPr kumimoji="0" lang="fi-FI" sz="1400" b="0" i="0" u="none" strike="noStrike" kern="1200" cap="none" spc="0" normalizeH="0" baseline="0" noProof="0" dirty="0">
                <a:ln>
                  <a:noFill/>
                </a:ln>
                <a:solidFill>
                  <a:srgbClr val="002E63"/>
                </a:solidFill>
                <a:effectLst/>
                <a:uLnTx/>
                <a:uFillTx/>
                <a:latin typeface="Verdana"/>
                <a:ea typeface="+mn-ea"/>
                <a:cs typeface="+mn-cs"/>
              </a:rPr>
              <a:t>• jne.</a:t>
            </a:r>
          </a:p>
        </p:txBody>
      </p:sp>
      <p:sp>
        <p:nvSpPr>
          <p:cNvPr id="4" name="TextBox 3"/>
          <p:cNvSpPr txBox="1"/>
          <p:nvPr/>
        </p:nvSpPr>
        <p:spPr>
          <a:xfrm>
            <a:off x="467544" y="292586"/>
            <a:ext cx="82661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smtClean="0">
                <a:ln>
                  <a:noFill/>
                </a:ln>
                <a:solidFill>
                  <a:srgbClr val="002E63"/>
                </a:solidFill>
                <a:effectLst/>
                <a:uLnTx/>
                <a:uFillTx/>
                <a:latin typeface="Verdana"/>
                <a:ea typeface="+mn-ea"/>
                <a:cs typeface="+mn-cs"/>
              </a:rPr>
              <a:t>Kuntien, itsehallintoalueiden ja valtion välinen työnjako</a:t>
            </a:r>
            <a:endParaRPr kumimoji="0" lang="fi-FI" sz="2000" b="1" i="0" u="none" strike="noStrike" kern="1200" cap="none" spc="0" normalizeH="0" baseline="0" noProof="0" dirty="0">
              <a:ln>
                <a:noFill/>
              </a:ln>
              <a:solidFill>
                <a:srgbClr val="002E63"/>
              </a:solidFill>
              <a:effectLst/>
              <a:uLnTx/>
              <a:uFillTx/>
              <a:latin typeface="Verdana"/>
              <a:ea typeface="+mn-ea"/>
              <a:cs typeface="+mn-cs"/>
            </a:endParaRPr>
          </a:p>
        </p:txBody>
      </p:sp>
      <p:sp>
        <p:nvSpPr>
          <p:cNvPr id="10" name="Suorakulmio 9"/>
          <p:cNvSpPr/>
          <p:nvPr/>
        </p:nvSpPr>
        <p:spPr>
          <a:xfrm>
            <a:off x="4679504" y="6114201"/>
            <a:ext cx="4464496" cy="246221"/>
          </a:xfrm>
          <a:prstGeom prst="rect">
            <a:avLst/>
          </a:prstGeom>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dirty="0" smtClean="0">
                <a:ln>
                  <a:noFill/>
                </a:ln>
                <a:solidFill>
                  <a:srgbClr val="002E63"/>
                </a:solidFill>
                <a:effectLst/>
                <a:uLnTx/>
                <a:uFillTx/>
                <a:latin typeface="Verdana"/>
                <a:ea typeface="+mn-ea"/>
                <a:cs typeface="+mn-cs"/>
              </a:rPr>
              <a:t>Maan hallituksen 9.11.2015 julkaisemien linjausten perusteella</a:t>
            </a:r>
            <a:endParaRPr kumimoji="0" lang="fi-FI" sz="1000" b="0" i="1" u="none" strike="noStrike" kern="1200" cap="none" spc="0" normalizeH="0" baseline="0" noProof="0" dirty="0">
              <a:ln>
                <a:noFill/>
              </a:ln>
              <a:solidFill>
                <a:srgbClr val="002E63"/>
              </a:solidFill>
              <a:effectLst/>
              <a:uLnTx/>
              <a:uFillTx/>
              <a:latin typeface="Verdana"/>
              <a:ea typeface="+mn-ea"/>
              <a:cs typeface="+mn-cs"/>
            </a:endParaRPr>
          </a:p>
        </p:txBody>
      </p:sp>
      <p:sp>
        <p:nvSpPr>
          <p:cNvPr id="2" name="Alatunnisteen paikkamerkki 1"/>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2161561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pPr marL="355600" marR="0" lvl="0" indent="-342900" defTabSz="914400" rtl="0" eaLnBrk="1" fontAlgn="auto" latinLnBrk="0" hangingPunct="1">
              <a:lnSpc>
                <a:spcPct val="100000"/>
              </a:lnSpc>
              <a:spcBef>
                <a:spcPts val="0"/>
              </a:spcBef>
              <a:spcAft>
                <a:spcPts val="0"/>
              </a:spcAft>
              <a:tabLst>
                <a:tab pos="354965" algn="l"/>
              </a:tabLst>
              <a:defRPr/>
            </a:pP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Lukiokoulutuksen kehittämisestä</a:t>
            </a:r>
            <a:b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b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
            </a:r>
            <a:b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b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Tul</a:t>
            </a:r>
            <a:r>
              <a:rPr kumimoji="0" lang="fi-FI" sz="2400" b="1" i="0" u="none" strike="noStrike" kern="1200" cap="none" spc="-40" normalizeH="0" baseline="0" noProof="0" dirty="0" smtClean="0">
                <a:ln>
                  <a:noFill/>
                </a:ln>
                <a:solidFill>
                  <a:srgbClr val="002D62"/>
                </a:solidFill>
                <a:effectLst/>
                <a:uLnTx/>
                <a:uFillTx/>
                <a:latin typeface="Verdana"/>
                <a:ea typeface="+mn-ea"/>
                <a:cs typeface="Verdana"/>
              </a:rPr>
              <a:t>ev</a:t>
            </a:r>
            <a:r>
              <a:rPr kumimoji="0" lang="fi-FI" sz="2400" b="1" i="0" u="none" strike="noStrike" kern="1200" cap="none" spc="-25" normalizeH="0" baseline="0" noProof="0" dirty="0" smtClean="0">
                <a:ln>
                  <a:noFill/>
                </a:ln>
                <a:solidFill>
                  <a:srgbClr val="002D62"/>
                </a:solidFill>
                <a:effectLst/>
                <a:uLnTx/>
                <a:uFillTx/>
                <a:latin typeface="Verdana"/>
                <a:ea typeface="+mn-ea"/>
                <a:cs typeface="Verdana"/>
              </a:rPr>
              <a:t>a</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i</a:t>
            </a:r>
            <a:r>
              <a:rPr kumimoji="0" lang="fi-FI" sz="2400" b="1" i="0" u="none" strike="noStrike" kern="1200" cap="none" spc="-25" normalizeH="0" baseline="0" noProof="0" dirty="0" smtClean="0">
                <a:ln>
                  <a:noFill/>
                </a:ln>
                <a:solidFill>
                  <a:srgbClr val="002D62"/>
                </a:solidFill>
                <a:effectLst/>
                <a:uLnTx/>
                <a:uFillTx/>
                <a:latin typeface="Verdana"/>
                <a:ea typeface="+mn-ea"/>
                <a:cs typeface="Verdana"/>
              </a:rPr>
              <a:t>su</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u</a:t>
            </a:r>
            <a:r>
              <a:rPr kumimoji="0" lang="fi-FI" sz="2400" b="1" i="0" u="none" strike="noStrike" kern="1200" cap="none" spc="-25" normalizeH="0" baseline="0" noProof="0" dirty="0" smtClean="0">
                <a:ln>
                  <a:noFill/>
                </a:ln>
                <a:solidFill>
                  <a:srgbClr val="002D62"/>
                </a:solidFill>
                <a:effectLst/>
                <a:uLnTx/>
                <a:uFillTx/>
                <a:latin typeface="Verdana"/>
                <a:ea typeface="+mn-ea"/>
                <a:cs typeface="Verdana"/>
              </a:rPr>
              <a:t>de</a:t>
            </a:r>
            <a:r>
              <a:rPr kumimoji="0" lang="fi-FI" sz="2400" b="1" i="0" u="none" strike="noStrike" kern="1200" cap="none" spc="0" normalizeH="0" baseline="0" noProof="0" dirty="0" smtClean="0">
                <a:ln>
                  <a:noFill/>
                </a:ln>
                <a:solidFill>
                  <a:srgbClr val="002D62"/>
                </a:solidFill>
                <a:effectLst/>
                <a:uLnTx/>
                <a:uFillTx/>
                <a:latin typeface="Verdana"/>
                <a:ea typeface="+mn-ea"/>
                <a:cs typeface="Verdana"/>
              </a:rPr>
              <a:t>n</a:t>
            </a:r>
            <a:r>
              <a:rPr kumimoji="0" lang="fi-FI"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luk</a:t>
            </a:r>
            <a:r>
              <a:rPr kumimoji="0" lang="fi-FI" sz="2400" b="1" i="0" u="none" strike="noStrike" kern="1200" cap="none" spc="-30" normalizeH="0" baseline="0" noProof="0" dirty="0" smtClean="0">
                <a:ln>
                  <a:noFill/>
                </a:ln>
                <a:solidFill>
                  <a:srgbClr val="002D62"/>
                </a:solidFill>
                <a:effectLst/>
                <a:uLnTx/>
                <a:uFillTx/>
                <a:latin typeface="Verdana"/>
                <a:ea typeface="+mn-ea"/>
                <a:cs typeface="Verdana"/>
              </a:rPr>
              <a:t>i</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o</a:t>
            </a:r>
            <a:r>
              <a:rPr kumimoji="0" lang="fi-FI" sz="2400" b="1" i="0" u="none" strike="noStrike" kern="1200" cap="none" spc="0" normalizeH="0" baseline="0" noProof="0" dirty="0" smtClean="0">
                <a:ln>
                  <a:noFill/>
                </a:ln>
                <a:solidFill>
                  <a:srgbClr val="002D62"/>
                </a:solidFill>
                <a:effectLst/>
                <a:uLnTx/>
                <a:uFillTx/>
                <a:latin typeface="Verdana"/>
                <a:ea typeface="+mn-ea"/>
                <a:cs typeface="Verdana"/>
              </a:rPr>
              <a:t>: </a:t>
            </a:r>
            <a:r>
              <a:rPr kumimoji="0" lang="fi-FI" sz="2400" b="1" i="0" u="none" strike="noStrike" kern="1200" cap="none" spc="-35" normalizeH="0" baseline="0" noProof="0" dirty="0" smtClean="0">
                <a:ln>
                  <a:noFill/>
                </a:ln>
                <a:solidFill>
                  <a:srgbClr val="002D62"/>
                </a:solidFill>
                <a:effectLst/>
                <a:uLnTx/>
                <a:uFillTx/>
                <a:latin typeface="Verdana"/>
                <a:ea typeface="+mn-ea"/>
                <a:cs typeface="Verdana"/>
              </a:rPr>
              <a:t>M</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ihi</a:t>
            </a:r>
            <a:r>
              <a:rPr kumimoji="0" lang="fi-FI" sz="2400" b="1" i="0" u="none" strike="noStrike" kern="1200" cap="none" spc="0" normalizeH="0" baseline="0" noProof="0" dirty="0" smtClean="0">
                <a:ln>
                  <a:noFill/>
                </a:ln>
                <a:solidFill>
                  <a:srgbClr val="002D62"/>
                </a:solidFill>
                <a:effectLst/>
                <a:uLnTx/>
                <a:uFillTx/>
                <a:latin typeface="Verdana"/>
                <a:ea typeface="+mn-ea"/>
                <a:cs typeface="Verdana"/>
              </a:rPr>
              <a:t>n</a:t>
            </a:r>
            <a:r>
              <a:rPr kumimoji="0" lang="fi-FI" sz="2400" b="1" i="0" u="none" strike="noStrike" kern="1200" cap="none" spc="-15" normalizeH="0" baseline="0" noProof="0" dirty="0" smtClean="0">
                <a:ln>
                  <a:noFill/>
                </a:ln>
                <a:solidFill>
                  <a:srgbClr val="002D62"/>
                </a:solidFill>
                <a:effectLst/>
                <a:uLnTx/>
                <a:uFillTx/>
                <a:latin typeface="Verdana"/>
                <a:ea typeface="+mn-ea"/>
                <a:cs typeface="Verdana"/>
              </a:rPr>
              <a:t> </a:t>
            </a:r>
            <a:r>
              <a:rPr kumimoji="0" lang="fi-FI" sz="2400" b="1" i="0" u="none" strike="noStrike" kern="1200" cap="none" spc="-35" normalizeH="0" baseline="0" noProof="0" dirty="0" smtClean="0">
                <a:ln>
                  <a:noFill/>
                </a:ln>
                <a:solidFill>
                  <a:srgbClr val="002D62"/>
                </a:solidFill>
                <a:effectLst/>
                <a:uLnTx/>
                <a:uFillTx/>
                <a:latin typeface="Verdana"/>
                <a:ea typeface="+mn-ea"/>
                <a:cs typeface="Verdana"/>
              </a:rPr>
              <a:t>s</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uun</a:t>
            </a:r>
            <a:r>
              <a:rPr kumimoji="0" lang="fi-FI" sz="2400" b="1" i="0" u="none" strike="noStrike" kern="1200" cap="none" spc="-40" normalizeH="0" baseline="0" noProof="0" dirty="0" smtClean="0">
                <a:ln>
                  <a:noFill/>
                </a:ln>
                <a:solidFill>
                  <a:srgbClr val="002D62"/>
                </a:solidFill>
                <a:effectLst/>
                <a:uLnTx/>
                <a:uFillTx/>
                <a:latin typeface="Verdana"/>
                <a:ea typeface="+mn-ea"/>
                <a:cs typeface="Verdana"/>
              </a:rPr>
              <a:t>t</a:t>
            </a:r>
            <a:r>
              <a:rPr kumimoji="0" lang="fi-FI" sz="2400" b="1" i="0" u="none" strike="noStrike" kern="1200" cap="none" spc="-35" normalizeH="0" baseline="0" noProof="0" dirty="0" smtClean="0">
                <a:ln>
                  <a:noFill/>
                </a:ln>
                <a:solidFill>
                  <a:srgbClr val="002D62"/>
                </a:solidFill>
                <a:effectLst/>
                <a:uLnTx/>
                <a:uFillTx/>
                <a:latin typeface="Verdana"/>
                <a:ea typeface="+mn-ea"/>
                <a:cs typeface="Verdana"/>
              </a:rPr>
              <a:t>aa</a:t>
            </a: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n</a:t>
            </a:r>
            <a:r>
              <a:rPr kumimoji="0" lang="fi-FI" sz="2400" b="1" i="0" u="none" strike="noStrike" kern="1200" cap="none" spc="0" normalizeH="0" baseline="0" noProof="0" dirty="0" smtClean="0">
                <a:ln>
                  <a:noFill/>
                </a:ln>
                <a:solidFill>
                  <a:srgbClr val="002D62"/>
                </a:solidFill>
                <a:effectLst/>
                <a:uLnTx/>
                <a:uFillTx/>
                <a:latin typeface="Verdana"/>
                <a:ea typeface="+mn-ea"/>
                <a:cs typeface="Verdana"/>
              </a:rPr>
              <a:t>?</a:t>
            </a:r>
            <a:br>
              <a:rPr kumimoji="0" lang="fi-FI" sz="2400" b="1" i="0" u="none" strike="noStrike" kern="1200" cap="none" spc="0" normalizeH="0" baseline="0" noProof="0" dirty="0" smtClean="0">
                <a:ln>
                  <a:noFill/>
                </a:ln>
                <a:solidFill>
                  <a:srgbClr val="002D62"/>
                </a:solidFill>
                <a:effectLst/>
                <a:uLnTx/>
                <a:uFillTx/>
                <a:latin typeface="Verdana"/>
                <a:ea typeface="+mn-ea"/>
                <a:cs typeface="Verdana"/>
              </a:rPr>
            </a:br>
            <a:endParaRPr lang="fi-FI" dirty="0"/>
          </a:p>
        </p:txBody>
      </p:sp>
      <p:sp>
        <p:nvSpPr>
          <p:cNvPr id="3" name="Alaotsikko 2"/>
          <p:cNvSpPr>
            <a:spLocks noGrp="1"/>
          </p:cNvSpPr>
          <p:nvPr>
            <p:ph type="subTitle" idx="4"/>
          </p:nvPr>
        </p:nvSpPr>
        <p:spPr/>
        <p:txBody>
          <a:bodyPr/>
          <a:lstStyle/>
          <a:p>
            <a:endParaRPr lang="fi-FI" dirty="0"/>
          </a:p>
        </p:txBody>
      </p:sp>
    </p:spTree>
    <p:extLst>
      <p:ext uri="{BB962C8B-B14F-4D97-AF65-F5344CB8AC3E}">
        <p14:creationId xmlns:p14="http://schemas.microsoft.com/office/powerpoint/2010/main" val="646489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08702" y="2680025"/>
            <a:ext cx="4035297" cy="4141978"/>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601154" y="579920"/>
            <a:ext cx="2548509" cy="608926"/>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0" y="6722557"/>
            <a:ext cx="9144000" cy="135439"/>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txBox="1"/>
          <p:nvPr/>
        </p:nvSpPr>
        <p:spPr>
          <a:xfrm>
            <a:off x="670966" y="2780029"/>
            <a:ext cx="6693534" cy="977900"/>
          </a:xfrm>
          <a:prstGeom prst="rect">
            <a:avLst/>
          </a:prstGeom>
        </p:spPr>
        <p:txBody>
          <a:bodyPr vert="horz" wrap="square" lIns="0" tIns="0" rIns="0" bIns="0" rtlCol="0">
            <a:noAutofit/>
          </a:bodyPr>
          <a:lstStyle/>
          <a:p>
            <a:pPr marL="12700">
              <a:lnSpc>
                <a:spcPct val="100000"/>
              </a:lnSpc>
            </a:pPr>
            <a:r>
              <a:rPr sz="3200" b="1" dirty="0" smtClean="0">
                <a:solidFill>
                  <a:srgbClr val="002D62"/>
                </a:solidFill>
                <a:latin typeface="Verdana"/>
                <a:cs typeface="Verdana"/>
              </a:rPr>
              <a:t>Kuntal</a:t>
            </a:r>
            <a:r>
              <a:rPr sz="3200" b="1" spc="-10" dirty="0" smtClean="0">
                <a:solidFill>
                  <a:srgbClr val="002D62"/>
                </a:solidFill>
                <a:latin typeface="Verdana"/>
                <a:cs typeface="Verdana"/>
              </a:rPr>
              <a:t>i</a:t>
            </a:r>
            <a:r>
              <a:rPr sz="3200" b="1" spc="0" dirty="0" smtClean="0">
                <a:solidFill>
                  <a:srgbClr val="002D62"/>
                </a:solidFill>
                <a:latin typeface="Verdana"/>
                <a:cs typeface="Verdana"/>
              </a:rPr>
              <a:t>iton sivistyspo</a:t>
            </a:r>
            <a:r>
              <a:rPr sz="3200" b="1" spc="-15" dirty="0" smtClean="0">
                <a:solidFill>
                  <a:srgbClr val="002D62"/>
                </a:solidFill>
                <a:latin typeface="Verdana"/>
                <a:cs typeface="Verdana"/>
              </a:rPr>
              <a:t>l</a:t>
            </a:r>
            <a:r>
              <a:rPr sz="3200" b="1" spc="0" dirty="0" smtClean="0">
                <a:solidFill>
                  <a:srgbClr val="002D62"/>
                </a:solidFill>
                <a:latin typeface="Verdana"/>
                <a:cs typeface="Verdana"/>
              </a:rPr>
              <a:t>iittis</a:t>
            </a:r>
            <a:r>
              <a:rPr sz="3200" b="1" spc="-10" dirty="0" smtClean="0">
                <a:solidFill>
                  <a:srgbClr val="002D62"/>
                </a:solidFill>
                <a:latin typeface="Verdana"/>
                <a:cs typeface="Verdana"/>
              </a:rPr>
              <a:t>e</a:t>
            </a:r>
            <a:r>
              <a:rPr sz="3200" b="1" spc="0" dirty="0" smtClean="0">
                <a:solidFill>
                  <a:srgbClr val="002D62"/>
                </a:solidFill>
                <a:latin typeface="Verdana"/>
                <a:cs typeface="Verdana"/>
              </a:rPr>
              <a:t>n</a:t>
            </a:r>
            <a:endParaRPr sz="3200" dirty="0">
              <a:latin typeface="Verdana"/>
              <a:cs typeface="Verdana"/>
            </a:endParaRPr>
          </a:p>
          <a:p>
            <a:pPr marL="12700">
              <a:lnSpc>
                <a:spcPct val="100000"/>
              </a:lnSpc>
            </a:pPr>
            <a:r>
              <a:rPr sz="3200" b="1" dirty="0" smtClean="0">
                <a:solidFill>
                  <a:srgbClr val="002D62"/>
                </a:solidFill>
                <a:latin typeface="Verdana"/>
                <a:cs typeface="Verdana"/>
              </a:rPr>
              <a:t>o</a:t>
            </a:r>
            <a:r>
              <a:rPr sz="3200" b="1" spc="-10" dirty="0" smtClean="0">
                <a:solidFill>
                  <a:srgbClr val="002D62"/>
                </a:solidFill>
                <a:latin typeface="Verdana"/>
                <a:cs typeface="Verdana"/>
              </a:rPr>
              <a:t>h</a:t>
            </a:r>
            <a:r>
              <a:rPr sz="3200" b="1" spc="0" dirty="0" smtClean="0">
                <a:solidFill>
                  <a:srgbClr val="002D62"/>
                </a:solidFill>
                <a:latin typeface="Verdana"/>
                <a:cs typeface="Verdana"/>
              </a:rPr>
              <a:t>jelma</a:t>
            </a:r>
            <a:r>
              <a:rPr sz="3200" b="1" spc="-10" dirty="0" smtClean="0">
                <a:solidFill>
                  <a:srgbClr val="002D62"/>
                </a:solidFill>
                <a:latin typeface="Verdana"/>
                <a:cs typeface="Verdana"/>
              </a:rPr>
              <a:t> </a:t>
            </a:r>
            <a:r>
              <a:rPr sz="3200" b="1" spc="0" dirty="0" smtClean="0">
                <a:solidFill>
                  <a:srgbClr val="002D62"/>
                </a:solidFill>
                <a:latin typeface="Verdana"/>
                <a:cs typeface="Verdana"/>
              </a:rPr>
              <a:t>2025</a:t>
            </a:r>
            <a:endParaRPr sz="3200" dirty="0">
              <a:latin typeface="Verdana"/>
              <a:cs typeface="Verdana"/>
            </a:endParaRPr>
          </a:p>
        </p:txBody>
      </p:sp>
      <p:sp>
        <p:nvSpPr>
          <p:cNvPr id="6" name="Päivämäärän paikkamerkki 5"/>
          <p:cNvSpPr>
            <a:spLocks noGrp="1"/>
          </p:cNvSpPr>
          <p:nvPr>
            <p:ph type="dt" sz="half" idx="6"/>
          </p:nvPr>
        </p:nvSpPr>
        <p:spPr/>
        <p:txBody>
          <a:bodyPr/>
          <a:lstStyle/>
          <a:p>
            <a:fld id="{43F0BC5C-A717-4F75-AAD5-2FB6F432CAA3}" type="datetime1">
              <a:rPr lang="fi-FI" smtClean="0"/>
              <a:t>5.10.2016</a:t>
            </a:fld>
            <a:endParaRPr lang="en-US" smtClean="0"/>
          </a:p>
        </p:txBody>
      </p:sp>
      <p:sp>
        <p:nvSpPr>
          <p:cNvPr id="8" name="Dian numeron paikkamerkki 7"/>
          <p:cNvSpPr>
            <a:spLocks noGrp="1"/>
          </p:cNvSpPr>
          <p:nvPr>
            <p:ph type="sldNum" sz="quarter" idx="7"/>
          </p:nvPr>
        </p:nvSpPr>
        <p:spPr/>
        <p:txBody>
          <a:bodyPr/>
          <a:lstStyle/>
          <a:p>
            <a:fld id="{B6F15528-21DE-4FAA-801E-634DDDAF4B2B}" type="slidenum">
              <a:rPr lang="fi-FI" smtClean="0"/>
              <a:t>41</a:t>
            </a:fld>
            <a:endParaRPr lang="fi-FI"/>
          </a:p>
        </p:txBody>
      </p:sp>
      <p:sp>
        <p:nvSpPr>
          <p:cNvPr id="9" name="Alatunnisteen paikkamerkki 8"/>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32" y="6748271"/>
            <a:ext cx="9144000" cy="135439"/>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07320" y="6315164"/>
            <a:ext cx="1549908" cy="370331"/>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310997" y="92202"/>
            <a:ext cx="6610984" cy="964565"/>
          </a:xfrm>
          <a:prstGeom prst="rect">
            <a:avLst/>
          </a:prstGeom>
        </p:spPr>
        <p:txBody>
          <a:bodyPr vert="horz" wrap="square" lIns="0" tIns="0" rIns="0" bIns="0" rtlCol="0">
            <a:noAutofit/>
          </a:bodyPr>
          <a:lstStyle/>
          <a:p>
            <a:pPr marL="12700">
              <a:lnSpc>
                <a:spcPct val="100000"/>
              </a:lnSpc>
            </a:pPr>
            <a:r>
              <a:rPr sz="3200" b="1" dirty="0" smtClean="0">
                <a:solidFill>
                  <a:srgbClr val="002D62"/>
                </a:solidFill>
                <a:latin typeface="Verdana"/>
                <a:cs typeface="Verdana"/>
              </a:rPr>
              <a:t>Luk</a:t>
            </a:r>
            <a:r>
              <a:rPr sz="3200" b="1" spc="-15" dirty="0" smtClean="0">
                <a:solidFill>
                  <a:srgbClr val="002D62"/>
                </a:solidFill>
                <a:latin typeface="Verdana"/>
                <a:cs typeface="Verdana"/>
              </a:rPr>
              <a:t>i</a:t>
            </a:r>
            <a:r>
              <a:rPr sz="3200" b="1" spc="0" dirty="0" smtClean="0">
                <a:solidFill>
                  <a:srgbClr val="002D62"/>
                </a:solidFill>
                <a:latin typeface="Verdana"/>
                <a:cs typeface="Verdana"/>
              </a:rPr>
              <a:t>o</a:t>
            </a:r>
            <a:r>
              <a:rPr sz="3200" b="1" spc="-10" dirty="0" smtClean="0">
                <a:solidFill>
                  <a:srgbClr val="002D62"/>
                </a:solidFill>
                <a:latin typeface="Verdana"/>
                <a:cs typeface="Verdana"/>
              </a:rPr>
              <a:t>k</a:t>
            </a:r>
            <a:r>
              <a:rPr sz="3200" b="1" spc="0" dirty="0" smtClean="0">
                <a:solidFill>
                  <a:srgbClr val="002D62"/>
                </a:solidFill>
                <a:latin typeface="Verdana"/>
                <a:cs typeface="Verdana"/>
              </a:rPr>
              <a:t>o</a:t>
            </a:r>
            <a:r>
              <a:rPr sz="3200" b="1" spc="-10" dirty="0" smtClean="0">
                <a:solidFill>
                  <a:srgbClr val="002D62"/>
                </a:solidFill>
                <a:latin typeface="Verdana"/>
                <a:cs typeface="Verdana"/>
              </a:rPr>
              <a:t>u</a:t>
            </a:r>
            <a:r>
              <a:rPr sz="3200" b="1" spc="0" dirty="0" smtClean="0">
                <a:solidFill>
                  <a:srgbClr val="002D62"/>
                </a:solidFill>
                <a:latin typeface="Verdana"/>
                <a:cs typeface="Verdana"/>
              </a:rPr>
              <a:t>lutus</a:t>
            </a:r>
            <a:r>
              <a:rPr sz="3200" b="1" spc="-15" dirty="0" smtClean="0">
                <a:solidFill>
                  <a:srgbClr val="002D62"/>
                </a:solidFill>
                <a:latin typeface="Verdana"/>
                <a:cs typeface="Verdana"/>
              </a:rPr>
              <a:t> </a:t>
            </a:r>
            <a:r>
              <a:rPr sz="3200" b="1" spc="5" dirty="0" smtClean="0">
                <a:solidFill>
                  <a:srgbClr val="002D62"/>
                </a:solidFill>
                <a:latin typeface="Verdana"/>
                <a:cs typeface="Verdana"/>
              </a:rPr>
              <a:t>r</a:t>
            </a:r>
            <a:r>
              <a:rPr sz="3200" b="1" spc="0" dirty="0" smtClean="0">
                <a:solidFill>
                  <a:srgbClr val="002D62"/>
                </a:solidFill>
                <a:latin typeface="Verdana"/>
                <a:cs typeface="Verdana"/>
              </a:rPr>
              <a:t>ak</a:t>
            </a:r>
            <a:r>
              <a:rPr sz="3200" b="1" spc="-15" dirty="0" smtClean="0">
                <a:solidFill>
                  <a:srgbClr val="002D62"/>
                </a:solidFill>
                <a:latin typeface="Verdana"/>
                <a:cs typeface="Verdana"/>
              </a:rPr>
              <a:t>e</a:t>
            </a:r>
            <a:r>
              <a:rPr sz="3200" b="1" spc="0" dirty="0" smtClean="0">
                <a:solidFill>
                  <a:srgbClr val="002D62"/>
                </a:solidFill>
                <a:latin typeface="Verdana"/>
                <a:cs typeface="Verdana"/>
              </a:rPr>
              <a:t>ntama</a:t>
            </a:r>
            <a:r>
              <a:rPr sz="3200" b="1" spc="-20" dirty="0" smtClean="0">
                <a:solidFill>
                  <a:srgbClr val="002D62"/>
                </a:solidFill>
                <a:latin typeface="Verdana"/>
                <a:cs typeface="Verdana"/>
              </a:rPr>
              <a:t>s</a:t>
            </a:r>
            <a:r>
              <a:rPr sz="3200" b="1" spc="0" dirty="0" smtClean="0">
                <a:solidFill>
                  <a:srgbClr val="002D62"/>
                </a:solidFill>
                <a:latin typeface="Verdana"/>
                <a:cs typeface="Verdana"/>
              </a:rPr>
              <a:t>sa</a:t>
            </a:r>
            <a:endParaRPr sz="3200">
              <a:latin typeface="Verdana"/>
              <a:cs typeface="Verdana"/>
            </a:endParaRPr>
          </a:p>
          <a:p>
            <a:pPr marL="12700">
              <a:lnSpc>
                <a:spcPts val="3754"/>
              </a:lnSpc>
            </a:pPr>
            <a:r>
              <a:rPr sz="3200" b="1" dirty="0" smtClean="0">
                <a:solidFill>
                  <a:srgbClr val="002D62"/>
                </a:solidFill>
                <a:latin typeface="Verdana"/>
                <a:cs typeface="Verdana"/>
              </a:rPr>
              <a:t>os</a:t>
            </a:r>
            <a:r>
              <a:rPr sz="3200" b="1" spc="-15" dirty="0" smtClean="0">
                <a:solidFill>
                  <a:srgbClr val="002D62"/>
                </a:solidFill>
                <a:latin typeface="Verdana"/>
                <a:cs typeface="Verdana"/>
              </a:rPr>
              <a:t>a</a:t>
            </a:r>
            <a:r>
              <a:rPr sz="3200" b="1" spc="0" dirty="0" smtClean="0">
                <a:solidFill>
                  <a:srgbClr val="002D62"/>
                </a:solidFill>
                <a:latin typeface="Verdana"/>
                <a:cs typeface="Verdana"/>
              </a:rPr>
              <a:t>amisperustaa</a:t>
            </a:r>
            <a:endParaRPr sz="3200">
              <a:latin typeface="Verdana"/>
              <a:cs typeface="Verdana"/>
            </a:endParaRPr>
          </a:p>
        </p:txBody>
      </p:sp>
      <p:sp>
        <p:nvSpPr>
          <p:cNvPr id="5" name="object 5"/>
          <p:cNvSpPr txBox="1"/>
          <p:nvPr/>
        </p:nvSpPr>
        <p:spPr>
          <a:xfrm>
            <a:off x="382930" y="1241425"/>
            <a:ext cx="4549775" cy="4687570"/>
          </a:xfrm>
          <a:prstGeom prst="rect">
            <a:avLst/>
          </a:prstGeom>
        </p:spPr>
        <p:txBody>
          <a:bodyPr vert="horz" wrap="square" lIns="0" tIns="0" rIns="0" bIns="0" rtlCol="0">
            <a:noAutofit/>
          </a:bodyPr>
          <a:lstStyle/>
          <a:p>
            <a:pPr marL="12700">
              <a:lnSpc>
                <a:spcPct val="100000"/>
              </a:lnSpc>
            </a:pPr>
            <a:r>
              <a:rPr sz="2400" dirty="0" smtClean="0">
                <a:solidFill>
                  <a:srgbClr val="002D62"/>
                </a:solidFill>
                <a:latin typeface="Verdana"/>
                <a:cs typeface="Verdana"/>
              </a:rPr>
              <a:t>Lu</a:t>
            </a:r>
            <a:r>
              <a:rPr sz="2400" spc="-10" dirty="0" smtClean="0">
                <a:solidFill>
                  <a:srgbClr val="002D62"/>
                </a:solidFill>
                <a:latin typeface="Verdana"/>
                <a:cs typeface="Verdana"/>
              </a:rPr>
              <a:t>k</a:t>
            </a:r>
            <a:r>
              <a:rPr sz="2400" spc="0" dirty="0" smtClean="0">
                <a:solidFill>
                  <a:srgbClr val="002D62"/>
                </a:solidFill>
                <a:latin typeface="Verdana"/>
                <a:cs typeface="Verdana"/>
              </a:rPr>
              <a:t>io</a:t>
            </a:r>
            <a:r>
              <a:rPr sz="2400" spc="-35" dirty="0" smtClean="0">
                <a:solidFill>
                  <a:srgbClr val="002D62"/>
                </a:solidFill>
                <a:latin typeface="Verdana"/>
                <a:cs typeface="Verdana"/>
              </a:rPr>
              <a:t>k</a:t>
            </a:r>
            <a:r>
              <a:rPr sz="2400" spc="0" dirty="0" smtClean="0">
                <a:solidFill>
                  <a:srgbClr val="002D62"/>
                </a:solidFill>
                <a:latin typeface="Verdana"/>
                <a:cs typeface="Verdana"/>
              </a:rPr>
              <a:t>oulutusta</a:t>
            </a:r>
            <a:r>
              <a:rPr sz="2400" spc="70" dirty="0" smtClean="0">
                <a:solidFill>
                  <a:srgbClr val="002D62"/>
                </a:solidFill>
                <a:latin typeface="Verdana"/>
                <a:cs typeface="Verdana"/>
              </a:rPr>
              <a:t> </a:t>
            </a:r>
            <a:r>
              <a:rPr sz="2400" spc="0" dirty="0" smtClean="0">
                <a:solidFill>
                  <a:srgbClr val="002D62"/>
                </a:solidFill>
                <a:latin typeface="Verdana"/>
                <a:cs typeface="Verdana"/>
              </a:rPr>
              <a:t>on sa</a:t>
            </a:r>
            <a:r>
              <a:rPr sz="2400" spc="-10" dirty="0" smtClean="0">
                <a:solidFill>
                  <a:srgbClr val="002D62"/>
                </a:solidFill>
                <a:latin typeface="Verdana"/>
                <a:cs typeface="Verdana"/>
              </a:rPr>
              <a:t>a</a:t>
            </a:r>
            <a:r>
              <a:rPr sz="2400" spc="0" dirty="0" smtClean="0">
                <a:solidFill>
                  <a:srgbClr val="002D62"/>
                </a:solidFill>
                <a:latin typeface="Verdana"/>
                <a:cs typeface="Verdana"/>
              </a:rPr>
              <a:t>t</a:t>
            </a:r>
            <a:r>
              <a:rPr sz="2400" spc="-30" dirty="0" smtClean="0">
                <a:solidFill>
                  <a:srgbClr val="002D62"/>
                </a:solidFill>
                <a:latin typeface="Verdana"/>
                <a:cs typeface="Verdana"/>
              </a:rPr>
              <a:t>a</a:t>
            </a:r>
            <a:r>
              <a:rPr sz="2400" spc="0" dirty="0" smtClean="0">
                <a:solidFill>
                  <a:srgbClr val="002D62"/>
                </a:solidFill>
                <a:latin typeface="Verdana"/>
                <a:cs typeface="Verdana"/>
              </a:rPr>
              <a:t>villa</a:t>
            </a:r>
            <a:endParaRPr sz="2400" dirty="0">
              <a:latin typeface="Verdana"/>
              <a:cs typeface="Verdana"/>
            </a:endParaRPr>
          </a:p>
          <a:p>
            <a:pPr marL="12700">
              <a:lnSpc>
                <a:spcPct val="100000"/>
              </a:lnSpc>
            </a:pPr>
            <a:r>
              <a:rPr sz="2400" spc="-45" dirty="0" smtClean="0">
                <a:solidFill>
                  <a:srgbClr val="002D62"/>
                </a:solidFill>
                <a:latin typeface="Verdana"/>
                <a:cs typeface="Verdana"/>
              </a:rPr>
              <a:t>k</a:t>
            </a:r>
            <a:r>
              <a:rPr sz="2400" spc="-15" dirty="0" smtClean="0">
                <a:solidFill>
                  <a:srgbClr val="002D62"/>
                </a:solidFill>
                <a:latin typeface="Verdana"/>
                <a:cs typeface="Verdana"/>
              </a:rPr>
              <a:t>o</a:t>
            </a:r>
            <a:r>
              <a:rPr sz="2400" spc="-50" dirty="0" smtClean="0">
                <a:solidFill>
                  <a:srgbClr val="002D62"/>
                </a:solidFill>
                <a:latin typeface="Verdana"/>
                <a:cs typeface="Verdana"/>
              </a:rPr>
              <a:t>k</a:t>
            </a:r>
            <a:r>
              <a:rPr sz="2400" spc="-15" dirty="0" smtClean="0">
                <a:solidFill>
                  <a:srgbClr val="002D62"/>
                </a:solidFill>
                <a:latin typeface="Verdana"/>
                <a:cs typeface="Verdana"/>
              </a:rPr>
              <a:t>o</a:t>
            </a:r>
            <a:r>
              <a:rPr sz="2400" spc="35" dirty="0" smtClean="0">
                <a:solidFill>
                  <a:srgbClr val="002D62"/>
                </a:solidFill>
                <a:latin typeface="Verdana"/>
                <a:cs typeface="Verdana"/>
              </a:rPr>
              <a:t> </a:t>
            </a:r>
            <a:r>
              <a:rPr sz="2400" spc="-20" dirty="0" smtClean="0">
                <a:solidFill>
                  <a:srgbClr val="002D62"/>
                </a:solidFill>
                <a:latin typeface="Verdana"/>
                <a:cs typeface="Verdana"/>
              </a:rPr>
              <a:t>maassa</a:t>
            </a:r>
            <a:endParaRPr sz="2400" dirty="0">
              <a:latin typeface="Verdana"/>
              <a:cs typeface="Verdana"/>
            </a:endParaRPr>
          </a:p>
          <a:p>
            <a:pPr>
              <a:lnSpc>
                <a:spcPts val="1000"/>
              </a:lnSpc>
            </a:pPr>
            <a:endParaRPr sz="1000" dirty="0"/>
          </a:p>
          <a:p>
            <a:pPr>
              <a:lnSpc>
                <a:spcPts val="1000"/>
              </a:lnSpc>
            </a:pPr>
            <a:endParaRPr sz="1000" dirty="0"/>
          </a:p>
          <a:p>
            <a:pPr>
              <a:lnSpc>
                <a:spcPts val="1000"/>
              </a:lnSpc>
            </a:pPr>
            <a:endParaRPr sz="1000" dirty="0"/>
          </a:p>
          <a:p>
            <a:pPr>
              <a:lnSpc>
                <a:spcPts val="1000"/>
              </a:lnSpc>
              <a:spcBef>
                <a:spcPts val="35"/>
              </a:spcBef>
            </a:pPr>
            <a:endParaRPr sz="1000" dirty="0"/>
          </a:p>
          <a:p>
            <a:pPr marL="12700" marR="12700">
              <a:lnSpc>
                <a:spcPct val="100000"/>
              </a:lnSpc>
            </a:pPr>
            <a:r>
              <a:rPr sz="2400" spc="-140" dirty="0" smtClean="0">
                <a:solidFill>
                  <a:srgbClr val="002D62"/>
                </a:solidFill>
                <a:latin typeface="Verdana"/>
                <a:cs typeface="Verdana"/>
              </a:rPr>
              <a:t>V</a:t>
            </a:r>
            <a:r>
              <a:rPr sz="2400" spc="-15" dirty="0" smtClean="0">
                <a:solidFill>
                  <a:srgbClr val="002D62"/>
                </a:solidFill>
                <a:latin typeface="Verdana"/>
                <a:cs typeface="Verdana"/>
              </a:rPr>
              <a:t>altakun</a:t>
            </a:r>
            <a:r>
              <a:rPr sz="2400" spc="-10" dirty="0" smtClean="0">
                <a:solidFill>
                  <a:srgbClr val="002D62"/>
                </a:solidFill>
                <a:latin typeface="Verdana"/>
                <a:cs typeface="Verdana"/>
              </a:rPr>
              <a:t>n</a:t>
            </a:r>
            <a:r>
              <a:rPr sz="2400" spc="0" dirty="0" smtClean="0">
                <a:solidFill>
                  <a:srgbClr val="002D62"/>
                </a:solidFill>
                <a:latin typeface="Verdana"/>
                <a:cs typeface="Verdana"/>
              </a:rPr>
              <a:t>alli</a:t>
            </a:r>
            <a:r>
              <a:rPr sz="2400" spc="5" dirty="0" smtClean="0">
                <a:solidFill>
                  <a:srgbClr val="002D62"/>
                </a:solidFill>
                <a:latin typeface="Verdana"/>
                <a:cs typeface="Verdana"/>
              </a:rPr>
              <a:t>n</a:t>
            </a:r>
            <a:r>
              <a:rPr sz="2400" spc="-15" dirty="0" smtClean="0">
                <a:solidFill>
                  <a:srgbClr val="002D62"/>
                </a:solidFill>
                <a:latin typeface="Verdana"/>
                <a:cs typeface="Verdana"/>
              </a:rPr>
              <a:t>en</a:t>
            </a:r>
            <a:r>
              <a:rPr sz="2400" spc="-10" dirty="0" smtClean="0">
                <a:solidFill>
                  <a:srgbClr val="002D62"/>
                </a:solidFill>
                <a:latin typeface="Verdana"/>
                <a:cs typeface="Verdana"/>
              </a:rPr>
              <a:t> </a:t>
            </a:r>
            <a:r>
              <a:rPr sz="2400" spc="-45" dirty="0" smtClean="0">
                <a:solidFill>
                  <a:srgbClr val="002D62"/>
                </a:solidFill>
                <a:latin typeface="Verdana"/>
                <a:cs typeface="Verdana"/>
              </a:rPr>
              <a:t>k</a:t>
            </a:r>
            <a:r>
              <a:rPr sz="2400" spc="0" dirty="0" smtClean="0">
                <a:solidFill>
                  <a:srgbClr val="002D62"/>
                </a:solidFill>
                <a:latin typeface="Verdana"/>
                <a:cs typeface="Verdana"/>
              </a:rPr>
              <a:t>ehit</a:t>
            </a:r>
            <a:r>
              <a:rPr sz="2400" spc="5" dirty="0" smtClean="0">
                <a:solidFill>
                  <a:srgbClr val="002D62"/>
                </a:solidFill>
                <a:latin typeface="Verdana"/>
                <a:cs typeface="Verdana"/>
              </a:rPr>
              <a:t>t</a:t>
            </a:r>
            <a:r>
              <a:rPr sz="2400" spc="-15" dirty="0" smtClean="0">
                <a:solidFill>
                  <a:srgbClr val="002D62"/>
                </a:solidFill>
                <a:latin typeface="Verdana"/>
                <a:cs typeface="Verdana"/>
              </a:rPr>
              <a:t>ämisohjel</a:t>
            </a:r>
            <a:r>
              <a:rPr sz="2400" spc="-20" dirty="0" smtClean="0">
                <a:solidFill>
                  <a:srgbClr val="002D62"/>
                </a:solidFill>
                <a:latin typeface="Verdana"/>
                <a:cs typeface="Verdana"/>
              </a:rPr>
              <a:t>m</a:t>
            </a:r>
            <a:r>
              <a:rPr sz="2400" spc="-15" dirty="0" smtClean="0">
                <a:solidFill>
                  <a:srgbClr val="002D62"/>
                </a:solidFill>
                <a:latin typeface="Verdana"/>
                <a:cs typeface="Verdana"/>
              </a:rPr>
              <a:t>a: laaduk</a:t>
            </a:r>
            <a:r>
              <a:rPr sz="2400" spc="-25" dirty="0" smtClean="0">
                <a:solidFill>
                  <a:srgbClr val="002D62"/>
                </a:solidFill>
                <a:latin typeface="Verdana"/>
                <a:cs typeface="Verdana"/>
              </a:rPr>
              <a:t>a</a:t>
            </a:r>
            <a:r>
              <a:rPr sz="2400" spc="-15" dirty="0" smtClean="0">
                <a:solidFill>
                  <a:srgbClr val="002D62"/>
                </a:solidFill>
                <a:latin typeface="Verdana"/>
                <a:cs typeface="Verdana"/>
              </a:rPr>
              <a:t>sta toisen</a:t>
            </a:r>
            <a:r>
              <a:rPr sz="2400" spc="20" dirty="0" smtClean="0">
                <a:solidFill>
                  <a:srgbClr val="002D62"/>
                </a:solidFill>
                <a:latin typeface="Verdana"/>
                <a:cs typeface="Verdana"/>
              </a:rPr>
              <a:t> </a:t>
            </a:r>
            <a:r>
              <a:rPr sz="2400" spc="-15" dirty="0" smtClean="0">
                <a:solidFill>
                  <a:srgbClr val="002D62"/>
                </a:solidFill>
                <a:latin typeface="Verdana"/>
                <a:cs typeface="Verdana"/>
              </a:rPr>
              <a:t>aste</a:t>
            </a:r>
            <a:r>
              <a:rPr sz="2400" spc="-20" dirty="0" smtClean="0">
                <a:solidFill>
                  <a:srgbClr val="002D62"/>
                </a:solidFill>
                <a:latin typeface="Verdana"/>
                <a:cs typeface="Verdana"/>
              </a:rPr>
              <a:t>en</a:t>
            </a:r>
            <a:r>
              <a:rPr sz="2400" spc="-10" dirty="0" smtClean="0">
                <a:solidFill>
                  <a:srgbClr val="002D62"/>
                </a:solidFill>
                <a:latin typeface="Verdana"/>
                <a:cs typeface="Verdana"/>
              </a:rPr>
              <a:t> yleiss</a:t>
            </a:r>
            <a:r>
              <a:rPr sz="2400" spc="0" dirty="0" smtClean="0">
                <a:solidFill>
                  <a:srgbClr val="002D62"/>
                </a:solidFill>
                <a:latin typeface="Verdana"/>
                <a:cs typeface="Verdana"/>
              </a:rPr>
              <a:t>ivistä</a:t>
            </a:r>
            <a:r>
              <a:rPr sz="2400" spc="-10" dirty="0" smtClean="0">
                <a:solidFill>
                  <a:srgbClr val="002D62"/>
                </a:solidFill>
                <a:latin typeface="Verdana"/>
                <a:cs typeface="Verdana"/>
              </a:rPr>
              <a:t>v</a:t>
            </a:r>
            <a:r>
              <a:rPr sz="2400" spc="-15" dirty="0" smtClean="0">
                <a:solidFill>
                  <a:srgbClr val="002D62"/>
                </a:solidFill>
                <a:latin typeface="Verdana"/>
                <a:cs typeface="Verdana"/>
              </a:rPr>
              <a:t>ää</a:t>
            </a:r>
            <a:r>
              <a:rPr sz="2400" spc="35" dirty="0" smtClean="0">
                <a:solidFill>
                  <a:srgbClr val="002D62"/>
                </a:solidFill>
                <a:latin typeface="Verdana"/>
                <a:cs typeface="Verdana"/>
              </a:rPr>
              <a:t> </a:t>
            </a:r>
            <a:r>
              <a:rPr sz="2400" spc="-45" dirty="0" smtClean="0">
                <a:solidFill>
                  <a:srgbClr val="002D62"/>
                </a:solidFill>
                <a:latin typeface="Verdana"/>
                <a:cs typeface="Verdana"/>
              </a:rPr>
              <a:t>k</a:t>
            </a:r>
            <a:r>
              <a:rPr sz="2400" spc="-15" dirty="0" smtClean="0">
                <a:solidFill>
                  <a:srgbClr val="002D62"/>
                </a:solidFill>
                <a:latin typeface="Verdana"/>
                <a:cs typeface="Verdana"/>
              </a:rPr>
              <a:t>oulutusta</a:t>
            </a:r>
            <a:r>
              <a:rPr sz="2400" spc="-10" dirty="0" smtClean="0">
                <a:solidFill>
                  <a:srgbClr val="002D62"/>
                </a:solidFill>
                <a:latin typeface="Verdana"/>
                <a:cs typeface="Verdana"/>
              </a:rPr>
              <a:t> sä</a:t>
            </a:r>
            <a:r>
              <a:rPr sz="2400" spc="0" dirty="0" smtClean="0">
                <a:solidFill>
                  <a:srgbClr val="002D62"/>
                </a:solidFill>
                <a:latin typeface="Verdana"/>
                <a:cs typeface="Verdana"/>
              </a:rPr>
              <a:t>hk</a:t>
            </a:r>
            <a:r>
              <a:rPr sz="2400" spc="-10" dirty="0" smtClean="0">
                <a:solidFill>
                  <a:srgbClr val="002D62"/>
                </a:solidFill>
                <a:latin typeface="Verdana"/>
                <a:cs typeface="Verdana"/>
              </a:rPr>
              <a:t>ö</a:t>
            </a:r>
            <a:r>
              <a:rPr sz="2400" spc="0" dirty="0" smtClean="0">
                <a:solidFill>
                  <a:srgbClr val="002D62"/>
                </a:solidFill>
                <a:latin typeface="Verdana"/>
                <a:cs typeface="Verdana"/>
              </a:rPr>
              <a:t>isiä</a:t>
            </a:r>
            <a:r>
              <a:rPr sz="2400" spc="20" dirty="0" smtClean="0">
                <a:solidFill>
                  <a:srgbClr val="002D62"/>
                </a:solidFill>
                <a:latin typeface="Verdana"/>
                <a:cs typeface="Verdana"/>
              </a:rPr>
              <a:t> </a:t>
            </a:r>
            <a:r>
              <a:rPr sz="2400" spc="0" dirty="0" smtClean="0">
                <a:solidFill>
                  <a:srgbClr val="002D62"/>
                </a:solidFill>
                <a:latin typeface="Verdana"/>
                <a:cs typeface="Verdana"/>
              </a:rPr>
              <a:t>oppimisympä</a:t>
            </a:r>
            <a:r>
              <a:rPr sz="2400" spc="-10" dirty="0" smtClean="0">
                <a:solidFill>
                  <a:srgbClr val="002D62"/>
                </a:solidFill>
                <a:latin typeface="Verdana"/>
                <a:cs typeface="Verdana"/>
              </a:rPr>
              <a:t>r</a:t>
            </a:r>
            <a:r>
              <a:rPr sz="2400" spc="0" dirty="0" smtClean="0">
                <a:solidFill>
                  <a:srgbClr val="002D62"/>
                </a:solidFill>
                <a:latin typeface="Verdana"/>
                <a:cs typeface="Verdana"/>
              </a:rPr>
              <a:t>istöjä </a:t>
            </a:r>
            <a:r>
              <a:rPr sz="2400" spc="-35" dirty="0" smtClean="0">
                <a:solidFill>
                  <a:srgbClr val="002D62"/>
                </a:solidFill>
                <a:latin typeface="Verdana"/>
                <a:cs typeface="Verdana"/>
              </a:rPr>
              <a:t>h</a:t>
            </a:r>
            <a:r>
              <a:rPr sz="2400" spc="-15" dirty="0" smtClean="0">
                <a:solidFill>
                  <a:srgbClr val="002D62"/>
                </a:solidFill>
                <a:latin typeface="Verdana"/>
                <a:cs typeface="Verdana"/>
              </a:rPr>
              <a:t>y</a:t>
            </a:r>
            <a:r>
              <a:rPr sz="2400" spc="-25" dirty="0" smtClean="0">
                <a:solidFill>
                  <a:srgbClr val="002D62"/>
                </a:solidFill>
                <a:latin typeface="Verdana"/>
                <a:cs typeface="Verdana"/>
              </a:rPr>
              <a:t>ö</a:t>
            </a:r>
            <a:r>
              <a:rPr sz="2400" spc="-15" dirty="0" smtClean="0">
                <a:solidFill>
                  <a:srgbClr val="002D62"/>
                </a:solidFill>
                <a:latin typeface="Verdana"/>
                <a:cs typeface="Verdana"/>
              </a:rPr>
              <a:t>dyntäen</a:t>
            </a:r>
            <a:endParaRPr sz="2400" dirty="0">
              <a:latin typeface="Verdana"/>
              <a:cs typeface="Verdana"/>
            </a:endParaRPr>
          </a:p>
          <a:p>
            <a:pPr>
              <a:lnSpc>
                <a:spcPts val="1000"/>
              </a:lnSpc>
            </a:pPr>
            <a:endParaRPr sz="1000" dirty="0"/>
          </a:p>
          <a:p>
            <a:pPr>
              <a:lnSpc>
                <a:spcPts val="1000"/>
              </a:lnSpc>
            </a:pPr>
            <a:endParaRPr sz="1000" dirty="0"/>
          </a:p>
          <a:p>
            <a:pPr>
              <a:lnSpc>
                <a:spcPts val="1000"/>
              </a:lnSpc>
            </a:pPr>
            <a:endParaRPr sz="1000" dirty="0"/>
          </a:p>
          <a:p>
            <a:pPr>
              <a:lnSpc>
                <a:spcPts val="1000"/>
              </a:lnSpc>
              <a:spcBef>
                <a:spcPts val="33"/>
              </a:spcBef>
            </a:pPr>
            <a:endParaRPr sz="1000" dirty="0"/>
          </a:p>
          <a:p>
            <a:pPr marL="12700">
              <a:lnSpc>
                <a:spcPct val="100000"/>
              </a:lnSpc>
            </a:pPr>
            <a:r>
              <a:rPr sz="2400" dirty="0" smtClean="0">
                <a:solidFill>
                  <a:srgbClr val="002D62"/>
                </a:solidFill>
                <a:latin typeface="Verdana"/>
                <a:cs typeface="Verdana"/>
              </a:rPr>
              <a:t>Lu</a:t>
            </a:r>
            <a:r>
              <a:rPr sz="2400" spc="-10" dirty="0" smtClean="0">
                <a:solidFill>
                  <a:srgbClr val="002D62"/>
                </a:solidFill>
                <a:latin typeface="Verdana"/>
                <a:cs typeface="Verdana"/>
              </a:rPr>
              <a:t>k</a:t>
            </a:r>
            <a:r>
              <a:rPr sz="2400" spc="0" dirty="0" smtClean="0">
                <a:solidFill>
                  <a:srgbClr val="002D62"/>
                </a:solidFill>
                <a:latin typeface="Verdana"/>
                <a:cs typeface="Verdana"/>
              </a:rPr>
              <a:t>iotutkinto</a:t>
            </a:r>
            <a:r>
              <a:rPr sz="2400" spc="60" dirty="0" smtClean="0">
                <a:solidFill>
                  <a:srgbClr val="002D62"/>
                </a:solidFill>
                <a:latin typeface="Verdana"/>
                <a:cs typeface="Verdana"/>
              </a:rPr>
              <a:t> </a:t>
            </a:r>
            <a:r>
              <a:rPr sz="2400" spc="0" dirty="0" smtClean="0">
                <a:solidFill>
                  <a:srgbClr val="002D62"/>
                </a:solidFill>
                <a:latin typeface="Verdana"/>
                <a:cs typeface="Verdana"/>
              </a:rPr>
              <a:t>tas</a:t>
            </a:r>
            <a:r>
              <a:rPr sz="2400" spc="-5" dirty="0" smtClean="0">
                <a:solidFill>
                  <a:srgbClr val="002D62"/>
                </a:solidFill>
                <a:latin typeface="Verdana"/>
                <a:cs typeface="Verdana"/>
              </a:rPr>
              <a:t>a</a:t>
            </a:r>
            <a:r>
              <a:rPr sz="2400" spc="-25" dirty="0" smtClean="0">
                <a:solidFill>
                  <a:srgbClr val="002D62"/>
                </a:solidFill>
                <a:latin typeface="Verdana"/>
                <a:cs typeface="Verdana"/>
              </a:rPr>
              <a:t>-</a:t>
            </a:r>
            <a:r>
              <a:rPr sz="2400" spc="0" dirty="0" smtClean="0">
                <a:solidFill>
                  <a:srgbClr val="002D62"/>
                </a:solidFill>
                <a:latin typeface="Verdana"/>
                <a:cs typeface="Verdana"/>
              </a:rPr>
              <a:t>a</a:t>
            </a:r>
            <a:r>
              <a:rPr sz="2400" spc="-10" dirty="0" smtClean="0">
                <a:solidFill>
                  <a:srgbClr val="002D62"/>
                </a:solidFill>
                <a:latin typeface="Verdana"/>
                <a:cs typeface="Verdana"/>
              </a:rPr>
              <a:t>r</a:t>
            </a:r>
            <a:r>
              <a:rPr sz="2400" spc="-35" dirty="0" smtClean="0">
                <a:solidFill>
                  <a:srgbClr val="002D62"/>
                </a:solidFill>
                <a:latin typeface="Verdana"/>
                <a:cs typeface="Verdana"/>
              </a:rPr>
              <a:t>v</a:t>
            </a:r>
            <a:r>
              <a:rPr sz="2400" spc="0" dirty="0" smtClean="0">
                <a:solidFill>
                  <a:srgbClr val="002D62"/>
                </a:solidFill>
                <a:latin typeface="Verdana"/>
                <a:cs typeface="Verdana"/>
              </a:rPr>
              <a:t>oi</a:t>
            </a:r>
            <a:r>
              <a:rPr sz="2400" spc="-10" dirty="0" smtClean="0">
                <a:solidFill>
                  <a:srgbClr val="002D62"/>
                </a:solidFill>
                <a:latin typeface="Verdana"/>
                <a:cs typeface="Verdana"/>
              </a:rPr>
              <a:t>s</a:t>
            </a:r>
            <a:r>
              <a:rPr sz="2400" spc="0" dirty="0" smtClean="0">
                <a:solidFill>
                  <a:srgbClr val="002D62"/>
                </a:solidFill>
                <a:latin typeface="Verdana"/>
                <a:cs typeface="Verdana"/>
              </a:rPr>
              <a:t>taa</a:t>
            </a:r>
            <a:endParaRPr sz="2400" dirty="0">
              <a:latin typeface="Verdana"/>
              <a:cs typeface="Verdana"/>
            </a:endParaRPr>
          </a:p>
          <a:p>
            <a:pPr marL="12700">
              <a:lnSpc>
                <a:spcPct val="100000"/>
              </a:lnSpc>
            </a:pPr>
            <a:r>
              <a:rPr sz="2400" spc="-15" dirty="0" smtClean="0">
                <a:solidFill>
                  <a:srgbClr val="002D62"/>
                </a:solidFill>
                <a:latin typeface="Verdana"/>
                <a:cs typeface="Verdana"/>
              </a:rPr>
              <a:t>toisen</a:t>
            </a:r>
            <a:r>
              <a:rPr sz="2400" spc="15" dirty="0" smtClean="0">
                <a:solidFill>
                  <a:srgbClr val="002D62"/>
                </a:solidFill>
                <a:latin typeface="Verdana"/>
                <a:cs typeface="Verdana"/>
              </a:rPr>
              <a:t> </a:t>
            </a:r>
            <a:r>
              <a:rPr sz="2400" spc="-15" dirty="0" smtClean="0">
                <a:solidFill>
                  <a:srgbClr val="002D62"/>
                </a:solidFill>
                <a:latin typeface="Verdana"/>
                <a:cs typeface="Verdana"/>
              </a:rPr>
              <a:t>aste</a:t>
            </a:r>
            <a:r>
              <a:rPr sz="2400" spc="-20" dirty="0" smtClean="0">
                <a:solidFill>
                  <a:srgbClr val="002D62"/>
                </a:solidFill>
                <a:latin typeface="Verdana"/>
                <a:cs typeface="Verdana"/>
              </a:rPr>
              <a:t>en</a:t>
            </a:r>
            <a:r>
              <a:rPr sz="2400" spc="10" dirty="0" smtClean="0">
                <a:solidFill>
                  <a:srgbClr val="002D62"/>
                </a:solidFill>
                <a:latin typeface="Verdana"/>
                <a:cs typeface="Verdana"/>
              </a:rPr>
              <a:t> </a:t>
            </a:r>
            <a:r>
              <a:rPr sz="2400" spc="-45" dirty="0" smtClean="0">
                <a:solidFill>
                  <a:srgbClr val="002D62"/>
                </a:solidFill>
                <a:latin typeface="Verdana"/>
                <a:cs typeface="Verdana"/>
              </a:rPr>
              <a:t>k</a:t>
            </a:r>
            <a:r>
              <a:rPr sz="2400" spc="-15" dirty="0" smtClean="0">
                <a:solidFill>
                  <a:srgbClr val="002D62"/>
                </a:solidFill>
                <a:latin typeface="Verdana"/>
                <a:cs typeface="Verdana"/>
              </a:rPr>
              <a:t>oulutuk</a:t>
            </a:r>
            <a:r>
              <a:rPr sz="2400" spc="-25" dirty="0" smtClean="0">
                <a:solidFill>
                  <a:srgbClr val="002D62"/>
                </a:solidFill>
                <a:latin typeface="Verdana"/>
                <a:cs typeface="Verdana"/>
              </a:rPr>
              <a:t>s</a:t>
            </a:r>
            <a:r>
              <a:rPr sz="2400" spc="-15" dirty="0" smtClean="0">
                <a:solidFill>
                  <a:srgbClr val="002D62"/>
                </a:solidFill>
                <a:latin typeface="Verdana"/>
                <a:cs typeface="Verdana"/>
              </a:rPr>
              <a:t>en</a:t>
            </a:r>
            <a:endParaRPr sz="2400" dirty="0">
              <a:latin typeface="Verdana"/>
              <a:cs typeface="Verdana"/>
            </a:endParaRPr>
          </a:p>
        </p:txBody>
      </p:sp>
      <p:sp>
        <p:nvSpPr>
          <p:cNvPr id="6" name="object 6"/>
          <p:cNvSpPr/>
          <p:nvPr/>
        </p:nvSpPr>
        <p:spPr>
          <a:xfrm>
            <a:off x="5077333" y="1196721"/>
            <a:ext cx="4031234" cy="4089780"/>
          </a:xfrm>
          <a:prstGeom prst="rect">
            <a:avLst/>
          </a:prstGeom>
          <a:blipFill>
            <a:blip r:embed="rId4" cstate="print"/>
            <a:stretch>
              <a:fillRect/>
            </a:stretch>
          </a:blipFill>
        </p:spPr>
        <p:txBody>
          <a:bodyPr wrap="square" lIns="0" tIns="0" rIns="0" bIns="0" rtlCol="0">
            <a:noAutofit/>
          </a:bodyPr>
          <a:lstStyle/>
          <a:p>
            <a:endParaRPr/>
          </a:p>
        </p:txBody>
      </p:sp>
      <p:sp>
        <p:nvSpPr>
          <p:cNvPr id="10" name="Dian numeron paikkamerkki 9"/>
          <p:cNvSpPr>
            <a:spLocks noGrp="1"/>
          </p:cNvSpPr>
          <p:nvPr>
            <p:ph type="sldNum" sz="quarter" idx="7"/>
          </p:nvPr>
        </p:nvSpPr>
        <p:spPr/>
        <p:txBody>
          <a:bodyPr/>
          <a:lstStyle/>
          <a:p>
            <a:fld id="{B6F15528-21DE-4FAA-801E-634DDDAF4B2B}" type="slidenum">
              <a:rPr lang="fi-FI" smtClean="0"/>
              <a:t>42</a:t>
            </a:fld>
            <a:endParaRPr lang="fi-FI"/>
          </a:p>
        </p:txBody>
      </p:sp>
      <p:sp>
        <p:nvSpPr>
          <p:cNvPr id="7" name="Päivämäärän paikkamerkki 6"/>
          <p:cNvSpPr>
            <a:spLocks noGrp="1"/>
          </p:cNvSpPr>
          <p:nvPr>
            <p:ph type="dt" sz="half" idx="6"/>
          </p:nvPr>
        </p:nvSpPr>
        <p:spPr>
          <a:xfrm>
            <a:off x="1635105" y="6500330"/>
            <a:ext cx="2438400" cy="199104"/>
          </a:xfrm>
        </p:spPr>
        <p:txBody>
          <a:bodyPr/>
          <a:lstStyle/>
          <a:p>
            <a:fld id="{DBA28067-BF2C-42A3-9BC2-B62464A90986}" type="datetime1">
              <a:rPr lang="fi-FI" smtClean="0"/>
              <a:t>5.10.2016</a:t>
            </a:fld>
            <a:endParaRPr lang="en-US" dirty="0" smtClean="0"/>
          </a:p>
        </p:txBody>
      </p:sp>
      <p:sp>
        <p:nvSpPr>
          <p:cNvPr id="8" name="Alatunnisteen paikkamerkki 7"/>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0837" y="5991225"/>
            <a:ext cx="2417826" cy="750887"/>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547875" y="620776"/>
            <a:ext cx="6769100" cy="5376799"/>
          </a:xfrm>
          <a:prstGeom prst="rect">
            <a:avLst/>
          </a:prstGeom>
          <a:blipFill>
            <a:blip r:embed="rId3"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prstGeom prst="rect">
            <a:avLst/>
          </a:prstGeom>
        </p:spPr>
        <p:txBody>
          <a:bodyPr vert="horz" wrap="square" lIns="0" tIns="270764" rIns="0" bIns="0" rtlCol="0">
            <a:noAutofit/>
          </a:bodyPr>
          <a:lstStyle/>
          <a:p>
            <a:pPr marL="939800">
              <a:lnSpc>
                <a:spcPct val="100000"/>
              </a:lnSpc>
            </a:pPr>
            <a:r>
              <a:rPr lang="fi-FI" sz="2400" b="1" dirty="0" err="1" smtClean="0">
                <a:solidFill>
                  <a:srgbClr val="002D62"/>
                </a:solidFill>
                <a:latin typeface="Verdana"/>
                <a:cs typeface="Verdana"/>
              </a:rPr>
              <a:t>KL:n</a:t>
            </a:r>
            <a:r>
              <a:rPr lang="fi-FI" sz="2400" b="1" dirty="0" smtClean="0">
                <a:solidFill>
                  <a:srgbClr val="002D62"/>
                </a:solidFill>
                <a:latin typeface="Verdana"/>
                <a:cs typeface="Verdana"/>
              </a:rPr>
              <a:t> </a:t>
            </a:r>
            <a:r>
              <a:rPr sz="2400" b="1" dirty="0" smtClean="0">
                <a:solidFill>
                  <a:srgbClr val="002D62"/>
                </a:solidFill>
                <a:latin typeface="Verdana"/>
                <a:cs typeface="Verdana"/>
              </a:rPr>
              <a:t>VISIO</a:t>
            </a:r>
            <a:r>
              <a:rPr sz="2400" b="1" spc="5" dirty="0" smtClean="0">
                <a:solidFill>
                  <a:srgbClr val="002D62"/>
                </a:solidFill>
                <a:latin typeface="Verdana"/>
                <a:cs typeface="Verdana"/>
              </a:rPr>
              <a:t> </a:t>
            </a:r>
            <a:r>
              <a:rPr sz="2400" b="1" spc="0" dirty="0" smtClean="0">
                <a:solidFill>
                  <a:srgbClr val="002D62"/>
                </a:solidFill>
                <a:latin typeface="Verdana"/>
                <a:cs typeface="Verdana"/>
              </a:rPr>
              <a:t>VUODEL</a:t>
            </a:r>
            <a:r>
              <a:rPr sz="2400" b="1" spc="-10" dirty="0" smtClean="0">
                <a:solidFill>
                  <a:srgbClr val="002D62"/>
                </a:solidFill>
                <a:latin typeface="Verdana"/>
                <a:cs typeface="Verdana"/>
              </a:rPr>
              <a:t>L</a:t>
            </a:r>
            <a:r>
              <a:rPr sz="2400" b="1" spc="0" dirty="0" smtClean="0">
                <a:solidFill>
                  <a:srgbClr val="002D62"/>
                </a:solidFill>
                <a:latin typeface="Verdana"/>
                <a:cs typeface="Verdana"/>
              </a:rPr>
              <a:t>E</a:t>
            </a:r>
            <a:r>
              <a:rPr sz="2400" b="1" spc="-5" dirty="0" smtClean="0">
                <a:solidFill>
                  <a:srgbClr val="002D62"/>
                </a:solidFill>
                <a:latin typeface="Verdana"/>
                <a:cs typeface="Verdana"/>
              </a:rPr>
              <a:t> </a:t>
            </a:r>
            <a:r>
              <a:rPr sz="2400" b="1" spc="-20" dirty="0" smtClean="0">
                <a:solidFill>
                  <a:srgbClr val="002D62"/>
                </a:solidFill>
                <a:latin typeface="Verdana"/>
                <a:cs typeface="Verdana"/>
              </a:rPr>
              <a:t>2025</a:t>
            </a:r>
            <a:endParaRPr sz="2400" dirty="0">
              <a:latin typeface="Verdana"/>
              <a:cs typeface="Verdana"/>
            </a:endParaRPr>
          </a:p>
        </p:txBody>
      </p:sp>
      <p:sp>
        <p:nvSpPr>
          <p:cNvPr id="5" name="object 5"/>
          <p:cNvSpPr txBox="1"/>
          <p:nvPr/>
        </p:nvSpPr>
        <p:spPr>
          <a:xfrm>
            <a:off x="1595119" y="1396872"/>
            <a:ext cx="6499225" cy="4394835"/>
          </a:xfrm>
          <a:prstGeom prst="rect">
            <a:avLst/>
          </a:prstGeom>
        </p:spPr>
        <p:txBody>
          <a:bodyPr vert="horz" wrap="square" lIns="0" tIns="0" rIns="0" bIns="0" rtlCol="0">
            <a:noAutofit/>
          </a:bodyPr>
          <a:lstStyle/>
          <a:p>
            <a:pPr marL="12700" marR="1270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kio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ut</a:t>
            </a:r>
            <a:r>
              <a:rPr kumimoji="0" sz="2400" b="1" i="0" u="none" strike="noStrike" kern="1200" cap="none" spc="0" normalizeH="0" baseline="0" noProof="0" dirty="0" smtClean="0">
                <a:ln>
                  <a:noFill/>
                </a:ln>
                <a:solidFill>
                  <a:srgbClr val="002D62"/>
                </a:solidFill>
                <a:effectLst/>
                <a:uLnTx/>
                <a:uFillTx/>
                <a:latin typeface="Verdana"/>
                <a:ea typeface="+mn-ea"/>
                <a:cs typeface="Verdana"/>
              </a:rPr>
              <a:t>us</a:t>
            </a:r>
            <a:r>
              <a:rPr kumimoji="0" sz="2400" b="1" i="0" u="none" strike="noStrike" kern="1200" cap="none" spc="5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on</a:t>
            </a:r>
            <a:r>
              <a:rPr kumimoji="0"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vetov</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imainen</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ja laad</a:t>
            </a:r>
            <a:r>
              <a:rPr kumimoji="0" sz="2400" b="1" i="0" u="none" strike="noStrike" kern="1200" cap="none" spc="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as</a:t>
            </a:r>
            <a:r>
              <a:rPr kumimoji="0"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isen</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s</a:t>
            </a:r>
            <a:r>
              <a:rPr kumimoji="0" sz="2400" b="1" i="0" u="none" strike="noStrike" kern="1200" cap="none" spc="0" normalizeH="0" baseline="0" noProof="0" dirty="0" smtClean="0">
                <a:ln>
                  <a:noFill/>
                </a:ln>
                <a:solidFill>
                  <a:srgbClr val="002D62"/>
                </a:solidFill>
                <a:effectLst/>
                <a:uLnTx/>
                <a:uFillTx/>
                <a:latin typeface="Verdana"/>
                <a:ea typeface="+mn-ea"/>
                <a:cs typeface="Verdana"/>
              </a:rPr>
              <a:t>teen</a:t>
            </a:r>
            <a:r>
              <a:rPr kumimoji="0"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yleissivistävä k</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0" normalizeH="0" baseline="0" noProof="0" dirty="0" smtClean="0">
                <a:ln>
                  <a:noFill/>
                </a:ln>
                <a:solidFill>
                  <a:srgbClr val="002D62"/>
                </a:solidFill>
                <a:effectLst/>
                <a:uLnTx/>
                <a:uFillTx/>
                <a:latin typeface="Verdana"/>
                <a:ea typeface="+mn-ea"/>
                <a:cs typeface="Verdana"/>
              </a:rPr>
              <a:t>ut</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s</a:t>
            </a:r>
            <a:r>
              <a:rPr kumimoji="0" sz="2400" b="1" i="0" u="none" strike="noStrike" kern="1200" cap="none" spc="5" normalizeH="0" baseline="0" noProof="0" dirty="0" smtClean="0">
                <a:ln>
                  <a:noFill/>
                </a:ln>
                <a:solidFill>
                  <a:srgbClr val="002D62"/>
                </a:solidFill>
                <a:effectLst/>
                <a:uLnTx/>
                <a:uFillTx/>
                <a:latin typeface="Verdana"/>
                <a:ea typeface="+mn-ea"/>
                <a:cs typeface="Verdana"/>
              </a:rPr>
              <a:t>m</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t>
            </a:r>
            <a:r>
              <a:rPr kumimoji="0" sz="2400" b="1" i="0" u="none" strike="noStrike" kern="1200" cap="none" spc="4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kio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tus</a:t>
            </a:r>
            <a:r>
              <a:rPr kumimoji="0" sz="2400" b="1" i="0" u="none" strike="noStrike" kern="1200" cap="none" spc="6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on</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 ko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ko</a:t>
            </a:r>
            <a:r>
              <a:rPr kumimoji="0"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ma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a</a:t>
            </a:r>
            <a:r>
              <a:rPr kumimoji="0" sz="2400" b="1" i="0" u="none" strike="noStrike" kern="1200" cap="none" spc="0" normalizeH="0" baseline="0" noProof="0" dirty="0" smtClean="0">
                <a:ln>
                  <a:noFill/>
                </a:ln>
                <a:solidFill>
                  <a:srgbClr val="002D62"/>
                </a:solidFill>
                <a:effectLst/>
                <a:uLnTx/>
                <a:uFillTx/>
                <a:latin typeface="Verdana"/>
                <a:ea typeface="+mn-ea"/>
                <a:cs typeface="Verdana"/>
              </a:rPr>
              <a:t>ssa</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n</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t</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alaisten</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sa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a</a:t>
            </a:r>
            <a:r>
              <a:rPr kumimoji="0" sz="2400" b="1" i="0" u="none" strike="noStrike" kern="1200" cap="none" spc="0" normalizeH="0" baseline="0" noProof="0" dirty="0" smtClean="0">
                <a:ln>
                  <a:noFill/>
                </a:ln>
                <a:solidFill>
                  <a:srgbClr val="002D62"/>
                </a:solidFill>
                <a:effectLst/>
                <a:uLnTx/>
                <a:uFillTx/>
                <a:latin typeface="Verdana"/>
                <a:ea typeface="+mn-ea"/>
                <a:cs typeface="Verdana"/>
              </a:rPr>
              <a:t>tav</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l</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 K</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n</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nat</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kantavat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va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s</a:t>
            </a:r>
            <a:r>
              <a:rPr kumimoji="0" sz="2400" b="1" i="0" u="none" strike="noStrike" kern="1200" cap="none" spc="0" normalizeH="0" baseline="0" noProof="0" dirty="0" smtClean="0">
                <a:ln>
                  <a:noFill/>
                </a:ln>
                <a:solidFill>
                  <a:srgbClr val="002D62"/>
                </a:solidFill>
                <a:effectLst/>
                <a:uLnTx/>
                <a:uFillTx/>
                <a:latin typeface="Verdana"/>
                <a:ea typeface="+mn-ea"/>
                <a:cs typeface="Verdana"/>
              </a:rPr>
              <a:t>tu</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n l</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kio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lutukse</a:t>
            </a:r>
            <a:r>
              <a:rPr kumimoji="0" sz="2400" b="1" i="0" u="none" strike="noStrike" kern="1200" cap="none" spc="5" normalizeH="0" baseline="0" noProof="0" dirty="0" smtClean="0">
                <a:ln>
                  <a:noFill/>
                </a:ln>
                <a:solidFill>
                  <a:srgbClr val="002D62"/>
                </a:solidFill>
                <a:effectLst/>
                <a:uLnTx/>
                <a:uFillTx/>
                <a:latin typeface="Verdana"/>
                <a:ea typeface="+mn-ea"/>
                <a:cs typeface="Verdana"/>
              </a:rPr>
              <a:t>s</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ta.</a:t>
            </a:r>
            <a:r>
              <a:rPr kumimoji="0" sz="2400" b="1" i="0" u="none" strike="noStrike" kern="1200" cap="none" spc="4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kion</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 oppi</a:t>
            </a:r>
            <a:r>
              <a:rPr kumimoji="0" sz="2400" b="1" i="0" u="none" strike="noStrike" kern="1200" cap="none" spc="0" normalizeH="0" baseline="0" noProof="0" dirty="0" smtClean="0">
                <a:ln>
                  <a:noFill/>
                </a:ln>
                <a:solidFill>
                  <a:srgbClr val="002D62"/>
                </a:solidFill>
                <a:effectLst/>
                <a:uLnTx/>
                <a:uFillTx/>
                <a:latin typeface="Verdana"/>
                <a:ea typeface="+mn-ea"/>
                <a:cs typeface="Verdana"/>
              </a:rPr>
              <a:t>mä</a:t>
            </a:r>
            <a:r>
              <a:rPr kumimoji="0" sz="2400" b="1" i="0" u="none" strike="noStrike" kern="1200" cap="none" spc="5" normalizeH="0" baseline="0" noProof="0" dirty="0" smtClean="0">
                <a:ln>
                  <a:noFill/>
                </a:ln>
                <a:solidFill>
                  <a:srgbClr val="002D62"/>
                </a:solidFill>
                <a:effectLst/>
                <a:uLnTx/>
                <a:uFillTx/>
                <a:latin typeface="Verdana"/>
                <a:ea typeface="+mn-ea"/>
                <a:cs typeface="Verdana"/>
              </a:rPr>
              <a:t>ä</a:t>
            </a:r>
            <a:r>
              <a:rPr kumimoji="0" sz="2400" b="1" i="0" u="none" strike="noStrike" kern="1200" cap="none" spc="0" normalizeH="0" baseline="0" noProof="0" dirty="0" smtClean="0">
                <a:ln>
                  <a:noFill/>
                </a:ln>
                <a:solidFill>
                  <a:srgbClr val="002D62"/>
                </a:solidFill>
                <a:effectLst/>
                <a:uLnTx/>
                <a:uFillTx/>
                <a:latin typeface="Verdana"/>
                <a:ea typeface="+mn-ea"/>
                <a:cs typeface="Verdana"/>
              </a:rPr>
              <a:t>rän</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ja y</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ppi</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astut</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k</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n</a:t>
            </a:r>
            <a:r>
              <a:rPr kumimoji="0" sz="2400" b="1" i="0" u="none" strike="noStrike" kern="1200" cap="none" spc="0" normalizeH="0" baseline="0" noProof="0" dirty="0" smtClean="0">
                <a:ln>
                  <a:noFill/>
                </a:ln>
                <a:solidFill>
                  <a:srgbClr val="002D62"/>
                </a:solidFill>
                <a:effectLst/>
                <a:uLnTx/>
                <a:uFillTx/>
                <a:latin typeface="Verdana"/>
                <a:ea typeface="+mn-ea"/>
                <a:cs typeface="Verdana"/>
              </a:rPr>
              <a:t>n</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n suo</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r</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it</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t</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m</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n</a:t>
            </a:r>
            <a:r>
              <a:rPr kumimoji="0" sz="2400" b="1" i="0" u="none" strike="noStrike" kern="1200" cap="none" spc="0" normalizeH="0" baseline="0" noProof="0" dirty="0" smtClean="0">
                <a:ln>
                  <a:noFill/>
                </a:ln>
                <a:solidFill>
                  <a:srgbClr val="002D62"/>
                </a:solidFill>
                <a:effectLst/>
                <a:uLnTx/>
                <a:uFillTx/>
                <a:latin typeface="Verdana"/>
                <a:ea typeface="+mn-ea"/>
                <a:cs typeface="Verdana"/>
              </a:rPr>
              <a:t>en</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tu</a:t>
            </a:r>
            <a:r>
              <a:rPr kumimoji="0" sz="2400" b="1" i="0" u="none" strike="noStrike" kern="1200" cap="none" spc="-3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ttaa</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kiot</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ut</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in</a:t>
            </a:r>
            <a:r>
              <a:rPr kumimoji="0" sz="2400" b="1" i="0" u="none" strike="noStrike" kern="1200" cap="none" spc="5" normalizeH="0" baseline="0" noProof="0" dirty="0" smtClean="0">
                <a:ln>
                  <a:noFill/>
                </a:ln>
                <a:solidFill>
                  <a:srgbClr val="002D62"/>
                </a:solidFill>
                <a:effectLst/>
                <a:uLnTx/>
                <a:uFillTx/>
                <a:latin typeface="Verdana"/>
                <a:ea typeface="+mn-ea"/>
                <a:cs typeface="Verdana"/>
              </a:rPr>
              <a:t>n</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n</a:t>
            </a:r>
            <a:r>
              <a:rPr kumimoji="0" sz="2400" b="1" i="0" u="none" strike="noStrike" kern="1200" cap="none" spc="0" normalizeH="0" baseline="0" noProof="0" dirty="0" smtClean="0">
                <a:ln>
                  <a:noFill/>
                </a:ln>
                <a:solidFill>
                  <a:srgbClr val="002D62"/>
                </a:solidFill>
                <a:effectLst/>
                <a:uLnTx/>
                <a:uFillTx/>
                <a:latin typeface="Verdana"/>
                <a:ea typeface="+mn-ea"/>
                <a:cs typeface="Verdana"/>
              </a:rPr>
              <a:t>. L</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u</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kion</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yl</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ppilaalla</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on</a:t>
            </a:r>
            <a:r>
              <a:rPr kumimoji="0"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vahva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perusta </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j</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atk</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-opi</a:t>
            </a:r>
            <a:r>
              <a:rPr kumimoji="0" sz="2400" b="1" i="0" u="none" strike="noStrike" kern="1200" cap="none" spc="-35" normalizeH="0" baseline="0" noProof="0" dirty="0" smtClean="0">
                <a:ln>
                  <a:noFill/>
                </a:ln>
                <a:solidFill>
                  <a:srgbClr val="002D62"/>
                </a:solidFill>
                <a:effectLst/>
                <a:uLnTx/>
                <a:uFillTx/>
                <a:latin typeface="Verdana"/>
                <a:ea typeface="+mn-ea"/>
                <a:cs typeface="Verdana"/>
              </a:rPr>
              <a:t>n</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h</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in</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eri</a:t>
            </a:r>
            <a:r>
              <a:rPr kumimoji="0" sz="2400" b="1" i="0" u="none" strike="noStrike" kern="1200" cap="none" spc="-25" normalizeH="0" baseline="0" noProof="0" dirty="0" smtClean="0">
                <a:ln>
                  <a:noFill/>
                </a:ln>
                <a:solidFill>
                  <a:srgbClr val="002D62"/>
                </a:solidFill>
                <a:effectLst/>
                <a:uLnTx/>
                <a:uFillTx/>
                <a:latin typeface="Verdana"/>
                <a:ea typeface="+mn-ea"/>
                <a:cs typeface="Verdana"/>
              </a:rPr>
              <a:t>t</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yi</a:t>
            </a:r>
            <a:r>
              <a:rPr kumimoji="0" sz="2400" b="1" i="0" u="none" strike="noStrike" kern="1200" cap="none" spc="0" normalizeH="0" baseline="0" noProof="0" dirty="0" smtClean="0">
                <a:ln>
                  <a:noFill/>
                </a:ln>
                <a:solidFill>
                  <a:srgbClr val="002D62"/>
                </a:solidFill>
                <a:effectLst/>
                <a:uLnTx/>
                <a:uFillTx/>
                <a:latin typeface="Verdana"/>
                <a:ea typeface="+mn-ea"/>
                <a:cs typeface="Verdana"/>
              </a:rPr>
              <a:t>se</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sti</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 yl</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pist</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issa</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 </a:t>
            </a:r>
            <a:r>
              <a:rPr kumimoji="0" sz="2400" b="1" i="0" u="none" strike="noStrike" kern="1200" cap="none" spc="0" normalizeH="0" baseline="0" noProof="0" dirty="0" smtClean="0">
                <a:ln>
                  <a:noFill/>
                </a:ln>
                <a:solidFill>
                  <a:srgbClr val="002D62"/>
                </a:solidFill>
                <a:effectLst/>
                <a:uLnTx/>
                <a:uFillTx/>
                <a:latin typeface="Verdana"/>
                <a:ea typeface="+mn-ea"/>
                <a:cs typeface="Verdana"/>
              </a:rPr>
              <a:t>ja a</a:t>
            </a:r>
            <a:r>
              <a:rPr kumimoji="0" sz="2400" b="1" i="0" u="none" strike="noStrike" kern="1200" cap="none" spc="5" normalizeH="0" baseline="0" noProof="0" dirty="0" smtClean="0">
                <a:ln>
                  <a:noFill/>
                </a:ln>
                <a:solidFill>
                  <a:srgbClr val="002D62"/>
                </a:solidFill>
                <a:effectLst/>
                <a:uLnTx/>
                <a:uFillTx/>
                <a:latin typeface="Verdana"/>
                <a:ea typeface="+mn-ea"/>
                <a:cs typeface="Verdana"/>
              </a:rPr>
              <a:t>m</a:t>
            </a:r>
            <a:r>
              <a:rPr kumimoji="0" sz="2400" b="1" i="0" u="none" strike="noStrike" kern="1200" cap="none" spc="0" normalizeH="0" baseline="0" noProof="0" dirty="0" smtClean="0">
                <a:ln>
                  <a:noFill/>
                </a:ln>
                <a:solidFill>
                  <a:srgbClr val="002D62"/>
                </a:solidFill>
                <a:effectLst/>
                <a:uLnTx/>
                <a:uFillTx/>
                <a:latin typeface="Verdana"/>
                <a:ea typeface="+mn-ea"/>
                <a:cs typeface="Verdana"/>
              </a:rPr>
              <a:t>m</a:t>
            </a:r>
            <a:r>
              <a:rPr kumimoji="0" sz="2400" b="1" i="0" u="none" strike="noStrike" kern="1200" cap="none" spc="5" normalizeH="0" baseline="0" noProof="0" dirty="0" smtClean="0">
                <a:ln>
                  <a:noFill/>
                </a:ln>
                <a:solidFill>
                  <a:srgbClr val="002D62"/>
                </a:solidFill>
                <a:effectLst/>
                <a:uLnTx/>
                <a:uFillTx/>
                <a:latin typeface="Verdana"/>
                <a:ea typeface="+mn-ea"/>
                <a:cs typeface="Verdana"/>
              </a:rPr>
              <a:t>a</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tt</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ik</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15" normalizeH="0" baseline="0" noProof="0" dirty="0" smtClean="0">
                <a:ln>
                  <a:noFill/>
                </a:ln>
                <a:solidFill>
                  <a:srgbClr val="002D62"/>
                </a:solidFill>
                <a:effectLst/>
                <a:uLnTx/>
                <a:uFillTx/>
                <a:latin typeface="Verdana"/>
                <a:ea typeface="+mn-ea"/>
                <a:cs typeface="Verdana"/>
              </a:rPr>
              <a:t>r</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0" normalizeH="0" baseline="0" noProof="0" dirty="0" smtClean="0">
                <a:ln>
                  <a:noFill/>
                </a:ln>
                <a:solidFill>
                  <a:srgbClr val="002D62"/>
                </a:solidFill>
                <a:effectLst/>
                <a:uLnTx/>
                <a:uFillTx/>
                <a:latin typeface="Verdana"/>
                <a:ea typeface="+mn-ea"/>
                <a:cs typeface="Verdana"/>
              </a:rPr>
              <a:t>ea</a:t>
            </a:r>
            <a:r>
              <a:rPr kumimoji="0" sz="2400" b="1" i="0" u="none" strike="noStrike" kern="1200" cap="none" spc="-20" normalizeH="0" baseline="0" noProof="0" dirty="0" smtClean="0">
                <a:ln>
                  <a:noFill/>
                </a:ln>
                <a:solidFill>
                  <a:srgbClr val="002D62"/>
                </a:solidFill>
                <a:effectLst/>
                <a:uLnTx/>
                <a:uFillTx/>
                <a:latin typeface="Verdana"/>
                <a:ea typeface="+mn-ea"/>
                <a:cs typeface="Verdana"/>
              </a:rPr>
              <a:t>k</a:t>
            </a:r>
            <a:r>
              <a:rPr kumimoji="0" sz="2400" b="1" i="0" u="none" strike="noStrike" kern="1200" cap="none" spc="-30" normalizeH="0" baseline="0" noProof="0" dirty="0" smtClean="0">
                <a:ln>
                  <a:noFill/>
                </a:ln>
                <a:solidFill>
                  <a:srgbClr val="002D62"/>
                </a:solidFill>
                <a:effectLst/>
                <a:uLnTx/>
                <a:uFillTx/>
                <a:latin typeface="Verdana"/>
                <a:ea typeface="+mn-ea"/>
                <a:cs typeface="Verdana"/>
              </a:rPr>
              <a:t>o</a:t>
            </a:r>
            <a:r>
              <a:rPr kumimoji="0" sz="2400" b="1" i="0" u="none" strike="noStrike" kern="1200" cap="none" spc="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l</a:t>
            </a:r>
            <a:r>
              <a:rPr kumimoji="0" sz="2400" b="1" i="0" u="none" strike="noStrike" kern="1200" cap="none" spc="0" normalizeH="0" baseline="0" noProof="0" dirty="0" smtClean="0">
                <a:ln>
                  <a:noFill/>
                </a:ln>
                <a:solidFill>
                  <a:srgbClr val="002D62"/>
                </a:solidFill>
                <a:effectLst/>
                <a:uLnTx/>
                <a:uFillTx/>
                <a:latin typeface="Verdana"/>
                <a:ea typeface="+mn-ea"/>
                <a:cs typeface="Verdana"/>
              </a:rPr>
              <a:t>u</a:t>
            </a:r>
            <a:r>
              <a:rPr kumimoji="0" sz="2400" b="1" i="0" u="none" strike="noStrike" kern="1200" cap="none" spc="-10" normalizeH="0" baseline="0" noProof="0" dirty="0" smtClean="0">
                <a:ln>
                  <a:noFill/>
                </a:ln>
                <a:solidFill>
                  <a:srgbClr val="002D62"/>
                </a:solidFill>
                <a:effectLst/>
                <a:uLnTx/>
                <a:uFillTx/>
                <a:latin typeface="Verdana"/>
                <a:ea typeface="+mn-ea"/>
                <a:cs typeface="Verdana"/>
              </a:rPr>
              <a:t>i</a:t>
            </a:r>
            <a:r>
              <a:rPr kumimoji="0" sz="2400" b="1" i="0" u="none" strike="noStrike" kern="1200" cap="none" spc="0" normalizeH="0" baseline="0" noProof="0" dirty="0" smtClean="0">
                <a:ln>
                  <a:noFill/>
                </a:ln>
                <a:solidFill>
                  <a:srgbClr val="002D62"/>
                </a:solidFill>
                <a:effectLst/>
                <a:uLnTx/>
                <a:uFillTx/>
                <a:latin typeface="Verdana"/>
                <a:ea typeface="+mn-ea"/>
                <a:cs typeface="Verdana"/>
              </a:rPr>
              <a:t>s</a:t>
            </a:r>
            <a:r>
              <a:rPr kumimoji="0" sz="2400" b="1" i="0" u="none" strike="noStrike" kern="1200" cap="none" spc="5" normalizeH="0" baseline="0" noProof="0" dirty="0" smtClean="0">
                <a:ln>
                  <a:noFill/>
                </a:ln>
                <a:solidFill>
                  <a:srgbClr val="002D62"/>
                </a:solidFill>
                <a:effectLst/>
                <a:uLnTx/>
                <a:uFillTx/>
                <a:latin typeface="Verdana"/>
                <a:ea typeface="+mn-ea"/>
                <a:cs typeface="Verdana"/>
              </a:rPr>
              <a:t>s</a:t>
            </a:r>
            <a:r>
              <a:rPr kumimoji="0" sz="2400" b="1" i="0" u="none" strike="noStrike" kern="1200" cap="none" spc="0" normalizeH="0" baseline="0" noProof="0" dirty="0" smtClean="0">
                <a:ln>
                  <a:noFill/>
                </a:ln>
                <a:solidFill>
                  <a:srgbClr val="002D62"/>
                </a:solidFill>
                <a:effectLst/>
                <a:uLnTx/>
                <a:uFillTx/>
                <a:latin typeface="Verdana"/>
                <a:ea typeface="+mn-ea"/>
                <a:cs typeface="Verdana"/>
              </a:rPr>
              <a:t>a.</a:t>
            </a:r>
            <a:endParaRPr kumimoji="0" sz="2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40309" y="863853"/>
            <a:ext cx="1049655" cy="742950"/>
          </a:xfrm>
          <a:prstGeom prst="rect">
            <a:avLst/>
          </a:prstGeom>
        </p:spPr>
        <p:txBody>
          <a:bodyPr vert="horz" wrap="square" lIns="0" tIns="0" rIns="0" bIns="0" rtlCol="0">
            <a:noAutofit/>
          </a:bodyPr>
          <a:lstStyle/>
          <a:p>
            <a:pPr marL="12700" marR="12700" lvl="0" indent="127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smtClean="0">
                <a:ln>
                  <a:noFill/>
                </a:ln>
                <a:solidFill>
                  <a:srgbClr val="792C00"/>
                </a:solidFill>
                <a:effectLst/>
                <a:uLnTx/>
                <a:uFillTx/>
                <a:latin typeface="Arial"/>
                <a:ea typeface="+mn-ea"/>
                <a:cs typeface="Arial"/>
              </a:rPr>
              <a:t>M</a:t>
            </a:r>
            <a:r>
              <a:rPr kumimoji="0" sz="1200" b="1" i="0" u="none" strike="noStrike" kern="1200" cap="none" spc="0" normalizeH="0" baseline="0" noProof="0" dirty="0" smtClean="0">
                <a:ln>
                  <a:noFill/>
                </a:ln>
                <a:solidFill>
                  <a:srgbClr val="792C00"/>
                </a:solidFill>
                <a:effectLst/>
                <a:uLnTx/>
                <a:uFillTx/>
                <a:latin typeface="Arial"/>
                <a:ea typeface="+mn-ea"/>
                <a:cs typeface="Arial"/>
              </a:rPr>
              <a:t>ill</a:t>
            </a:r>
            <a:r>
              <a:rPr kumimoji="0" sz="1200" b="1" i="0" u="none" strike="noStrike" kern="1200" cap="none" spc="5" normalizeH="0" baseline="0" noProof="0" dirty="0" smtClean="0">
                <a:ln>
                  <a:noFill/>
                </a:ln>
                <a:solidFill>
                  <a:srgbClr val="792C00"/>
                </a:solidFill>
                <a:effectLst/>
                <a:uLnTx/>
                <a:uFillTx/>
                <a:latin typeface="Arial"/>
                <a:ea typeface="+mn-ea"/>
                <a:cs typeface="Arial"/>
              </a:rPr>
              <a:t>a</a:t>
            </a:r>
            <a:r>
              <a:rPr kumimoji="0" sz="1200" b="1" i="0" u="none" strike="noStrike" kern="1200" cap="none" spc="0" normalizeH="0" baseline="0" noProof="0" dirty="0" smtClean="0">
                <a:ln>
                  <a:noFill/>
                </a:ln>
                <a:solidFill>
                  <a:srgbClr val="792C00"/>
                </a:solidFill>
                <a:effectLst/>
                <a:uLnTx/>
                <a:uFillTx/>
                <a:latin typeface="Arial"/>
                <a:ea typeface="+mn-ea"/>
                <a:cs typeface="Arial"/>
              </a:rPr>
              <a:t>inen on t</a:t>
            </a:r>
            <a:r>
              <a:rPr kumimoji="0" sz="1200" b="1" i="0" u="none" strike="noStrike" kern="1200" cap="none" spc="-5" normalizeH="0" baseline="0" noProof="0" dirty="0" smtClean="0">
                <a:ln>
                  <a:noFill/>
                </a:ln>
                <a:solidFill>
                  <a:srgbClr val="792C00"/>
                </a:solidFill>
                <a:effectLst/>
                <a:uLnTx/>
                <a:uFillTx/>
                <a:latin typeface="Arial"/>
                <a:ea typeface="+mn-ea"/>
                <a:cs typeface="Arial"/>
              </a:rPr>
              <a:t>u</a:t>
            </a:r>
            <a:r>
              <a:rPr kumimoji="0" sz="1200" b="1" i="0" u="none" strike="noStrike" kern="1200" cap="none" spc="0" normalizeH="0" baseline="0" noProof="0" dirty="0" smtClean="0">
                <a:ln>
                  <a:noFill/>
                </a:ln>
                <a:solidFill>
                  <a:srgbClr val="792C00"/>
                </a:solidFill>
                <a:effectLst/>
                <a:uLnTx/>
                <a:uFillTx/>
                <a:latin typeface="Arial"/>
                <a:ea typeface="+mn-ea"/>
                <a:cs typeface="Arial"/>
              </a:rPr>
              <a:t>l</a:t>
            </a:r>
            <a:r>
              <a:rPr kumimoji="0" sz="1200" b="1" i="0" u="none" strike="noStrike" kern="1200" cap="none" spc="5" normalizeH="0" baseline="0" noProof="0" dirty="0" smtClean="0">
                <a:ln>
                  <a:noFill/>
                </a:ln>
                <a:solidFill>
                  <a:srgbClr val="792C00"/>
                </a:solidFill>
                <a:effectLst/>
                <a:uLnTx/>
                <a:uFillTx/>
                <a:latin typeface="Arial"/>
                <a:ea typeface="+mn-ea"/>
                <a:cs typeface="Arial"/>
              </a:rPr>
              <a:t>e</a:t>
            </a:r>
            <a:r>
              <a:rPr kumimoji="0" sz="1200" b="1" i="0" u="none" strike="noStrike" kern="1200" cap="none" spc="-20" normalizeH="0" baseline="0" noProof="0" dirty="0" smtClean="0">
                <a:ln>
                  <a:noFill/>
                </a:ln>
                <a:solidFill>
                  <a:srgbClr val="792C00"/>
                </a:solidFill>
                <a:effectLst/>
                <a:uLnTx/>
                <a:uFillTx/>
                <a:latin typeface="Arial"/>
                <a:ea typeface="+mn-ea"/>
                <a:cs typeface="Arial"/>
              </a:rPr>
              <a:t>v</a:t>
            </a:r>
            <a:r>
              <a:rPr kumimoji="0" sz="1200" b="1" i="0" u="none" strike="noStrike" kern="1200" cap="none" spc="0" normalizeH="0" baseline="0" noProof="0" dirty="0" smtClean="0">
                <a:ln>
                  <a:noFill/>
                </a:ln>
                <a:solidFill>
                  <a:srgbClr val="792C00"/>
                </a:solidFill>
                <a:effectLst/>
                <a:uLnTx/>
                <a:uFillTx/>
                <a:latin typeface="Arial"/>
                <a:ea typeface="+mn-ea"/>
                <a:cs typeface="Arial"/>
              </a:rPr>
              <a:t>ai</a:t>
            </a:r>
            <a:r>
              <a:rPr kumimoji="0" sz="1200" b="1" i="0" u="none" strike="noStrike" kern="1200" cap="none" spc="5" normalizeH="0" baseline="0" noProof="0" dirty="0" smtClean="0">
                <a:ln>
                  <a:noFill/>
                </a:ln>
                <a:solidFill>
                  <a:srgbClr val="792C00"/>
                </a:solidFill>
                <a:effectLst/>
                <a:uLnTx/>
                <a:uFillTx/>
                <a:latin typeface="Arial"/>
                <a:ea typeface="+mn-ea"/>
                <a:cs typeface="Arial"/>
              </a:rPr>
              <a:t>s</a:t>
            </a:r>
            <a:r>
              <a:rPr kumimoji="0" sz="1200" b="1" i="0" u="none" strike="noStrike" kern="1200" cap="none" spc="0" normalizeH="0" baseline="0" noProof="0" dirty="0" smtClean="0">
                <a:ln>
                  <a:noFill/>
                </a:ln>
                <a:solidFill>
                  <a:srgbClr val="792C00"/>
                </a:solidFill>
                <a:effectLst/>
                <a:uLnTx/>
                <a:uFillTx/>
                <a:latin typeface="Arial"/>
                <a:ea typeface="+mn-ea"/>
                <a:cs typeface="Arial"/>
              </a:rPr>
              <a:t>uuden h</a:t>
            </a:r>
            <a:r>
              <a:rPr kumimoji="0" sz="1200" b="1" i="0" u="none" strike="noStrike" kern="1200" cap="none" spc="-35" normalizeH="0" baseline="0" noProof="0" dirty="0" smtClean="0">
                <a:ln>
                  <a:noFill/>
                </a:ln>
                <a:solidFill>
                  <a:srgbClr val="792C00"/>
                </a:solidFill>
                <a:effectLst/>
                <a:uLnTx/>
                <a:uFillTx/>
                <a:latin typeface="Arial"/>
                <a:ea typeface="+mn-ea"/>
                <a:cs typeface="Arial"/>
              </a:rPr>
              <a:t>y</a:t>
            </a:r>
            <a:r>
              <a:rPr kumimoji="0" sz="1200" b="1" i="0" u="none" strike="noStrike" kern="1200" cap="none" spc="-20" normalizeH="0" baseline="0" noProof="0" dirty="0" smtClean="0">
                <a:ln>
                  <a:noFill/>
                </a:ln>
                <a:solidFill>
                  <a:srgbClr val="792C00"/>
                </a:solidFill>
                <a:effectLst/>
                <a:uLnTx/>
                <a:uFillTx/>
                <a:latin typeface="Arial"/>
                <a:ea typeface="+mn-ea"/>
                <a:cs typeface="Arial"/>
              </a:rPr>
              <a:t>v</a:t>
            </a:r>
            <a:r>
              <a:rPr kumimoji="0" sz="1200" b="1" i="0" u="none" strike="noStrike" kern="1200" cap="none" spc="0" normalizeH="0" baseline="0" noProof="0" dirty="0" smtClean="0">
                <a:ln>
                  <a:noFill/>
                </a:ln>
                <a:solidFill>
                  <a:srgbClr val="792C00"/>
                </a:solidFill>
                <a:effectLst/>
                <a:uLnTx/>
                <a:uFillTx/>
                <a:latin typeface="Arial"/>
                <a:ea typeface="+mn-ea"/>
                <a:cs typeface="Arial"/>
              </a:rPr>
              <a:t>ä</a:t>
            </a:r>
            <a:r>
              <a:rPr kumimoji="0" sz="1200" b="1" i="0" u="none" strike="noStrike" kern="1200" cap="none" spc="40" normalizeH="0" baseline="0" noProof="0" dirty="0" smtClean="0">
                <a:ln>
                  <a:noFill/>
                </a:ln>
                <a:solidFill>
                  <a:srgbClr val="792C00"/>
                </a:solidFill>
                <a:effectLst/>
                <a:uLnTx/>
                <a:uFillTx/>
                <a:latin typeface="Arial"/>
                <a:ea typeface="+mn-ea"/>
                <a:cs typeface="Arial"/>
              </a:rPr>
              <a:t> </a:t>
            </a:r>
            <a:r>
              <a:rPr kumimoji="0" sz="1200" b="1" i="0" u="none" strike="noStrike" kern="1200" cap="none" spc="0" normalizeH="0" baseline="0" noProof="0" dirty="0" smtClean="0">
                <a:ln>
                  <a:noFill/>
                </a:ln>
                <a:solidFill>
                  <a:srgbClr val="792C00"/>
                </a:solidFill>
                <a:effectLst/>
                <a:uLnTx/>
                <a:uFillTx/>
                <a:latin typeface="Arial"/>
                <a:ea typeface="+mn-ea"/>
                <a:cs typeface="Arial"/>
              </a:rPr>
              <a:t>lukio 2025?</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7338186" y="6501485"/>
            <a:ext cx="681990" cy="16192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0" normalizeH="0" baseline="0" noProof="0" dirty="0" smtClean="0">
                <a:ln>
                  <a:noFill/>
                </a:ln>
                <a:solidFill>
                  <a:srgbClr val="002D62"/>
                </a:solidFill>
                <a:effectLst/>
                <a:uLnTx/>
                <a:uFillTx/>
                <a:latin typeface="Verdana"/>
                <a:ea typeface="+mn-ea"/>
                <a:cs typeface="Verdana"/>
              </a:rPr>
              <a:t>16.4.20</a:t>
            </a:r>
            <a:r>
              <a:rPr kumimoji="0" sz="1000" b="0" i="0" u="none" strike="noStrike" kern="1200" cap="none" spc="-5" normalizeH="0" baseline="0" noProof="0" dirty="0" smtClean="0">
                <a:ln>
                  <a:noFill/>
                </a:ln>
                <a:solidFill>
                  <a:srgbClr val="002D62"/>
                </a:solidFill>
                <a:effectLst/>
                <a:uLnTx/>
                <a:uFillTx/>
                <a:latin typeface="Verdana"/>
                <a:ea typeface="+mn-ea"/>
                <a:cs typeface="Verdana"/>
              </a:rPr>
              <a:t>1</a:t>
            </a:r>
            <a:r>
              <a:rPr kumimoji="0" sz="1000" b="0" i="0" u="none" strike="noStrike" kern="1200" cap="none" spc="-10" normalizeH="0" baseline="0" noProof="0" dirty="0" smtClean="0">
                <a:ln>
                  <a:noFill/>
                </a:ln>
                <a:solidFill>
                  <a:srgbClr val="002D62"/>
                </a:solidFill>
                <a:effectLst/>
                <a:uLnTx/>
                <a:uFillTx/>
                <a:latin typeface="Verdana"/>
                <a:ea typeface="+mn-ea"/>
                <a:cs typeface="Verdana"/>
              </a:rPr>
              <a:t>5</a:t>
            </a:r>
            <a:endParaRPr kumimoji="0" sz="1000" b="0" i="0" u="none" strike="noStrike" kern="1200" cap="none" spc="0" normalizeH="0" baseline="0" noProof="0">
              <a:ln>
                <a:noFill/>
              </a:ln>
              <a:solidFill>
                <a:prstClr val="black"/>
              </a:solidFill>
              <a:effectLst/>
              <a:uLnTx/>
              <a:uFillTx/>
              <a:latin typeface="Verdana"/>
              <a:ea typeface="+mn-ea"/>
              <a:cs typeface="Verdana"/>
            </a:endParaRPr>
          </a:p>
        </p:txBody>
      </p:sp>
      <p:sp>
        <p:nvSpPr>
          <p:cNvPr id="9" name="Päivämäärän paikkamerkki 8"/>
          <p:cNvSpPr>
            <a:spLocks noGrp="1"/>
          </p:cNvSpPr>
          <p:nvPr>
            <p:ph type="dt" sz="half" idx="6"/>
          </p:nvPr>
        </p:nvSpPr>
        <p:spPr/>
        <p:txBody>
          <a:bodyPr/>
          <a:lstStyle/>
          <a:p>
            <a:fld id="{7C933098-525E-4288-981B-4D82F16B5843}" type="datetime1">
              <a:rPr lang="fi-FI" smtClean="0">
                <a:solidFill>
                  <a:prstClr val="black">
                    <a:tint val="75000"/>
                  </a:prstClr>
                </a:solidFill>
              </a:rPr>
              <a:t>5.10.2016</a:t>
            </a:fld>
            <a:endParaRPr lang="en-US" smtClean="0">
              <a:solidFill>
                <a:prstClr val="black">
                  <a:tint val="75000"/>
                </a:prstClr>
              </a:solidFill>
            </a:endParaRPr>
          </a:p>
        </p:txBody>
      </p:sp>
      <p:sp>
        <p:nvSpPr>
          <p:cNvPr id="11" name="Dian numeron paikkamerkki 10"/>
          <p:cNvSpPr>
            <a:spLocks noGrp="1"/>
          </p:cNvSpPr>
          <p:nvPr>
            <p:ph type="sldNum" sz="quarter" idx="7"/>
          </p:nvPr>
        </p:nvSpPr>
        <p:spPr/>
        <p:txBody>
          <a:bodyPr/>
          <a:lstStyle/>
          <a:p>
            <a:fld id="{B6F15528-21DE-4FAA-801E-634DDDAF4B2B}" type="slidenum">
              <a:rPr lang="fi-FI" smtClean="0">
                <a:solidFill>
                  <a:prstClr val="black">
                    <a:tint val="75000"/>
                  </a:prstClr>
                </a:solidFill>
              </a:rPr>
              <a:pPr/>
              <a:t>43</a:t>
            </a:fld>
            <a:endParaRPr lang="fi-FI">
              <a:solidFill>
                <a:prstClr val="black">
                  <a:tint val="75000"/>
                </a:prstClr>
              </a:solidFill>
            </a:endParaRPr>
          </a:p>
        </p:txBody>
      </p:sp>
      <p:sp>
        <p:nvSpPr>
          <p:cNvPr id="12" name="Alatunnisteen paikkamerkki 11"/>
          <p:cNvSpPr>
            <a:spLocks noGrp="1"/>
          </p:cNvSpPr>
          <p:nvPr>
            <p:ph type="ftr" sz="quarter" idx="5"/>
          </p:nvPr>
        </p:nvSpPr>
        <p:spPr/>
        <p:txBody>
          <a:bodyPr/>
          <a:lstStyle/>
          <a:p>
            <a:r>
              <a:rPr lang="fi-FI" smtClean="0">
                <a:solidFill>
                  <a:prstClr val="black">
                    <a:tint val="75000"/>
                  </a:prstClr>
                </a:solidFill>
              </a:rPr>
              <a:t>Liese Eskelinen</a:t>
            </a:r>
            <a:endParaRPr lang="fi-FI">
              <a:solidFill>
                <a:prstClr val="black">
                  <a:tint val="75000"/>
                </a:prstClr>
              </a:solidFill>
            </a:endParaRPr>
          </a:p>
        </p:txBody>
      </p:sp>
    </p:spTree>
    <p:extLst>
      <p:ext uri="{BB962C8B-B14F-4D97-AF65-F5344CB8AC3E}">
        <p14:creationId xmlns:p14="http://schemas.microsoft.com/office/powerpoint/2010/main" val="4217562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0837" y="5991225"/>
            <a:ext cx="2417826" cy="750887"/>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258900" y="653986"/>
            <a:ext cx="7273925" cy="5376926"/>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98196" rIns="0" bIns="0" rtlCol="0">
            <a:noAutofit/>
          </a:bodyPr>
          <a:lstStyle/>
          <a:p>
            <a:pPr marL="681990">
              <a:lnSpc>
                <a:spcPct val="100000"/>
              </a:lnSpc>
            </a:pPr>
            <a:r>
              <a:rPr sz="2400" b="1" dirty="0" smtClean="0">
                <a:solidFill>
                  <a:srgbClr val="002D62"/>
                </a:solidFill>
                <a:latin typeface="Arial"/>
                <a:cs typeface="Arial"/>
              </a:rPr>
              <a:t>MILL</a:t>
            </a:r>
            <a:r>
              <a:rPr sz="2400" b="1" spc="-10" dirty="0" smtClean="0">
                <a:solidFill>
                  <a:srgbClr val="002D62"/>
                </a:solidFill>
                <a:latin typeface="Arial"/>
                <a:cs typeface="Arial"/>
              </a:rPr>
              <a:t>A</a:t>
            </a:r>
            <a:r>
              <a:rPr sz="2400" b="1" spc="0" dirty="0" smtClean="0">
                <a:solidFill>
                  <a:srgbClr val="002D62"/>
                </a:solidFill>
                <a:latin typeface="Arial"/>
                <a:cs typeface="Arial"/>
              </a:rPr>
              <a:t>IN</a:t>
            </a:r>
            <a:r>
              <a:rPr sz="2400" b="1" spc="-10" dirty="0" smtClean="0">
                <a:solidFill>
                  <a:srgbClr val="002D62"/>
                </a:solidFill>
                <a:latin typeface="Arial"/>
                <a:cs typeface="Arial"/>
              </a:rPr>
              <a:t>E</a:t>
            </a:r>
            <a:r>
              <a:rPr sz="2400" b="1" spc="0" dirty="0" smtClean="0">
                <a:solidFill>
                  <a:srgbClr val="002D62"/>
                </a:solidFill>
                <a:latin typeface="Arial"/>
                <a:cs typeface="Arial"/>
              </a:rPr>
              <a:t>N ON</a:t>
            </a:r>
            <a:r>
              <a:rPr sz="2400" b="1" spc="-15" dirty="0" smtClean="0">
                <a:solidFill>
                  <a:srgbClr val="002D62"/>
                </a:solidFill>
                <a:latin typeface="Arial"/>
                <a:cs typeface="Arial"/>
              </a:rPr>
              <a:t> </a:t>
            </a:r>
            <a:r>
              <a:rPr sz="2400" b="1" spc="0" dirty="0" smtClean="0">
                <a:solidFill>
                  <a:srgbClr val="002D62"/>
                </a:solidFill>
                <a:latin typeface="Arial"/>
                <a:cs typeface="Arial"/>
              </a:rPr>
              <a:t>T</a:t>
            </a:r>
            <a:r>
              <a:rPr sz="2400" b="1" spc="-10" dirty="0" smtClean="0">
                <a:solidFill>
                  <a:srgbClr val="002D62"/>
                </a:solidFill>
                <a:latin typeface="Arial"/>
                <a:cs typeface="Arial"/>
              </a:rPr>
              <a:t>U</a:t>
            </a:r>
            <a:r>
              <a:rPr sz="2400" b="1" spc="0" dirty="0" smtClean="0">
                <a:solidFill>
                  <a:srgbClr val="002D62"/>
                </a:solidFill>
                <a:latin typeface="Arial"/>
                <a:cs typeface="Arial"/>
              </a:rPr>
              <a:t>L</a:t>
            </a:r>
            <a:r>
              <a:rPr sz="2400" b="1" spc="-10" dirty="0" smtClean="0">
                <a:solidFill>
                  <a:srgbClr val="002D62"/>
                </a:solidFill>
                <a:latin typeface="Arial"/>
                <a:cs typeface="Arial"/>
              </a:rPr>
              <a:t>E</a:t>
            </a:r>
            <a:r>
              <a:rPr sz="2400" b="1" spc="-190" dirty="0" smtClean="0">
                <a:solidFill>
                  <a:srgbClr val="002D62"/>
                </a:solidFill>
                <a:latin typeface="Arial"/>
                <a:cs typeface="Arial"/>
              </a:rPr>
              <a:t>V</a:t>
            </a:r>
            <a:r>
              <a:rPr sz="2400" b="1" spc="0" dirty="0" smtClean="0">
                <a:solidFill>
                  <a:srgbClr val="002D62"/>
                </a:solidFill>
                <a:latin typeface="Arial"/>
                <a:cs typeface="Arial"/>
              </a:rPr>
              <a:t>AI</a:t>
            </a:r>
            <a:r>
              <a:rPr sz="2400" b="1" spc="-10" dirty="0" smtClean="0">
                <a:solidFill>
                  <a:srgbClr val="002D62"/>
                </a:solidFill>
                <a:latin typeface="Arial"/>
                <a:cs typeface="Arial"/>
              </a:rPr>
              <a:t>S</a:t>
            </a:r>
            <a:r>
              <a:rPr sz="2400" b="1" spc="0" dirty="0" smtClean="0">
                <a:solidFill>
                  <a:srgbClr val="002D62"/>
                </a:solidFill>
                <a:latin typeface="Arial"/>
                <a:cs typeface="Arial"/>
              </a:rPr>
              <a:t>U</a:t>
            </a:r>
            <a:r>
              <a:rPr sz="2400" b="1" spc="-15" dirty="0" smtClean="0">
                <a:solidFill>
                  <a:srgbClr val="002D62"/>
                </a:solidFill>
                <a:latin typeface="Arial"/>
                <a:cs typeface="Arial"/>
              </a:rPr>
              <a:t>U</a:t>
            </a:r>
            <a:r>
              <a:rPr sz="2400" b="1" spc="0" dirty="0" smtClean="0">
                <a:solidFill>
                  <a:srgbClr val="002D62"/>
                </a:solidFill>
                <a:latin typeface="Arial"/>
                <a:cs typeface="Arial"/>
              </a:rPr>
              <a:t>D</a:t>
            </a:r>
            <a:r>
              <a:rPr sz="2400" b="1" spc="-15" dirty="0" smtClean="0">
                <a:solidFill>
                  <a:srgbClr val="002D62"/>
                </a:solidFill>
                <a:latin typeface="Arial"/>
                <a:cs typeface="Arial"/>
              </a:rPr>
              <a:t>E</a:t>
            </a:r>
            <a:r>
              <a:rPr sz="2400" b="1" spc="0" dirty="0" smtClean="0">
                <a:solidFill>
                  <a:srgbClr val="002D62"/>
                </a:solidFill>
                <a:latin typeface="Arial"/>
                <a:cs typeface="Arial"/>
              </a:rPr>
              <a:t>N</a:t>
            </a:r>
            <a:r>
              <a:rPr sz="2400" b="1" spc="40" dirty="0" smtClean="0">
                <a:solidFill>
                  <a:srgbClr val="002D62"/>
                </a:solidFill>
                <a:latin typeface="Arial"/>
                <a:cs typeface="Arial"/>
              </a:rPr>
              <a:t> </a:t>
            </a:r>
            <a:r>
              <a:rPr sz="2400" b="1" spc="0" dirty="0" smtClean="0">
                <a:solidFill>
                  <a:srgbClr val="002D62"/>
                </a:solidFill>
                <a:latin typeface="Arial"/>
                <a:cs typeface="Arial"/>
              </a:rPr>
              <a:t>H</a:t>
            </a:r>
            <a:r>
              <a:rPr sz="2400" b="1" spc="-15" dirty="0" smtClean="0">
                <a:solidFill>
                  <a:srgbClr val="002D62"/>
                </a:solidFill>
                <a:latin typeface="Arial"/>
                <a:cs typeface="Arial"/>
              </a:rPr>
              <a:t>Y</a:t>
            </a:r>
            <a:r>
              <a:rPr sz="2400" b="1" spc="0" dirty="0" smtClean="0">
                <a:solidFill>
                  <a:srgbClr val="002D62"/>
                </a:solidFill>
                <a:latin typeface="Arial"/>
                <a:cs typeface="Arial"/>
              </a:rPr>
              <a:t>VÄ</a:t>
            </a:r>
            <a:r>
              <a:rPr sz="2400" b="1" spc="15" dirty="0" smtClean="0">
                <a:solidFill>
                  <a:srgbClr val="002D62"/>
                </a:solidFill>
                <a:latin typeface="Arial"/>
                <a:cs typeface="Arial"/>
              </a:rPr>
              <a:t> </a:t>
            </a:r>
            <a:r>
              <a:rPr sz="2400" b="1" spc="0" dirty="0" smtClean="0">
                <a:solidFill>
                  <a:srgbClr val="002D62"/>
                </a:solidFill>
                <a:latin typeface="Arial"/>
                <a:cs typeface="Arial"/>
              </a:rPr>
              <a:t>L</a:t>
            </a:r>
            <a:r>
              <a:rPr sz="2400" b="1" spc="-10" dirty="0" smtClean="0">
                <a:solidFill>
                  <a:srgbClr val="002D62"/>
                </a:solidFill>
                <a:latin typeface="Arial"/>
                <a:cs typeface="Arial"/>
              </a:rPr>
              <a:t>U</a:t>
            </a:r>
            <a:r>
              <a:rPr sz="2400" b="1" spc="0" dirty="0" smtClean="0">
                <a:solidFill>
                  <a:srgbClr val="002D62"/>
                </a:solidFill>
                <a:latin typeface="Arial"/>
                <a:cs typeface="Arial"/>
              </a:rPr>
              <a:t>KIO?</a:t>
            </a:r>
            <a:endParaRPr sz="2400">
              <a:latin typeface="Arial"/>
              <a:cs typeface="Arial"/>
            </a:endParaRPr>
          </a:p>
        </p:txBody>
      </p:sp>
      <p:sp>
        <p:nvSpPr>
          <p:cNvPr id="5" name="object 5"/>
          <p:cNvSpPr txBox="1"/>
          <p:nvPr/>
        </p:nvSpPr>
        <p:spPr>
          <a:xfrm>
            <a:off x="1337817" y="1303654"/>
            <a:ext cx="6899275" cy="1382395"/>
          </a:xfrm>
          <a:prstGeom prst="rect">
            <a:avLst/>
          </a:prstGeom>
        </p:spPr>
        <p:txBody>
          <a:bodyPr vert="horz" wrap="square" lIns="0" tIns="0" rIns="0" bIns="0" rtlCol="0">
            <a:noAutofit/>
          </a:bodyPr>
          <a:lstStyle/>
          <a:p>
            <a:pPr marL="299085" indent="-287020">
              <a:lnSpc>
                <a:spcPct val="100000"/>
              </a:lnSpc>
              <a:buFont typeface="Arial"/>
              <a:buChar char="•"/>
              <a:tabLst>
                <a:tab pos="299085" algn="l"/>
              </a:tabLst>
            </a:pPr>
            <a:r>
              <a:rPr sz="1800" b="1" spc="-55" dirty="0" smtClean="0">
                <a:latin typeface="Arial"/>
                <a:cs typeface="Arial"/>
              </a:rPr>
              <a:t>A</a:t>
            </a:r>
            <a:r>
              <a:rPr sz="1800" b="1" spc="0" dirty="0" smtClean="0">
                <a:latin typeface="Arial"/>
                <a:cs typeface="Arial"/>
              </a:rPr>
              <a:t>N</a:t>
            </a:r>
            <a:r>
              <a:rPr sz="1800" b="1" spc="-120" dirty="0" smtClean="0">
                <a:latin typeface="Arial"/>
                <a:cs typeface="Arial"/>
              </a:rPr>
              <a:t>T</a:t>
            </a:r>
            <a:r>
              <a:rPr sz="1800" b="1" spc="0" dirty="0" smtClean="0">
                <a:latin typeface="Arial"/>
                <a:cs typeface="Arial"/>
              </a:rPr>
              <a:t>AA</a:t>
            </a:r>
            <a:r>
              <a:rPr sz="1800" b="1" spc="-35" dirty="0" smtClean="0">
                <a:latin typeface="Arial"/>
                <a:cs typeface="Arial"/>
              </a:rPr>
              <a:t> </a:t>
            </a:r>
            <a:r>
              <a:rPr sz="1800" b="1" spc="0" dirty="0" smtClean="0">
                <a:latin typeface="Arial"/>
                <a:cs typeface="Arial"/>
              </a:rPr>
              <a:t>L</a:t>
            </a:r>
            <a:r>
              <a:rPr sz="1800" b="1" spc="-40" dirty="0" smtClean="0">
                <a:latin typeface="Arial"/>
                <a:cs typeface="Arial"/>
              </a:rPr>
              <a:t>A</a:t>
            </a:r>
            <a:r>
              <a:rPr sz="1800" b="1" spc="-20" dirty="0" smtClean="0">
                <a:latin typeface="Arial"/>
                <a:cs typeface="Arial"/>
              </a:rPr>
              <a:t>A</a:t>
            </a:r>
            <a:r>
              <a:rPr sz="1800" b="1" spc="0" dirty="0" smtClean="0">
                <a:latin typeface="Arial"/>
                <a:cs typeface="Arial"/>
              </a:rPr>
              <a:t>D</a:t>
            </a:r>
            <a:r>
              <a:rPr sz="1800" b="1" spc="-10" dirty="0" smtClean="0">
                <a:latin typeface="Arial"/>
                <a:cs typeface="Arial"/>
              </a:rPr>
              <a:t>U</a:t>
            </a:r>
            <a:r>
              <a:rPr sz="1800" b="1" spc="5" dirty="0" smtClean="0">
                <a:latin typeface="Arial"/>
                <a:cs typeface="Arial"/>
              </a:rPr>
              <a:t>KK</a:t>
            </a:r>
            <a:r>
              <a:rPr sz="1800" b="1" spc="0" dirty="0" smtClean="0">
                <a:latin typeface="Arial"/>
                <a:cs typeface="Arial"/>
              </a:rPr>
              <a:t>A</a:t>
            </a:r>
            <a:r>
              <a:rPr sz="1800" b="1" spc="-10" dirty="0" smtClean="0">
                <a:latin typeface="Arial"/>
                <a:cs typeface="Arial"/>
              </a:rPr>
              <a:t>A</a:t>
            </a:r>
            <a:r>
              <a:rPr sz="1800" b="1" spc="0" dirty="0" smtClean="0">
                <a:latin typeface="Arial"/>
                <a:cs typeface="Arial"/>
              </a:rPr>
              <a:t>N</a:t>
            </a:r>
            <a:r>
              <a:rPr sz="1800" b="1" spc="20" dirty="0" smtClean="0">
                <a:latin typeface="Arial"/>
                <a:cs typeface="Arial"/>
              </a:rPr>
              <a:t> </a:t>
            </a:r>
            <a:r>
              <a:rPr sz="1800" b="1" spc="0" dirty="0" smtClean="0">
                <a:latin typeface="Arial"/>
                <a:cs typeface="Arial"/>
              </a:rPr>
              <a:t>YLE</a:t>
            </a:r>
            <a:r>
              <a:rPr sz="1800" b="1" spc="5" dirty="0" smtClean="0">
                <a:latin typeface="Arial"/>
                <a:cs typeface="Arial"/>
              </a:rPr>
              <a:t>I</a:t>
            </a:r>
            <a:r>
              <a:rPr sz="1800" b="1" spc="0" dirty="0" smtClean="0">
                <a:latin typeface="Arial"/>
                <a:cs typeface="Arial"/>
              </a:rPr>
              <a:t>SSIVIS</a:t>
            </a:r>
            <a:r>
              <a:rPr sz="1800" b="1" spc="5" dirty="0" smtClean="0">
                <a:latin typeface="Arial"/>
                <a:cs typeface="Arial"/>
              </a:rPr>
              <a:t>T</a:t>
            </a:r>
            <a:r>
              <a:rPr sz="1800" b="1" spc="0" dirty="0" smtClean="0">
                <a:latin typeface="Arial"/>
                <a:cs typeface="Arial"/>
              </a:rPr>
              <a:t>ÄV</a:t>
            </a:r>
            <a:r>
              <a:rPr sz="1800" b="1" spc="-10" dirty="0" smtClean="0">
                <a:latin typeface="Arial"/>
                <a:cs typeface="Arial"/>
              </a:rPr>
              <a:t>Ä</a:t>
            </a:r>
            <a:r>
              <a:rPr sz="1800" b="1" spc="0" dirty="0" smtClean="0">
                <a:latin typeface="Arial"/>
                <a:cs typeface="Arial"/>
              </a:rPr>
              <a:t>N</a:t>
            </a:r>
            <a:r>
              <a:rPr sz="1800" b="1" spc="-15" dirty="0" smtClean="0">
                <a:latin typeface="Arial"/>
                <a:cs typeface="Arial"/>
              </a:rPr>
              <a:t> </a:t>
            </a:r>
            <a:r>
              <a:rPr sz="1800" b="1" spc="0" dirty="0" smtClean="0">
                <a:latin typeface="Arial"/>
                <a:cs typeface="Arial"/>
              </a:rPr>
              <a:t>KOULUTU</a:t>
            </a:r>
            <a:r>
              <a:rPr sz="1800" b="1" spc="-10" dirty="0" smtClean="0">
                <a:latin typeface="Arial"/>
                <a:cs typeface="Arial"/>
              </a:rPr>
              <a:t>K</a:t>
            </a:r>
            <a:r>
              <a:rPr sz="1800" b="1" spc="0" dirty="0" smtClean="0">
                <a:latin typeface="Arial"/>
                <a:cs typeface="Arial"/>
              </a:rPr>
              <a:t>SEN</a:t>
            </a:r>
            <a:endParaRPr sz="1800">
              <a:latin typeface="Arial"/>
              <a:cs typeface="Arial"/>
            </a:endParaRPr>
          </a:p>
          <a:p>
            <a:pPr marL="299085" indent="-287020">
              <a:lnSpc>
                <a:spcPct val="100000"/>
              </a:lnSpc>
              <a:buFont typeface="Arial"/>
              <a:buChar char="•"/>
              <a:tabLst>
                <a:tab pos="299085" algn="l"/>
              </a:tabLst>
            </a:pPr>
            <a:r>
              <a:rPr sz="1800" b="1" dirty="0" smtClean="0">
                <a:latin typeface="Arial"/>
                <a:cs typeface="Arial"/>
              </a:rPr>
              <a:t>Oma</a:t>
            </a:r>
            <a:r>
              <a:rPr sz="1800" b="1" spc="-10" dirty="0" smtClean="0">
                <a:latin typeface="Arial"/>
                <a:cs typeface="Arial"/>
              </a:rPr>
              <a:t> </a:t>
            </a:r>
            <a:r>
              <a:rPr sz="1800" b="1" spc="0" dirty="0" smtClean="0">
                <a:latin typeface="Arial"/>
                <a:cs typeface="Arial"/>
              </a:rPr>
              <a:t>ko</a:t>
            </a:r>
            <a:r>
              <a:rPr sz="1800" b="1" spc="5" dirty="0" smtClean="0">
                <a:latin typeface="Arial"/>
                <a:cs typeface="Arial"/>
              </a:rPr>
              <a:t>u</a:t>
            </a:r>
            <a:r>
              <a:rPr sz="1800" b="1" spc="0" dirty="0" smtClean="0">
                <a:latin typeface="Arial"/>
                <a:cs typeface="Arial"/>
              </a:rPr>
              <a:t>l</a:t>
            </a:r>
            <a:r>
              <a:rPr sz="1800" b="1" spc="5" dirty="0" smtClean="0">
                <a:latin typeface="Arial"/>
                <a:cs typeface="Arial"/>
              </a:rPr>
              <a:t>u</a:t>
            </a:r>
            <a:r>
              <a:rPr sz="1800" b="1" spc="0" dirty="0" smtClean="0">
                <a:latin typeface="Arial"/>
                <a:cs typeface="Arial"/>
              </a:rPr>
              <a:t>tusmuot</a:t>
            </a:r>
            <a:r>
              <a:rPr sz="1800" b="1" spc="5" dirty="0" smtClean="0">
                <a:latin typeface="Arial"/>
                <a:cs typeface="Arial"/>
              </a:rPr>
              <a:t>o</a:t>
            </a:r>
            <a:r>
              <a:rPr sz="1800" b="1" spc="0" dirty="0" smtClean="0">
                <a:latin typeface="Arial"/>
                <a:cs typeface="Arial"/>
              </a:rPr>
              <a:t>nsa</a:t>
            </a:r>
            <a:r>
              <a:rPr sz="1800" b="1" spc="-15" dirty="0" smtClean="0">
                <a:latin typeface="Arial"/>
                <a:cs typeface="Arial"/>
              </a:rPr>
              <a:t> </a:t>
            </a:r>
            <a:r>
              <a:rPr sz="1800" b="1" spc="0" dirty="0" smtClean="0">
                <a:latin typeface="Arial"/>
                <a:cs typeface="Arial"/>
              </a:rPr>
              <a:t>–</a:t>
            </a:r>
            <a:r>
              <a:rPr sz="1800" b="1" spc="-5" dirty="0" smtClean="0">
                <a:latin typeface="Arial"/>
                <a:cs typeface="Arial"/>
              </a:rPr>
              <a:t> </a:t>
            </a:r>
            <a:r>
              <a:rPr sz="1800" b="1" spc="0" dirty="0" smtClean="0">
                <a:latin typeface="Arial"/>
                <a:cs typeface="Arial"/>
              </a:rPr>
              <a:t>2.</a:t>
            </a:r>
            <a:r>
              <a:rPr sz="1800" b="1" spc="-10" dirty="0" smtClean="0">
                <a:latin typeface="Arial"/>
                <a:cs typeface="Arial"/>
              </a:rPr>
              <a:t>a</a:t>
            </a:r>
            <a:r>
              <a:rPr sz="1800" b="1" spc="0" dirty="0" smtClean="0">
                <a:latin typeface="Arial"/>
                <a:cs typeface="Arial"/>
              </a:rPr>
              <a:t>st</a:t>
            </a:r>
            <a:r>
              <a:rPr sz="1800" b="1" spc="-10" dirty="0" smtClean="0">
                <a:latin typeface="Arial"/>
                <a:cs typeface="Arial"/>
              </a:rPr>
              <a:t>e</a:t>
            </a:r>
            <a:r>
              <a:rPr sz="1800" b="1" spc="0" dirty="0" smtClean="0">
                <a:latin typeface="Arial"/>
                <a:cs typeface="Arial"/>
              </a:rPr>
              <a:t>ella</a:t>
            </a:r>
            <a:r>
              <a:rPr sz="1800" b="1" spc="10" dirty="0" smtClean="0">
                <a:latin typeface="Arial"/>
                <a:cs typeface="Arial"/>
              </a:rPr>
              <a:t> </a:t>
            </a:r>
            <a:r>
              <a:rPr sz="1800" b="1" spc="0" dirty="0" smtClean="0">
                <a:latin typeface="Arial"/>
                <a:cs typeface="Arial"/>
              </a:rPr>
              <a:t>d</a:t>
            </a:r>
            <a:r>
              <a:rPr sz="1800" b="1" spc="5" dirty="0" smtClean="0">
                <a:latin typeface="Arial"/>
                <a:cs typeface="Arial"/>
              </a:rPr>
              <a:t>u</a:t>
            </a:r>
            <a:r>
              <a:rPr sz="1800" b="1" spc="0" dirty="0" smtClean="0">
                <a:latin typeface="Arial"/>
                <a:cs typeface="Arial"/>
              </a:rPr>
              <a:t>a</a:t>
            </a:r>
            <a:r>
              <a:rPr sz="1800" b="1" spc="-10" dirty="0" smtClean="0">
                <a:latin typeface="Arial"/>
                <a:cs typeface="Arial"/>
              </a:rPr>
              <a:t>a</a:t>
            </a:r>
            <a:r>
              <a:rPr sz="1800" b="1" spc="0" dirty="0" smtClean="0">
                <a:latin typeface="Arial"/>
                <a:cs typeface="Arial"/>
              </a:rPr>
              <a:t>l</a:t>
            </a:r>
            <a:r>
              <a:rPr sz="1800" b="1" spc="5" dirty="0" smtClean="0">
                <a:latin typeface="Arial"/>
                <a:cs typeface="Arial"/>
              </a:rPr>
              <a:t>i</a:t>
            </a:r>
            <a:r>
              <a:rPr sz="1800" b="1" spc="0" dirty="0" smtClean="0">
                <a:latin typeface="Arial"/>
                <a:cs typeface="Arial"/>
              </a:rPr>
              <a:t>m</a:t>
            </a:r>
            <a:r>
              <a:rPr sz="1800" b="1" spc="-10" dirty="0" smtClean="0">
                <a:latin typeface="Arial"/>
                <a:cs typeface="Arial"/>
              </a:rPr>
              <a:t>a</a:t>
            </a:r>
            <a:r>
              <a:rPr sz="1800" b="1" spc="0" dirty="0" smtClean="0">
                <a:latin typeface="Arial"/>
                <a:cs typeface="Arial"/>
              </a:rPr>
              <a:t>l</a:t>
            </a:r>
            <a:r>
              <a:rPr sz="1800" b="1" spc="5" dirty="0" smtClean="0">
                <a:latin typeface="Arial"/>
                <a:cs typeface="Arial"/>
              </a:rPr>
              <a:t>l</a:t>
            </a:r>
            <a:r>
              <a:rPr sz="1800" b="1" spc="0" dirty="0" smtClean="0">
                <a:latin typeface="Arial"/>
                <a:cs typeface="Arial"/>
              </a:rPr>
              <a:t>i</a:t>
            </a:r>
            <a:endParaRPr sz="1800">
              <a:latin typeface="Arial"/>
              <a:cs typeface="Arial"/>
            </a:endParaRPr>
          </a:p>
          <a:p>
            <a:pPr marL="299085" marR="592455" indent="-287020">
              <a:lnSpc>
                <a:spcPts val="2160"/>
              </a:lnSpc>
              <a:spcBef>
                <a:spcPts val="70"/>
              </a:spcBef>
              <a:buFont typeface="Arial"/>
              <a:buChar char="•"/>
              <a:tabLst>
                <a:tab pos="299085" algn="l"/>
              </a:tabLst>
            </a:pPr>
            <a:r>
              <a:rPr sz="1800" b="1" dirty="0" smtClean="0">
                <a:latin typeface="Arial"/>
                <a:cs typeface="Arial"/>
              </a:rPr>
              <a:t>L</a:t>
            </a:r>
            <a:r>
              <a:rPr sz="1800" b="1" spc="5" dirty="0" smtClean="0">
                <a:latin typeface="Arial"/>
                <a:cs typeface="Arial"/>
              </a:rPr>
              <a:t>u</a:t>
            </a:r>
            <a:r>
              <a:rPr sz="1800" b="1" spc="0" dirty="0" smtClean="0">
                <a:latin typeface="Arial"/>
                <a:cs typeface="Arial"/>
              </a:rPr>
              <a:t>kioko</a:t>
            </a:r>
            <a:r>
              <a:rPr sz="1800" b="1" spc="5" dirty="0" smtClean="0">
                <a:latin typeface="Arial"/>
                <a:cs typeface="Arial"/>
              </a:rPr>
              <a:t>u</a:t>
            </a:r>
            <a:r>
              <a:rPr sz="1800" b="1" spc="0" dirty="0" smtClean="0">
                <a:latin typeface="Arial"/>
                <a:cs typeface="Arial"/>
              </a:rPr>
              <a:t>l</a:t>
            </a:r>
            <a:r>
              <a:rPr sz="1800" b="1" spc="5" dirty="0" smtClean="0">
                <a:latin typeface="Arial"/>
                <a:cs typeface="Arial"/>
              </a:rPr>
              <a:t>u</a:t>
            </a:r>
            <a:r>
              <a:rPr sz="1800" b="1" spc="0" dirty="0" smtClean="0">
                <a:latin typeface="Arial"/>
                <a:cs typeface="Arial"/>
              </a:rPr>
              <a:t>tuks</a:t>
            </a:r>
            <a:r>
              <a:rPr sz="1800" b="1" spc="-10" dirty="0" smtClean="0">
                <a:latin typeface="Arial"/>
                <a:cs typeface="Arial"/>
              </a:rPr>
              <a:t>e</a:t>
            </a:r>
            <a:r>
              <a:rPr sz="1800" b="1" spc="0" dirty="0" smtClean="0">
                <a:latin typeface="Arial"/>
                <a:cs typeface="Arial"/>
              </a:rPr>
              <a:t>s</a:t>
            </a:r>
            <a:r>
              <a:rPr sz="1800" b="1" spc="-10" dirty="0" smtClean="0">
                <a:latin typeface="Arial"/>
                <a:cs typeface="Arial"/>
              </a:rPr>
              <a:t>s</a:t>
            </a:r>
            <a:r>
              <a:rPr sz="1800" b="1" spc="0" dirty="0" smtClean="0">
                <a:latin typeface="Arial"/>
                <a:cs typeface="Arial"/>
              </a:rPr>
              <a:t>a</a:t>
            </a:r>
            <a:r>
              <a:rPr sz="1800" b="1" spc="-5" dirty="0" smtClean="0">
                <a:latin typeface="Arial"/>
                <a:cs typeface="Arial"/>
              </a:rPr>
              <a:t> </a:t>
            </a:r>
            <a:r>
              <a:rPr sz="1800" b="1" spc="0" dirty="0" smtClean="0">
                <a:latin typeface="Arial"/>
                <a:cs typeface="Arial"/>
              </a:rPr>
              <a:t>on</a:t>
            </a:r>
            <a:r>
              <a:rPr sz="1800" b="1" spc="-5" dirty="0" smtClean="0">
                <a:latin typeface="Arial"/>
                <a:cs typeface="Arial"/>
              </a:rPr>
              <a:t> </a:t>
            </a:r>
            <a:r>
              <a:rPr sz="1800" b="1" spc="0" dirty="0" smtClean="0">
                <a:latin typeface="Arial"/>
                <a:cs typeface="Arial"/>
              </a:rPr>
              <a:t>riittä</a:t>
            </a:r>
            <a:r>
              <a:rPr sz="1800" b="1" spc="-45" dirty="0" smtClean="0">
                <a:latin typeface="Arial"/>
                <a:cs typeface="Arial"/>
              </a:rPr>
              <a:t>v</a:t>
            </a:r>
            <a:r>
              <a:rPr sz="1800" b="1" spc="0" dirty="0" smtClean="0">
                <a:latin typeface="Arial"/>
                <a:cs typeface="Arial"/>
              </a:rPr>
              <a:t>ää</a:t>
            </a:r>
            <a:r>
              <a:rPr sz="1800" b="1" spc="40" dirty="0" smtClean="0">
                <a:latin typeface="Arial"/>
                <a:cs typeface="Arial"/>
              </a:rPr>
              <a:t> </a:t>
            </a:r>
            <a:r>
              <a:rPr sz="1800" b="1" spc="0" dirty="0" smtClean="0">
                <a:latin typeface="Arial"/>
                <a:cs typeface="Arial"/>
              </a:rPr>
              <a:t>j</a:t>
            </a:r>
            <a:r>
              <a:rPr sz="1800" b="1" spc="5" dirty="0" smtClean="0">
                <a:latin typeface="Arial"/>
                <a:cs typeface="Arial"/>
              </a:rPr>
              <a:t>o</a:t>
            </a:r>
            <a:r>
              <a:rPr sz="1800" b="1" spc="0" dirty="0" smtClean="0">
                <a:latin typeface="Arial"/>
                <a:cs typeface="Arial"/>
              </a:rPr>
              <a:t>usta</a:t>
            </a:r>
            <a:r>
              <a:rPr sz="1800" b="1" spc="-45" dirty="0" smtClean="0">
                <a:latin typeface="Arial"/>
                <a:cs typeface="Arial"/>
              </a:rPr>
              <a:t>v</a:t>
            </a:r>
            <a:r>
              <a:rPr sz="1800" b="1" spc="0" dirty="0" smtClean="0">
                <a:latin typeface="Arial"/>
                <a:cs typeface="Arial"/>
              </a:rPr>
              <a:t>u</a:t>
            </a:r>
            <a:r>
              <a:rPr sz="1800" b="1" spc="5" dirty="0" smtClean="0">
                <a:latin typeface="Arial"/>
                <a:cs typeface="Arial"/>
              </a:rPr>
              <a:t>u</a:t>
            </a:r>
            <a:r>
              <a:rPr sz="1800" b="1" spc="0" dirty="0" smtClean="0">
                <a:latin typeface="Arial"/>
                <a:cs typeface="Arial"/>
              </a:rPr>
              <a:t>tta</a:t>
            </a:r>
            <a:r>
              <a:rPr sz="1800" b="1" spc="20" dirty="0" smtClean="0">
                <a:latin typeface="Arial"/>
                <a:cs typeface="Arial"/>
              </a:rPr>
              <a:t> </a:t>
            </a:r>
            <a:r>
              <a:rPr sz="1800" b="1" spc="0" dirty="0" smtClean="0">
                <a:latin typeface="Arial"/>
                <a:cs typeface="Arial"/>
              </a:rPr>
              <a:t>tutkin</a:t>
            </a:r>
            <a:r>
              <a:rPr sz="1800" b="1" spc="5" dirty="0" smtClean="0">
                <a:latin typeface="Arial"/>
                <a:cs typeface="Arial"/>
              </a:rPr>
              <a:t>n</a:t>
            </a:r>
            <a:r>
              <a:rPr sz="1800" b="1" spc="0" dirty="0" smtClean="0">
                <a:latin typeface="Arial"/>
                <a:cs typeface="Arial"/>
              </a:rPr>
              <a:t>on suorittami</a:t>
            </a:r>
            <a:r>
              <a:rPr sz="1800" b="1" spc="-10" dirty="0" smtClean="0">
                <a:latin typeface="Arial"/>
                <a:cs typeface="Arial"/>
              </a:rPr>
              <a:t>s</a:t>
            </a:r>
            <a:r>
              <a:rPr sz="1800" b="1" spc="0" dirty="0" smtClean="0">
                <a:latin typeface="Arial"/>
                <a:cs typeface="Arial"/>
              </a:rPr>
              <a:t>e</a:t>
            </a:r>
            <a:r>
              <a:rPr sz="1800" b="1" spc="-10" dirty="0" smtClean="0">
                <a:latin typeface="Arial"/>
                <a:cs typeface="Arial"/>
              </a:rPr>
              <a:t>e</a:t>
            </a:r>
            <a:r>
              <a:rPr sz="1800" b="1" spc="0" dirty="0" smtClean="0">
                <a:latin typeface="Arial"/>
                <a:cs typeface="Arial"/>
              </a:rPr>
              <a:t>n</a:t>
            </a:r>
            <a:r>
              <a:rPr sz="1800" b="1" spc="5" dirty="0" smtClean="0">
                <a:latin typeface="Arial"/>
                <a:cs typeface="Arial"/>
              </a:rPr>
              <a:t> </a:t>
            </a:r>
            <a:r>
              <a:rPr sz="1800" b="1" spc="0" dirty="0" smtClean="0">
                <a:latin typeface="Arial"/>
                <a:cs typeface="Arial"/>
              </a:rPr>
              <a:t>n</a:t>
            </a:r>
            <a:r>
              <a:rPr sz="1800" b="1" spc="5" dirty="0" smtClean="0">
                <a:latin typeface="Arial"/>
                <a:cs typeface="Arial"/>
              </a:rPr>
              <a:t>i</a:t>
            </a:r>
            <a:r>
              <a:rPr sz="1800" b="1" spc="0" dirty="0" smtClean="0">
                <a:latin typeface="Arial"/>
                <a:cs typeface="Arial"/>
              </a:rPr>
              <a:t>in</a:t>
            </a:r>
            <a:r>
              <a:rPr sz="1800" b="1" spc="-5" dirty="0" smtClean="0">
                <a:latin typeface="Arial"/>
                <a:cs typeface="Arial"/>
              </a:rPr>
              <a:t> </a:t>
            </a:r>
            <a:r>
              <a:rPr sz="1800" b="1" spc="0" dirty="0" smtClean="0">
                <a:latin typeface="Arial"/>
                <a:cs typeface="Arial"/>
              </a:rPr>
              <a:t>aj</a:t>
            </a:r>
            <a:r>
              <a:rPr sz="1800" b="1" spc="-10" dirty="0" smtClean="0">
                <a:latin typeface="Arial"/>
                <a:cs typeface="Arial"/>
              </a:rPr>
              <a:t>a</a:t>
            </a:r>
            <a:r>
              <a:rPr sz="1800" b="1" spc="0" dirty="0" smtClean="0">
                <a:latin typeface="Arial"/>
                <a:cs typeface="Arial"/>
              </a:rPr>
              <a:t>l</a:t>
            </a:r>
            <a:r>
              <a:rPr sz="1800" b="1" spc="5" dirty="0" smtClean="0">
                <a:latin typeface="Arial"/>
                <a:cs typeface="Arial"/>
              </a:rPr>
              <a:t>l</a:t>
            </a:r>
            <a:r>
              <a:rPr sz="1800" b="1" spc="0" dirty="0" smtClean="0">
                <a:latin typeface="Arial"/>
                <a:cs typeface="Arial"/>
              </a:rPr>
              <a:t>is</a:t>
            </a:r>
            <a:r>
              <a:rPr sz="1800" b="1" spc="-10" dirty="0" smtClean="0">
                <a:latin typeface="Arial"/>
                <a:cs typeface="Arial"/>
              </a:rPr>
              <a:t>e</a:t>
            </a:r>
            <a:r>
              <a:rPr sz="1800" b="1" spc="0" dirty="0" smtClean="0">
                <a:latin typeface="Arial"/>
                <a:cs typeface="Arial"/>
              </a:rPr>
              <a:t>sti</a:t>
            </a:r>
            <a:r>
              <a:rPr sz="1800" b="1" spc="-10" dirty="0" smtClean="0">
                <a:latin typeface="Arial"/>
                <a:cs typeface="Arial"/>
              </a:rPr>
              <a:t> </a:t>
            </a:r>
            <a:r>
              <a:rPr sz="1800" b="1" spc="0" dirty="0" smtClean="0">
                <a:latin typeface="Arial"/>
                <a:cs typeface="Arial"/>
              </a:rPr>
              <a:t>kuin</a:t>
            </a:r>
            <a:r>
              <a:rPr sz="1800" b="1" spc="-5" dirty="0" smtClean="0">
                <a:latin typeface="Arial"/>
                <a:cs typeface="Arial"/>
              </a:rPr>
              <a:t> </a:t>
            </a:r>
            <a:r>
              <a:rPr sz="1800" b="1" spc="0" dirty="0" smtClean="0">
                <a:latin typeface="Arial"/>
                <a:cs typeface="Arial"/>
              </a:rPr>
              <a:t>si</a:t>
            </a:r>
            <a:r>
              <a:rPr sz="1800" b="1" spc="-10" dirty="0" smtClean="0">
                <a:latin typeface="Arial"/>
                <a:cs typeface="Arial"/>
              </a:rPr>
              <a:t>s</a:t>
            </a:r>
            <a:r>
              <a:rPr sz="1800" b="1" spc="0" dirty="0" smtClean="0">
                <a:latin typeface="Arial"/>
                <a:cs typeface="Arial"/>
              </a:rPr>
              <a:t>äll</a:t>
            </a:r>
            <a:r>
              <a:rPr sz="1800" b="1" spc="5" dirty="0" smtClean="0">
                <a:latin typeface="Arial"/>
                <a:cs typeface="Arial"/>
              </a:rPr>
              <a:t>ö</a:t>
            </a:r>
            <a:r>
              <a:rPr sz="1800" b="1" spc="0" dirty="0" smtClean="0">
                <a:latin typeface="Arial"/>
                <a:cs typeface="Arial"/>
              </a:rPr>
              <a:t>l</a:t>
            </a:r>
            <a:r>
              <a:rPr sz="1800" b="1" spc="5" dirty="0" smtClean="0">
                <a:latin typeface="Arial"/>
                <a:cs typeface="Arial"/>
              </a:rPr>
              <a:t>l</a:t>
            </a:r>
            <a:r>
              <a:rPr sz="1800" b="1" spc="0" dirty="0" smtClean="0">
                <a:latin typeface="Arial"/>
                <a:cs typeface="Arial"/>
              </a:rPr>
              <a:t>is</a:t>
            </a:r>
            <a:r>
              <a:rPr sz="1800" b="1" spc="-10" dirty="0" smtClean="0">
                <a:latin typeface="Arial"/>
                <a:cs typeface="Arial"/>
              </a:rPr>
              <a:t>e</a:t>
            </a:r>
            <a:r>
              <a:rPr sz="1800" b="1" spc="0" dirty="0" smtClean="0">
                <a:latin typeface="Arial"/>
                <a:cs typeface="Arial"/>
              </a:rPr>
              <a:t>sti</a:t>
            </a:r>
            <a:endParaRPr sz="1800">
              <a:latin typeface="Arial"/>
              <a:cs typeface="Arial"/>
            </a:endParaRPr>
          </a:p>
          <a:p>
            <a:pPr marL="299085" indent="-287020">
              <a:lnSpc>
                <a:spcPts val="2090"/>
              </a:lnSpc>
              <a:buFont typeface="Arial"/>
              <a:buChar char="•"/>
              <a:tabLst>
                <a:tab pos="299085" algn="l"/>
              </a:tabLst>
            </a:pPr>
            <a:r>
              <a:rPr sz="1800" b="1" dirty="0" smtClean="0">
                <a:latin typeface="Arial"/>
                <a:cs typeface="Arial"/>
              </a:rPr>
              <a:t>Yl</a:t>
            </a:r>
            <a:r>
              <a:rPr sz="1800" b="1" spc="5" dirty="0" smtClean="0">
                <a:latin typeface="Arial"/>
                <a:cs typeface="Arial"/>
              </a:rPr>
              <a:t>i</a:t>
            </a:r>
            <a:r>
              <a:rPr sz="1800" b="1" spc="0" dirty="0" smtClean="0">
                <a:latin typeface="Arial"/>
                <a:cs typeface="Arial"/>
              </a:rPr>
              <a:t>o</a:t>
            </a:r>
            <a:r>
              <a:rPr sz="1800" b="1" spc="5" dirty="0" smtClean="0">
                <a:latin typeface="Arial"/>
                <a:cs typeface="Arial"/>
              </a:rPr>
              <a:t>p</a:t>
            </a:r>
            <a:r>
              <a:rPr sz="1800" b="1" spc="0" dirty="0" smtClean="0">
                <a:latin typeface="Arial"/>
                <a:cs typeface="Arial"/>
              </a:rPr>
              <a:t>p</a:t>
            </a:r>
            <a:r>
              <a:rPr sz="1800" b="1" spc="5" dirty="0" smtClean="0">
                <a:latin typeface="Arial"/>
                <a:cs typeface="Arial"/>
              </a:rPr>
              <a:t>i</a:t>
            </a:r>
            <a:r>
              <a:rPr sz="1800" b="1" spc="0" dirty="0" smtClean="0">
                <a:latin typeface="Arial"/>
                <a:cs typeface="Arial"/>
              </a:rPr>
              <a:t>la</a:t>
            </a:r>
            <a:r>
              <a:rPr sz="1800" b="1" spc="-10" dirty="0" smtClean="0">
                <a:latin typeface="Arial"/>
                <a:cs typeface="Arial"/>
              </a:rPr>
              <a:t>s</a:t>
            </a:r>
            <a:r>
              <a:rPr sz="1800" b="1" spc="0" dirty="0" smtClean="0">
                <a:latin typeface="Arial"/>
                <a:cs typeface="Arial"/>
              </a:rPr>
              <a:t>tutkinto</a:t>
            </a:r>
            <a:r>
              <a:rPr sz="1800" b="1" spc="-30" dirty="0" smtClean="0">
                <a:latin typeface="Arial"/>
                <a:cs typeface="Arial"/>
              </a:rPr>
              <a:t> </a:t>
            </a:r>
            <a:r>
              <a:rPr sz="1800" b="1" spc="0" dirty="0" smtClean="0">
                <a:latin typeface="Arial"/>
                <a:cs typeface="Arial"/>
              </a:rPr>
              <a:t>k</a:t>
            </a:r>
            <a:r>
              <a:rPr sz="1800" b="1" spc="-10" dirty="0" smtClean="0">
                <a:latin typeface="Arial"/>
                <a:cs typeface="Arial"/>
              </a:rPr>
              <a:t>e</a:t>
            </a:r>
            <a:r>
              <a:rPr sz="1800" b="1" spc="0" dirty="0" smtClean="0">
                <a:latin typeface="Arial"/>
                <a:cs typeface="Arial"/>
              </a:rPr>
              <a:t>h</a:t>
            </a:r>
            <a:r>
              <a:rPr sz="1800" b="1" spc="5" dirty="0" smtClean="0">
                <a:latin typeface="Arial"/>
                <a:cs typeface="Arial"/>
              </a:rPr>
              <a:t>i</a:t>
            </a:r>
            <a:r>
              <a:rPr sz="1800" b="1" spc="0" dirty="0" smtClean="0">
                <a:latin typeface="Arial"/>
                <a:cs typeface="Arial"/>
              </a:rPr>
              <a:t>tt</a:t>
            </a:r>
            <a:r>
              <a:rPr sz="1800" b="1" spc="-20" dirty="0" smtClean="0">
                <a:latin typeface="Arial"/>
                <a:cs typeface="Arial"/>
              </a:rPr>
              <a:t>y</a:t>
            </a:r>
            <a:r>
              <a:rPr sz="1800" b="1" spc="0" dirty="0" smtClean="0">
                <a:latin typeface="Arial"/>
                <a:cs typeface="Arial"/>
              </a:rPr>
              <a:t>y</a:t>
            </a:r>
            <a:r>
              <a:rPr sz="1800" b="1" spc="5" dirty="0" smtClean="0">
                <a:latin typeface="Arial"/>
                <a:cs typeface="Arial"/>
              </a:rPr>
              <a:t> </a:t>
            </a:r>
            <a:r>
              <a:rPr sz="1800" b="1" spc="0" dirty="0" smtClean="0">
                <a:latin typeface="Arial"/>
                <a:cs typeface="Arial"/>
              </a:rPr>
              <a:t>l</a:t>
            </a:r>
            <a:r>
              <a:rPr sz="1800" b="1" spc="5" dirty="0" smtClean="0">
                <a:latin typeface="Arial"/>
                <a:cs typeface="Arial"/>
              </a:rPr>
              <a:t>i</a:t>
            </a:r>
            <a:r>
              <a:rPr sz="1800" b="1" spc="0" dirty="0" smtClean="0">
                <a:latin typeface="Arial"/>
                <a:cs typeface="Arial"/>
              </a:rPr>
              <a:t>n</a:t>
            </a:r>
            <a:r>
              <a:rPr sz="1800" b="1" spc="5" dirty="0" smtClean="0">
                <a:latin typeface="Arial"/>
                <a:cs typeface="Arial"/>
              </a:rPr>
              <a:t>j</a:t>
            </a:r>
            <a:r>
              <a:rPr sz="1800" b="1" spc="0" dirty="0" smtClean="0">
                <a:latin typeface="Arial"/>
                <a:cs typeface="Arial"/>
              </a:rPr>
              <a:t>a</a:t>
            </a:r>
            <a:r>
              <a:rPr sz="1800" b="1" spc="-10" dirty="0" smtClean="0">
                <a:latin typeface="Arial"/>
                <a:cs typeface="Arial"/>
              </a:rPr>
              <a:t>s</a:t>
            </a:r>
            <a:r>
              <a:rPr sz="1800" b="1" spc="0" dirty="0" smtClean="0">
                <a:latin typeface="Arial"/>
                <a:cs typeface="Arial"/>
              </a:rPr>
              <a:t>sa</a:t>
            </a:r>
            <a:r>
              <a:rPr sz="1800" b="1" spc="-10" dirty="0" smtClean="0">
                <a:latin typeface="Arial"/>
                <a:cs typeface="Arial"/>
              </a:rPr>
              <a:t> </a:t>
            </a:r>
            <a:r>
              <a:rPr sz="1800" b="1" spc="5" dirty="0" smtClean="0">
                <a:latin typeface="Arial"/>
                <a:cs typeface="Arial"/>
              </a:rPr>
              <a:t>l</a:t>
            </a:r>
            <a:r>
              <a:rPr sz="1800" b="1" spc="0" dirty="0" smtClean="0">
                <a:latin typeface="Arial"/>
                <a:cs typeface="Arial"/>
              </a:rPr>
              <a:t>uki</a:t>
            </a:r>
            <a:r>
              <a:rPr sz="1800" b="1" spc="5" dirty="0" smtClean="0">
                <a:latin typeface="Arial"/>
                <a:cs typeface="Arial"/>
              </a:rPr>
              <a:t>o</a:t>
            </a:r>
            <a:r>
              <a:rPr sz="1800" b="1" spc="0" dirty="0" smtClean="0">
                <a:latin typeface="Arial"/>
                <a:cs typeface="Arial"/>
              </a:rPr>
              <a:t>kou</a:t>
            </a:r>
            <a:r>
              <a:rPr sz="1800" b="1" spc="5" dirty="0" smtClean="0">
                <a:latin typeface="Arial"/>
                <a:cs typeface="Arial"/>
              </a:rPr>
              <a:t>l</a:t>
            </a:r>
            <a:r>
              <a:rPr sz="1800" b="1" spc="0" dirty="0" smtClean="0">
                <a:latin typeface="Arial"/>
                <a:cs typeface="Arial"/>
              </a:rPr>
              <a:t>ut</a:t>
            </a:r>
            <a:r>
              <a:rPr sz="1800" b="1" spc="5" dirty="0" smtClean="0">
                <a:latin typeface="Arial"/>
                <a:cs typeface="Arial"/>
              </a:rPr>
              <a:t>u</a:t>
            </a:r>
            <a:r>
              <a:rPr sz="1800" b="1" spc="0" dirty="0" smtClean="0">
                <a:latin typeface="Arial"/>
                <a:cs typeface="Arial"/>
              </a:rPr>
              <a:t>k</a:t>
            </a:r>
            <a:r>
              <a:rPr sz="1800" b="1" spc="-10" dirty="0" smtClean="0">
                <a:latin typeface="Arial"/>
                <a:cs typeface="Arial"/>
              </a:rPr>
              <a:t>s</a:t>
            </a:r>
            <a:r>
              <a:rPr sz="1800" b="1" spc="0" dirty="0" smtClean="0">
                <a:latin typeface="Arial"/>
                <a:cs typeface="Arial"/>
              </a:rPr>
              <a:t>en</a:t>
            </a:r>
            <a:r>
              <a:rPr sz="1800" b="1" spc="-25" dirty="0" smtClean="0">
                <a:latin typeface="Arial"/>
                <a:cs typeface="Arial"/>
              </a:rPr>
              <a:t> </a:t>
            </a:r>
            <a:r>
              <a:rPr sz="1800" b="1" spc="0" dirty="0" smtClean="0">
                <a:latin typeface="Arial"/>
                <a:cs typeface="Arial"/>
              </a:rPr>
              <a:t>k</a:t>
            </a:r>
            <a:r>
              <a:rPr sz="1800" b="1" spc="-10" dirty="0" smtClean="0">
                <a:latin typeface="Arial"/>
                <a:cs typeface="Arial"/>
              </a:rPr>
              <a:t>a</a:t>
            </a:r>
            <a:r>
              <a:rPr sz="1800" b="1" spc="0" dirty="0" smtClean="0">
                <a:latin typeface="Arial"/>
                <a:cs typeface="Arial"/>
              </a:rPr>
              <a:t>ns</a:t>
            </a:r>
            <a:r>
              <a:rPr sz="1800" b="1" spc="-10" dirty="0" smtClean="0">
                <a:latin typeface="Arial"/>
                <a:cs typeface="Arial"/>
              </a:rPr>
              <a:t>s</a:t>
            </a:r>
            <a:r>
              <a:rPr sz="1800" b="1" spc="0" dirty="0" smtClean="0">
                <a:latin typeface="Arial"/>
                <a:cs typeface="Arial"/>
              </a:rPr>
              <a:t>a.</a:t>
            </a:r>
            <a:endParaRPr sz="1800">
              <a:latin typeface="Arial"/>
              <a:cs typeface="Arial"/>
            </a:endParaRPr>
          </a:p>
        </p:txBody>
      </p:sp>
      <p:sp>
        <p:nvSpPr>
          <p:cNvPr id="6" name="object 6"/>
          <p:cNvSpPr txBox="1"/>
          <p:nvPr/>
        </p:nvSpPr>
        <p:spPr>
          <a:xfrm>
            <a:off x="2081910" y="2949828"/>
            <a:ext cx="6316345" cy="2754630"/>
          </a:xfrm>
          <a:prstGeom prst="rect">
            <a:avLst/>
          </a:prstGeom>
        </p:spPr>
        <p:txBody>
          <a:bodyPr vert="horz" wrap="square" lIns="0" tIns="0" rIns="0" bIns="0" rtlCol="0">
            <a:noAutofit/>
          </a:bodyPr>
          <a:lstStyle/>
          <a:p>
            <a:pPr marL="297180" indent="-285115">
              <a:lnSpc>
                <a:spcPct val="100000"/>
              </a:lnSpc>
              <a:buFont typeface="Arial"/>
              <a:buChar char="•"/>
              <a:tabLst>
                <a:tab pos="297180" algn="l"/>
              </a:tabLst>
            </a:pPr>
            <a:r>
              <a:rPr sz="1800" b="1" dirty="0" smtClean="0">
                <a:latin typeface="Arial"/>
                <a:cs typeface="Arial"/>
              </a:rPr>
              <a:t>O</a:t>
            </a:r>
            <a:r>
              <a:rPr sz="1800" b="1" spc="5" dirty="0" smtClean="0">
                <a:latin typeface="Arial"/>
                <a:cs typeface="Arial"/>
              </a:rPr>
              <a:t>p</a:t>
            </a:r>
            <a:r>
              <a:rPr sz="1800" b="1" spc="0" dirty="0" smtClean="0">
                <a:latin typeface="Arial"/>
                <a:cs typeface="Arial"/>
              </a:rPr>
              <a:t>p</a:t>
            </a:r>
            <a:r>
              <a:rPr sz="1800" b="1" spc="5" dirty="0" smtClean="0">
                <a:latin typeface="Arial"/>
                <a:cs typeface="Arial"/>
              </a:rPr>
              <a:t>i</a:t>
            </a:r>
            <a:r>
              <a:rPr sz="1800" b="1" spc="0" dirty="0" smtClean="0">
                <a:latin typeface="Arial"/>
                <a:cs typeface="Arial"/>
              </a:rPr>
              <a:t>aineja</a:t>
            </a:r>
            <a:r>
              <a:rPr sz="1800" b="1" spc="-10" dirty="0" smtClean="0">
                <a:latin typeface="Arial"/>
                <a:cs typeface="Arial"/>
              </a:rPr>
              <a:t>k</a:t>
            </a:r>
            <a:r>
              <a:rPr sz="1800" b="1" spc="0" dirty="0" smtClean="0">
                <a:latin typeface="Arial"/>
                <a:cs typeface="Arial"/>
              </a:rPr>
              <a:t>o</a:t>
            </a:r>
            <a:r>
              <a:rPr sz="1800" b="1" spc="5" dirty="0" smtClean="0">
                <a:latin typeface="Arial"/>
                <a:cs typeface="Arial"/>
              </a:rPr>
              <a:t>i</a:t>
            </a:r>
            <a:r>
              <a:rPr sz="1800" b="1" spc="0" dirty="0" smtClean="0">
                <a:latin typeface="Arial"/>
                <a:cs typeface="Arial"/>
              </a:rPr>
              <a:t>nen,</a:t>
            </a:r>
            <a:r>
              <a:rPr sz="1800" b="1" spc="-30" dirty="0" smtClean="0">
                <a:latin typeface="Arial"/>
                <a:cs typeface="Arial"/>
              </a:rPr>
              <a:t> </a:t>
            </a:r>
            <a:r>
              <a:rPr sz="1800" b="1" spc="0" dirty="0" smtClean="0">
                <a:latin typeface="Arial"/>
                <a:cs typeface="Arial"/>
              </a:rPr>
              <a:t>kur</a:t>
            </a:r>
            <a:r>
              <a:rPr sz="1800" b="1" spc="-10" dirty="0" smtClean="0">
                <a:latin typeface="Arial"/>
                <a:cs typeface="Arial"/>
              </a:rPr>
              <a:t>s</a:t>
            </a:r>
            <a:r>
              <a:rPr sz="1800" b="1" spc="0" dirty="0" smtClean="0">
                <a:latin typeface="Arial"/>
                <a:cs typeface="Arial"/>
              </a:rPr>
              <a:t>si</a:t>
            </a:r>
            <a:r>
              <a:rPr sz="1800" b="1" spc="-10" dirty="0" smtClean="0">
                <a:latin typeface="Arial"/>
                <a:cs typeface="Arial"/>
              </a:rPr>
              <a:t>m</a:t>
            </a:r>
            <a:r>
              <a:rPr sz="1800" b="1" spc="0" dirty="0" smtClean="0">
                <a:latin typeface="Arial"/>
                <a:cs typeface="Arial"/>
              </a:rPr>
              <a:t>u</a:t>
            </a:r>
            <a:r>
              <a:rPr sz="1800" b="1" spc="5" dirty="0" smtClean="0">
                <a:latin typeface="Arial"/>
                <a:cs typeface="Arial"/>
              </a:rPr>
              <a:t>o</a:t>
            </a:r>
            <a:r>
              <a:rPr sz="1800" b="1" spc="0" dirty="0" smtClean="0">
                <a:latin typeface="Arial"/>
                <a:cs typeface="Arial"/>
              </a:rPr>
              <a:t>to</a:t>
            </a:r>
            <a:r>
              <a:rPr sz="1800" b="1" spc="5" dirty="0" smtClean="0">
                <a:latin typeface="Arial"/>
                <a:cs typeface="Arial"/>
              </a:rPr>
              <a:t>i</a:t>
            </a:r>
            <a:r>
              <a:rPr sz="1800" b="1" spc="0" dirty="0" smtClean="0">
                <a:latin typeface="Arial"/>
                <a:cs typeface="Arial"/>
              </a:rPr>
              <a:t>nen ja</a:t>
            </a:r>
            <a:r>
              <a:rPr sz="1800" b="1" spc="-10" dirty="0" smtClean="0">
                <a:latin typeface="Arial"/>
                <a:cs typeface="Arial"/>
              </a:rPr>
              <a:t> </a:t>
            </a:r>
            <a:r>
              <a:rPr sz="1800" b="1" spc="5" dirty="0" smtClean="0">
                <a:latin typeface="Arial"/>
                <a:cs typeface="Arial"/>
              </a:rPr>
              <a:t>l</a:t>
            </a:r>
            <a:r>
              <a:rPr sz="1800" b="1" spc="0" dirty="0" smtClean="0">
                <a:latin typeface="Arial"/>
                <a:cs typeface="Arial"/>
              </a:rPr>
              <a:t>u</a:t>
            </a:r>
            <a:r>
              <a:rPr sz="1800" b="1" spc="5" dirty="0" smtClean="0">
                <a:latin typeface="Arial"/>
                <a:cs typeface="Arial"/>
              </a:rPr>
              <a:t>o</a:t>
            </a:r>
            <a:r>
              <a:rPr sz="1800" b="1" spc="0" dirty="0" smtClean="0">
                <a:latin typeface="Arial"/>
                <a:cs typeface="Arial"/>
              </a:rPr>
              <a:t>k</a:t>
            </a:r>
            <a:r>
              <a:rPr sz="1800" b="1" spc="-10" dirty="0" smtClean="0">
                <a:latin typeface="Arial"/>
                <a:cs typeface="Arial"/>
              </a:rPr>
              <a:t>a</a:t>
            </a:r>
            <a:r>
              <a:rPr sz="1800" b="1" spc="0" dirty="0" smtClean="0">
                <a:latin typeface="Arial"/>
                <a:cs typeface="Arial"/>
              </a:rPr>
              <a:t>ton</a:t>
            </a:r>
            <a:endParaRPr sz="1800" dirty="0">
              <a:latin typeface="Arial"/>
              <a:cs typeface="Arial"/>
            </a:endParaRPr>
          </a:p>
          <a:p>
            <a:pPr marL="297180" marR="137160" indent="-285115" algn="just">
              <a:lnSpc>
                <a:spcPct val="100000"/>
              </a:lnSpc>
              <a:buFont typeface="Arial"/>
              <a:buChar char="•"/>
              <a:tabLst>
                <a:tab pos="297180" algn="l"/>
              </a:tabLst>
            </a:pPr>
            <a:r>
              <a:rPr sz="1800" b="1" dirty="0" smtClean="0">
                <a:latin typeface="Arial"/>
                <a:cs typeface="Arial"/>
              </a:rPr>
              <a:t>La</a:t>
            </a:r>
            <a:r>
              <a:rPr sz="1800" b="1" spc="-10" dirty="0" smtClean="0">
                <a:latin typeface="Arial"/>
                <a:cs typeface="Arial"/>
              </a:rPr>
              <a:t>a</a:t>
            </a:r>
            <a:r>
              <a:rPr sz="1800" b="1" spc="0" dirty="0" smtClean="0">
                <a:latin typeface="Arial"/>
                <a:cs typeface="Arial"/>
              </a:rPr>
              <a:t>j</a:t>
            </a:r>
            <a:r>
              <a:rPr sz="1800" b="1" spc="-5" dirty="0" smtClean="0">
                <a:latin typeface="Arial"/>
                <a:cs typeface="Arial"/>
              </a:rPr>
              <a:t>a-</a:t>
            </a:r>
            <a:r>
              <a:rPr sz="1800" b="1" spc="-10" dirty="0" smtClean="0">
                <a:latin typeface="Arial"/>
                <a:cs typeface="Arial"/>
              </a:rPr>
              <a:t>a</a:t>
            </a:r>
            <a:r>
              <a:rPr sz="1800" b="1" spc="0" dirty="0" smtClean="0">
                <a:latin typeface="Arial"/>
                <a:cs typeface="Arial"/>
              </a:rPr>
              <a:t>lainen tietojen,</a:t>
            </a:r>
            <a:r>
              <a:rPr sz="1800" b="1" spc="-20" dirty="0" smtClean="0">
                <a:latin typeface="Arial"/>
                <a:cs typeface="Arial"/>
              </a:rPr>
              <a:t> </a:t>
            </a:r>
            <a:r>
              <a:rPr sz="1800" b="1" spc="0" dirty="0" smtClean="0">
                <a:latin typeface="Arial"/>
                <a:cs typeface="Arial"/>
              </a:rPr>
              <a:t>t</a:t>
            </a:r>
            <a:r>
              <a:rPr sz="1800" b="1" spc="-10" dirty="0" smtClean="0">
                <a:latin typeface="Arial"/>
                <a:cs typeface="Arial"/>
              </a:rPr>
              <a:t>a</a:t>
            </a:r>
            <a:r>
              <a:rPr sz="1800" b="1" spc="0" dirty="0" smtClean="0">
                <a:latin typeface="Arial"/>
                <a:cs typeface="Arial"/>
              </a:rPr>
              <a:t>itojen</a:t>
            </a:r>
            <a:r>
              <a:rPr sz="1800" b="1" spc="-10" dirty="0" smtClean="0">
                <a:latin typeface="Arial"/>
                <a:cs typeface="Arial"/>
              </a:rPr>
              <a:t> </a:t>
            </a:r>
            <a:r>
              <a:rPr sz="1800" b="1" spc="0" dirty="0" smtClean="0">
                <a:latin typeface="Arial"/>
                <a:cs typeface="Arial"/>
              </a:rPr>
              <a:t>ja </a:t>
            </a:r>
            <a:r>
              <a:rPr sz="1800" b="1" spc="-45" dirty="0" smtClean="0">
                <a:latin typeface="Arial"/>
                <a:cs typeface="Arial"/>
              </a:rPr>
              <a:t>v</a:t>
            </a:r>
            <a:r>
              <a:rPr sz="1800" b="1" spc="-10" dirty="0" smtClean="0">
                <a:latin typeface="Arial"/>
                <a:cs typeface="Arial"/>
              </a:rPr>
              <a:t>a</a:t>
            </a:r>
            <a:r>
              <a:rPr sz="1800" b="1" spc="0" dirty="0" smtClean="0">
                <a:latin typeface="Arial"/>
                <a:cs typeface="Arial"/>
              </a:rPr>
              <a:t>lmiuk</a:t>
            </a:r>
            <a:r>
              <a:rPr sz="1800" b="1" spc="-15" dirty="0" smtClean="0">
                <a:latin typeface="Arial"/>
                <a:cs typeface="Arial"/>
              </a:rPr>
              <a:t>s</a:t>
            </a:r>
            <a:r>
              <a:rPr sz="1800" b="1" spc="0" dirty="0" smtClean="0">
                <a:latin typeface="Arial"/>
                <a:cs typeface="Arial"/>
              </a:rPr>
              <a:t>ien</a:t>
            </a:r>
            <a:r>
              <a:rPr sz="1800" b="1" spc="35" dirty="0" smtClean="0">
                <a:latin typeface="Arial"/>
                <a:cs typeface="Arial"/>
              </a:rPr>
              <a:t> </a:t>
            </a:r>
            <a:r>
              <a:rPr sz="1800" b="1" spc="0" dirty="0" smtClean="0">
                <a:latin typeface="Arial"/>
                <a:cs typeface="Arial"/>
              </a:rPr>
              <a:t>halli</a:t>
            </a:r>
            <a:r>
              <a:rPr sz="1800" b="1" spc="5" dirty="0" smtClean="0">
                <a:latin typeface="Arial"/>
                <a:cs typeface="Arial"/>
              </a:rPr>
              <a:t>n</a:t>
            </a:r>
            <a:r>
              <a:rPr sz="1800" b="1" spc="0" dirty="0" smtClean="0">
                <a:latin typeface="Arial"/>
                <a:cs typeface="Arial"/>
              </a:rPr>
              <a:t>t</a:t>
            </a:r>
            <a:r>
              <a:rPr sz="1800" b="1" spc="-10" dirty="0" smtClean="0">
                <a:latin typeface="Arial"/>
                <a:cs typeface="Arial"/>
              </a:rPr>
              <a:t>a</a:t>
            </a:r>
            <a:r>
              <a:rPr sz="1800" b="1" spc="0" dirty="0" smtClean="0">
                <a:latin typeface="Arial"/>
                <a:cs typeface="Arial"/>
              </a:rPr>
              <a:t>a koro</a:t>
            </a:r>
            <a:r>
              <a:rPr sz="1800" b="1" spc="-10" dirty="0" smtClean="0">
                <a:latin typeface="Arial"/>
                <a:cs typeface="Arial"/>
              </a:rPr>
              <a:t>s</a:t>
            </a:r>
            <a:r>
              <a:rPr sz="1800" b="1" spc="0" dirty="0" smtClean="0">
                <a:latin typeface="Arial"/>
                <a:cs typeface="Arial"/>
              </a:rPr>
              <a:t>ta</a:t>
            </a:r>
            <a:r>
              <a:rPr sz="1800" b="1" spc="-45" dirty="0" smtClean="0">
                <a:latin typeface="Arial"/>
                <a:cs typeface="Arial"/>
              </a:rPr>
              <a:t>v</a:t>
            </a:r>
            <a:r>
              <a:rPr sz="1800" b="1" spc="0" dirty="0" smtClean="0">
                <a:latin typeface="Arial"/>
                <a:cs typeface="Arial"/>
              </a:rPr>
              <a:t>a</a:t>
            </a:r>
            <a:r>
              <a:rPr sz="1800" b="1" spc="45" dirty="0" smtClean="0">
                <a:latin typeface="Arial"/>
                <a:cs typeface="Arial"/>
              </a:rPr>
              <a:t> </a:t>
            </a:r>
            <a:r>
              <a:rPr sz="1800" b="1" spc="0" dirty="0" smtClean="0">
                <a:latin typeface="Arial"/>
                <a:cs typeface="Arial"/>
              </a:rPr>
              <a:t>os</a:t>
            </a:r>
            <a:r>
              <a:rPr sz="1800" b="1" spc="-10" dirty="0" smtClean="0">
                <a:latin typeface="Arial"/>
                <a:cs typeface="Arial"/>
              </a:rPr>
              <a:t>a</a:t>
            </a:r>
            <a:r>
              <a:rPr sz="1800" b="1" spc="0" dirty="0" smtClean="0">
                <a:latin typeface="Arial"/>
                <a:cs typeface="Arial"/>
              </a:rPr>
              <a:t>a</a:t>
            </a:r>
            <a:r>
              <a:rPr sz="1800" b="1" spc="-10" dirty="0" smtClean="0">
                <a:latin typeface="Arial"/>
                <a:cs typeface="Arial"/>
              </a:rPr>
              <a:t>m</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 t</a:t>
            </a:r>
            <a:r>
              <a:rPr sz="1800" b="1" spc="5" dirty="0" smtClean="0">
                <a:latin typeface="Arial"/>
                <a:cs typeface="Arial"/>
              </a:rPr>
              <a:t>u</a:t>
            </a:r>
            <a:r>
              <a:rPr sz="1800" b="1" spc="0" dirty="0" smtClean="0">
                <a:latin typeface="Arial"/>
                <a:cs typeface="Arial"/>
              </a:rPr>
              <a:t>le</a:t>
            </a:r>
            <a:r>
              <a:rPr sz="1800" b="1" spc="-45" dirty="0" smtClean="0">
                <a:latin typeface="Arial"/>
                <a:cs typeface="Arial"/>
              </a:rPr>
              <a:t>v</a:t>
            </a:r>
            <a:r>
              <a:rPr sz="1800" b="1" spc="0" dirty="0" smtClean="0">
                <a:latin typeface="Arial"/>
                <a:cs typeface="Arial"/>
              </a:rPr>
              <a:t>ai</a:t>
            </a:r>
            <a:r>
              <a:rPr sz="1800" b="1" spc="-10" dirty="0" smtClean="0">
                <a:latin typeface="Arial"/>
                <a:cs typeface="Arial"/>
              </a:rPr>
              <a:t>s</a:t>
            </a:r>
            <a:r>
              <a:rPr sz="1800" b="1" spc="0" dirty="0" smtClean="0">
                <a:latin typeface="Arial"/>
                <a:cs typeface="Arial"/>
              </a:rPr>
              <a:t>u</a:t>
            </a:r>
            <a:r>
              <a:rPr sz="1800" b="1" spc="5" dirty="0" smtClean="0">
                <a:latin typeface="Arial"/>
                <a:cs typeface="Arial"/>
              </a:rPr>
              <a:t>u</a:t>
            </a:r>
            <a:r>
              <a:rPr sz="1800" b="1" spc="0" dirty="0" smtClean="0">
                <a:latin typeface="Arial"/>
                <a:cs typeface="Arial"/>
              </a:rPr>
              <a:t>den</a:t>
            </a:r>
            <a:r>
              <a:rPr sz="1800" b="1" spc="25" dirty="0" smtClean="0">
                <a:latin typeface="Arial"/>
                <a:cs typeface="Arial"/>
              </a:rPr>
              <a:t> </a:t>
            </a:r>
            <a:r>
              <a:rPr sz="1800" b="1" spc="0" dirty="0" smtClean="0">
                <a:latin typeface="Arial"/>
                <a:cs typeface="Arial"/>
              </a:rPr>
              <a:t>jat</a:t>
            </a:r>
            <a:r>
              <a:rPr sz="1800" b="1" spc="-10" dirty="0" smtClean="0">
                <a:latin typeface="Arial"/>
                <a:cs typeface="Arial"/>
              </a:rPr>
              <a:t>k</a:t>
            </a:r>
            <a:r>
              <a:rPr sz="1800" b="1" spc="0" dirty="0" smtClean="0">
                <a:latin typeface="Arial"/>
                <a:cs typeface="Arial"/>
              </a:rPr>
              <a:t>oko</a:t>
            </a:r>
            <a:r>
              <a:rPr sz="1800" b="1" spc="5" dirty="0" smtClean="0">
                <a:latin typeface="Arial"/>
                <a:cs typeface="Arial"/>
              </a:rPr>
              <a:t>u</a:t>
            </a:r>
            <a:r>
              <a:rPr sz="1800" b="1" spc="0" dirty="0" smtClean="0">
                <a:latin typeface="Arial"/>
                <a:cs typeface="Arial"/>
              </a:rPr>
              <a:t>l</a:t>
            </a:r>
            <a:r>
              <a:rPr sz="1800" b="1" spc="5" dirty="0" smtClean="0">
                <a:latin typeface="Arial"/>
                <a:cs typeface="Arial"/>
              </a:rPr>
              <a:t>u</a:t>
            </a:r>
            <a:r>
              <a:rPr sz="1800" b="1" spc="0" dirty="0" smtClean="0">
                <a:latin typeface="Arial"/>
                <a:cs typeface="Arial"/>
              </a:rPr>
              <a:t>tu</a:t>
            </a:r>
            <a:r>
              <a:rPr sz="1800" b="1" spc="20" dirty="0" smtClean="0">
                <a:latin typeface="Arial"/>
                <a:cs typeface="Arial"/>
              </a:rPr>
              <a:t>s</a:t>
            </a:r>
            <a:r>
              <a:rPr sz="1800" b="1" spc="0" dirty="0" smtClean="0">
                <a:latin typeface="Arial"/>
                <a:cs typeface="Arial"/>
              </a:rPr>
              <a:t>-</a:t>
            </a:r>
            <a:r>
              <a:rPr sz="1800" b="1" spc="-10" dirty="0" smtClean="0">
                <a:latin typeface="Arial"/>
                <a:cs typeface="Arial"/>
              </a:rPr>
              <a:t> </a:t>
            </a:r>
            <a:r>
              <a:rPr sz="1800" b="1" spc="0" dirty="0" smtClean="0">
                <a:latin typeface="Arial"/>
                <a:cs typeface="Arial"/>
              </a:rPr>
              <a:t>ja t</a:t>
            </a:r>
            <a:r>
              <a:rPr sz="1800" b="1" spc="-20" dirty="0" smtClean="0">
                <a:latin typeface="Arial"/>
                <a:cs typeface="Arial"/>
              </a:rPr>
              <a:t>y</a:t>
            </a:r>
            <a:r>
              <a:rPr sz="1800" b="1" spc="0" dirty="0" smtClean="0">
                <a:latin typeface="Arial"/>
                <a:cs typeface="Arial"/>
              </a:rPr>
              <a:t>öelä</a:t>
            </a:r>
            <a:r>
              <a:rPr sz="1800" b="1" spc="-10" dirty="0" smtClean="0">
                <a:latin typeface="Arial"/>
                <a:cs typeface="Arial"/>
              </a:rPr>
              <a:t>m</a:t>
            </a:r>
            <a:r>
              <a:rPr sz="1800" b="1" spc="0" dirty="0" smtClean="0">
                <a:latin typeface="Arial"/>
                <a:cs typeface="Arial"/>
              </a:rPr>
              <a:t>än</a:t>
            </a:r>
            <a:r>
              <a:rPr sz="1800" b="1" spc="10" dirty="0" smtClean="0">
                <a:latin typeface="Arial"/>
                <a:cs typeface="Arial"/>
              </a:rPr>
              <a:t> </a:t>
            </a:r>
            <a:r>
              <a:rPr sz="1800" b="1" spc="0" dirty="0" smtClean="0">
                <a:latin typeface="Arial"/>
                <a:cs typeface="Arial"/>
              </a:rPr>
              <a:t>ta</a:t>
            </a:r>
            <a:r>
              <a:rPr sz="1800" b="1" spc="-10" dirty="0" smtClean="0">
                <a:latin typeface="Arial"/>
                <a:cs typeface="Arial"/>
              </a:rPr>
              <a:t>r</a:t>
            </a:r>
            <a:r>
              <a:rPr sz="1800" b="1" spc="0" dirty="0" smtClean="0">
                <a:latin typeface="Arial"/>
                <a:cs typeface="Arial"/>
              </a:rPr>
              <a:t>peita</a:t>
            </a:r>
            <a:r>
              <a:rPr sz="1800" b="1" spc="10" dirty="0" smtClean="0">
                <a:latin typeface="Arial"/>
                <a:cs typeface="Arial"/>
              </a:rPr>
              <a:t> </a:t>
            </a:r>
            <a:r>
              <a:rPr sz="1800" b="1" spc="-45" dirty="0" smtClean="0">
                <a:latin typeface="Arial"/>
                <a:cs typeface="Arial"/>
              </a:rPr>
              <a:t>v</a:t>
            </a:r>
            <a:r>
              <a:rPr sz="1800" b="1" spc="0" dirty="0" smtClean="0">
                <a:latin typeface="Arial"/>
                <a:cs typeface="Arial"/>
              </a:rPr>
              <a:t>a</a:t>
            </a:r>
            <a:r>
              <a:rPr sz="1800" b="1" spc="-10" dirty="0" smtClean="0">
                <a:latin typeface="Arial"/>
                <a:cs typeface="Arial"/>
              </a:rPr>
              <a:t>s</a:t>
            </a:r>
            <a:r>
              <a:rPr sz="1800" b="1" spc="0" dirty="0" smtClean="0">
                <a:latin typeface="Arial"/>
                <a:cs typeface="Arial"/>
              </a:rPr>
              <a:t>ta</a:t>
            </a:r>
            <a:r>
              <a:rPr sz="1800" b="1" spc="-10" dirty="0" smtClean="0">
                <a:latin typeface="Arial"/>
                <a:cs typeface="Arial"/>
              </a:rPr>
              <a:t>a</a:t>
            </a:r>
            <a:r>
              <a:rPr sz="1800" b="1" spc="0" dirty="0" smtClean="0">
                <a:latin typeface="Arial"/>
                <a:cs typeface="Arial"/>
              </a:rPr>
              <a:t>m</a:t>
            </a:r>
            <a:r>
              <a:rPr sz="1800" b="1" spc="-10" dirty="0" smtClean="0">
                <a:latin typeface="Arial"/>
                <a:cs typeface="Arial"/>
              </a:rPr>
              <a:t>a</a:t>
            </a:r>
            <a:r>
              <a:rPr sz="1800" b="1" spc="0" dirty="0" smtClean="0">
                <a:latin typeface="Arial"/>
                <a:cs typeface="Arial"/>
              </a:rPr>
              <a:t>an</a:t>
            </a:r>
            <a:endParaRPr sz="1800" dirty="0">
              <a:latin typeface="Arial"/>
              <a:cs typeface="Arial"/>
            </a:endParaRPr>
          </a:p>
          <a:p>
            <a:pPr marL="698500" marR="436880" lvl="1" indent="-228600">
              <a:lnSpc>
                <a:spcPct val="100000"/>
              </a:lnSpc>
              <a:buClr>
                <a:srgbClr val="C00000"/>
              </a:buClr>
              <a:buFont typeface="Arial"/>
              <a:buChar char="•"/>
              <a:tabLst>
                <a:tab pos="697865" algn="l"/>
              </a:tabLst>
            </a:pPr>
            <a:r>
              <a:rPr sz="1800" b="1" spc="-100" dirty="0" smtClean="0">
                <a:solidFill>
                  <a:srgbClr val="C00000"/>
                </a:solidFill>
                <a:latin typeface="Arial"/>
                <a:cs typeface="Arial"/>
              </a:rPr>
              <a:t>V</a:t>
            </a:r>
            <a:r>
              <a:rPr sz="1800" b="1" spc="0" dirty="0" smtClean="0">
                <a:solidFill>
                  <a:srgbClr val="C00000"/>
                </a:solidFill>
                <a:latin typeface="Arial"/>
                <a:cs typeface="Arial"/>
              </a:rPr>
              <a:t>ali</a:t>
            </a:r>
            <a:r>
              <a:rPr sz="1800" b="1" spc="5" dirty="0" smtClean="0">
                <a:solidFill>
                  <a:srgbClr val="C00000"/>
                </a:solidFill>
                <a:latin typeface="Arial"/>
                <a:cs typeface="Arial"/>
              </a:rPr>
              <a:t>n</a:t>
            </a:r>
            <a:r>
              <a:rPr sz="1800" b="1" spc="0" dirty="0" smtClean="0">
                <a:solidFill>
                  <a:srgbClr val="C00000"/>
                </a:solidFill>
                <a:latin typeface="Arial"/>
                <a:cs typeface="Arial"/>
              </a:rPr>
              <a:t>naisu</a:t>
            </a:r>
            <a:r>
              <a:rPr sz="1800" b="1" spc="5" dirty="0" smtClean="0">
                <a:solidFill>
                  <a:srgbClr val="C00000"/>
                </a:solidFill>
                <a:latin typeface="Arial"/>
                <a:cs typeface="Arial"/>
              </a:rPr>
              <a:t>u</a:t>
            </a:r>
            <a:r>
              <a:rPr sz="1800" b="1" spc="0" dirty="0" smtClean="0">
                <a:solidFill>
                  <a:srgbClr val="C00000"/>
                </a:solidFill>
                <a:latin typeface="Arial"/>
                <a:cs typeface="Arial"/>
              </a:rPr>
              <a:t>tta;</a:t>
            </a:r>
            <a:r>
              <a:rPr sz="1800" b="1" spc="-45" dirty="0" smtClean="0">
                <a:solidFill>
                  <a:srgbClr val="C00000"/>
                </a:solidFill>
                <a:latin typeface="Arial"/>
                <a:cs typeface="Arial"/>
              </a:rPr>
              <a:t> </a:t>
            </a:r>
            <a:r>
              <a:rPr lang="fi-FI" sz="1800" b="1" spc="0" dirty="0" smtClean="0">
                <a:latin typeface="Arial"/>
                <a:cs typeface="Arial"/>
              </a:rPr>
              <a:t>Joustavien</a:t>
            </a:r>
            <a:r>
              <a:rPr sz="1800" b="1" spc="-20" dirty="0" smtClean="0">
                <a:latin typeface="Arial"/>
                <a:cs typeface="Arial"/>
              </a:rPr>
              <a:t> </a:t>
            </a:r>
            <a:r>
              <a:rPr sz="1800" b="1" spc="0" dirty="0" smtClean="0">
                <a:latin typeface="Arial"/>
                <a:cs typeface="Arial"/>
              </a:rPr>
              <a:t>o</a:t>
            </a:r>
            <a:r>
              <a:rPr sz="1800" b="1" spc="5" dirty="0" smtClean="0">
                <a:latin typeface="Arial"/>
                <a:cs typeface="Arial"/>
              </a:rPr>
              <a:t>p</a:t>
            </a:r>
            <a:r>
              <a:rPr sz="1800" b="1" spc="0" dirty="0" smtClean="0">
                <a:latin typeface="Arial"/>
                <a:cs typeface="Arial"/>
              </a:rPr>
              <a:t>i</a:t>
            </a:r>
            <a:r>
              <a:rPr sz="1800" b="1" spc="5" dirty="0" smtClean="0">
                <a:latin typeface="Arial"/>
                <a:cs typeface="Arial"/>
              </a:rPr>
              <a:t>n</a:t>
            </a:r>
            <a:r>
              <a:rPr sz="1800" b="1" spc="0" dirty="0" smtClean="0">
                <a:latin typeface="Arial"/>
                <a:cs typeface="Arial"/>
              </a:rPr>
              <a:t>to</a:t>
            </a:r>
            <a:r>
              <a:rPr sz="1800" b="1" spc="5" dirty="0" smtClean="0">
                <a:latin typeface="Arial"/>
                <a:cs typeface="Arial"/>
              </a:rPr>
              <a:t>p</a:t>
            </a:r>
            <a:r>
              <a:rPr sz="1800" b="1" spc="0" dirty="0" smtClean="0">
                <a:latin typeface="Arial"/>
                <a:cs typeface="Arial"/>
              </a:rPr>
              <a:t>o</a:t>
            </a:r>
            <a:r>
              <a:rPr sz="1800" b="1" spc="5" dirty="0" smtClean="0">
                <a:latin typeface="Arial"/>
                <a:cs typeface="Arial"/>
              </a:rPr>
              <a:t>l</a:t>
            </a:r>
            <a:r>
              <a:rPr sz="1800" b="1" spc="0" dirty="0" smtClean="0">
                <a:latin typeface="Arial"/>
                <a:cs typeface="Arial"/>
              </a:rPr>
              <a:t>kujen m</a:t>
            </a:r>
            <a:r>
              <a:rPr sz="1800" b="1" spc="-10" dirty="0" smtClean="0">
                <a:latin typeface="Arial"/>
                <a:cs typeface="Arial"/>
              </a:rPr>
              <a:t>a</a:t>
            </a:r>
            <a:r>
              <a:rPr sz="1800" b="1" spc="0" dirty="0" smtClean="0">
                <a:latin typeface="Arial"/>
                <a:cs typeface="Arial"/>
              </a:rPr>
              <a:t>h</a:t>
            </a:r>
            <a:r>
              <a:rPr sz="1800" b="1" spc="5" dirty="0" smtClean="0">
                <a:latin typeface="Arial"/>
                <a:cs typeface="Arial"/>
              </a:rPr>
              <a:t>d</a:t>
            </a:r>
            <a:r>
              <a:rPr sz="1800" b="1" spc="0" dirty="0" smtClean="0">
                <a:latin typeface="Arial"/>
                <a:cs typeface="Arial"/>
              </a:rPr>
              <a:t>o</a:t>
            </a:r>
            <a:r>
              <a:rPr sz="1800" b="1" spc="5" dirty="0" smtClean="0">
                <a:latin typeface="Arial"/>
                <a:cs typeface="Arial"/>
              </a:rPr>
              <a:t>l</a:t>
            </a:r>
            <a:r>
              <a:rPr sz="1800" b="1" spc="0" dirty="0" smtClean="0">
                <a:latin typeface="Arial"/>
                <a:cs typeface="Arial"/>
              </a:rPr>
              <a:t>l</a:t>
            </a:r>
            <a:r>
              <a:rPr sz="1800" b="1" spc="5" dirty="0" smtClean="0">
                <a:latin typeface="Arial"/>
                <a:cs typeface="Arial"/>
              </a:rPr>
              <a:t>i</a:t>
            </a:r>
            <a:r>
              <a:rPr sz="1800" b="1" spc="0" dirty="0" smtClean="0">
                <a:latin typeface="Arial"/>
                <a:cs typeface="Arial"/>
              </a:rPr>
              <a:t>st</a:t>
            </a:r>
            <a:r>
              <a:rPr sz="1800" b="1" spc="-10" dirty="0" smtClean="0">
                <a:latin typeface="Arial"/>
                <a:cs typeface="Arial"/>
              </a:rPr>
              <a:t>a</a:t>
            </a:r>
            <a:r>
              <a:rPr sz="1800" b="1" spc="0" dirty="0" smtClean="0">
                <a:latin typeface="Arial"/>
                <a:cs typeface="Arial"/>
              </a:rPr>
              <a:t>minen</a:t>
            </a:r>
            <a:r>
              <a:rPr sz="1800" b="1" spc="-10" dirty="0" smtClean="0">
                <a:latin typeface="Arial"/>
                <a:cs typeface="Arial"/>
              </a:rPr>
              <a:t> </a:t>
            </a:r>
            <a:r>
              <a:rPr sz="1800" b="1" spc="0" dirty="0" smtClean="0">
                <a:latin typeface="Arial"/>
                <a:cs typeface="Arial"/>
              </a:rPr>
              <a:t>ja</a:t>
            </a:r>
            <a:r>
              <a:rPr sz="1800" b="1" spc="-10" dirty="0" smtClean="0">
                <a:latin typeface="Arial"/>
                <a:cs typeface="Arial"/>
              </a:rPr>
              <a:t> </a:t>
            </a:r>
            <a:r>
              <a:rPr sz="1800" b="1" spc="0" dirty="0" smtClean="0">
                <a:latin typeface="Arial"/>
                <a:cs typeface="Arial"/>
              </a:rPr>
              <a:t>os</a:t>
            </a:r>
            <a:r>
              <a:rPr sz="1800" b="1" spc="-10" dirty="0" smtClean="0">
                <a:latin typeface="Arial"/>
                <a:cs typeface="Arial"/>
              </a:rPr>
              <a:t>a</a:t>
            </a:r>
            <a:r>
              <a:rPr sz="1800" b="1" spc="0" dirty="0" smtClean="0">
                <a:latin typeface="Arial"/>
                <a:cs typeface="Arial"/>
              </a:rPr>
              <a:t>a</a:t>
            </a:r>
            <a:r>
              <a:rPr sz="1800" b="1" spc="-10" dirty="0" smtClean="0">
                <a:latin typeface="Arial"/>
                <a:cs typeface="Arial"/>
              </a:rPr>
              <a:t>m</a:t>
            </a:r>
            <a:r>
              <a:rPr sz="1800" b="1" spc="0" dirty="0" smtClean="0">
                <a:latin typeface="Arial"/>
                <a:cs typeface="Arial"/>
              </a:rPr>
              <a:t>is</a:t>
            </a:r>
            <a:r>
              <a:rPr sz="1800" b="1" spc="-10" dirty="0" smtClean="0">
                <a:latin typeface="Arial"/>
                <a:cs typeface="Arial"/>
              </a:rPr>
              <a:t>a</a:t>
            </a:r>
            <a:r>
              <a:rPr sz="1800" b="1" spc="0" dirty="0" smtClean="0">
                <a:latin typeface="Arial"/>
                <a:cs typeface="Arial"/>
              </a:rPr>
              <a:t>l</a:t>
            </a:r>
            <a:r>
              <a:rPr sz="1800" b="1" spc="5" dirty="0" smtClean="0">
                <a:latin typeface="Arial"/>
                <a:cs typeface="Arial"/>
              </a:rPr>
              <a:t>u</a:t>
            </a:r>
            <a:r>
              <a:rPr sz="1800" b="1" spc="0" dirty="0" smtClean="0">
                <a:latin typeface="Arial"/>
                <a:cs typeface="Arial"/>
              </a:rPr>
              <a:t>eiden </a:t>
            </a:r>
            <a:r>
              <a:rPr sz="1800" b="1" spc="-10" dirty="0" smtClean="0">
                <a:latin typeface="Arial"/>
                <a:cs typeface="Arial"/>
              </a:rPr>
              <a:t>s</a:t>
            </a:r>
            <a:r>
              <a:rPr sz="1800" b="1" spc="-20" dirty="0" smtClean="0">
                <a:latin typeface="Arial"/>
                <a:cs typeface="Arial"/>
              </a:rPr>
              <a:t>y</a:t>
            </a:r>
            <a:r>
              <a:rPr sz="1800" b="1" spc="-45" dirty="0" smtClean="0">
                <a:latin typeface="Arial"/>
                <a:cs typeface="Arial"/>
              </a:rPr>
              <a:t>v</a:t>
            </a:r>
            <a:r>
              <a:rPr sz="1800" b="1" spc="-10" dirty="0" smtClean="0">
                <a:latin typeface="Arial"/>
                <a:cs typeface="Arial"/>
              </a:rPr>
              <a:t>e</a:t>
            </a:r>
            <a:r>
              <a:rPr sz="1800" b="1" spc="0" dirty="0" smtClean="0">
                <a:latin typeface="Arial"/>
                <a:cs typeface="Arial"/>
              </a:rPr>
              <a:t>nt</a:t>
            </a:r>
            <a:r>
              <a:rPr sz="1800" b="1" spc="5" dirty="0" smtClean="0">
                <a:latin typeface="Arial"/>
                <a:cs typeface="Arial"/>
              </a:rPr>
              <a:t>ä</a:t>
            </a:r>
            <a:r>
              <a:rPr sz="1800" b="1" spc="-10" dirty="0" smtClean="0">
                <a:latin typeface="Arial"/>
                <a:cs typeface="Arial"/>
              </a:rPr>
              <a:t>m</a:t>
            </a:r>
            <a:r>
              <a:rPr sz="1800" b="1" spc="0" dirty="0" smtClean="0">
                <a:latin typeface="Arial"/>
                <a:cs typeface="Arial"/>
              </a:rPr>
              <a:t>is</a:t>
            </a:r>
            <a:r>
              <a:rPr sz="1800" b="1" spc="-10" dirty="0" smtClean="0">
                <a:latin typeface="Arial"/>
                <a:cs typeface="Arial"/>
              </a:rPr>
              <a:t>ma</a:t>
            </a:r>
            <a:r>
              <a:rPr sz="1800" b="1" spc="0" dirty="0" smtClean="0">
                <a:latin typeface="Arial"/>
                <a:cs typeface="Arial"/>
              </a:rPr>
              <a:t>hdolli</a:t>
            </a:r>
            <a:r>
              <a:rPr sz="1800" b="1" spc="-10" dirty="0" smtClean="0">
                <a:latin typeface="Arial"/>
                <a:cs typeface="Arial"/>
              </a:rPr>
              <a:t>s</a:t>
            </a:r>
            <a:r>
              <a:rPr sz="1800" b="1" spc="0" dirty="0" smtClean="0">
                <a:latin typeface="Arial"/>
                <a:cs typeface="Arial"/>
              </a:rPr>
              <a:t>uudet</a:t>
            </a:r>
            <a:r>
              <a:rPr sz="1800" b="1" spc="35" dirty="0" smtClean="0">
                <a:latin typeface="Arial"/>
                <a:cs typeface="Arial"/>
              </a:rPr>
              <a:t> </a:t>
            </a:r>
            <a:r>
              <a:rPr sz="1800" b="1" spc="0" dirty="0" smtClean="0">
                <a:latin typeface="Arial"/>
                <a:cs typeface="Arial"/>
              </a:rPr>
              <a:t>tul</a:t>
            </a:r>
            <a:r>
              <a:rPr sz="1800" b="1" spc="-10" dirty="0" smtClean="0">
                <a:latin typeface="Arial"/>
                <a:cs typeface="Arial"/>
              </a:rPr>
              <a:t>e</a:t>
            </a:r>
            <a:r>
              <a:rPr sz="1800" b="1" spc="-45" dirty="0" smtClean="0">
                <a:latin typeface="Arial"/>
                <a:cs typeface="Arial"/>
              </a:rPr>
              <a:t>v</a:t>
            </a:r>
            <a:r>
              <a:rPr sz="1800" b="1" spc="-10" dirty="0" smtClean="0">
                <a:latin typeface="Arial"/>
                <a:cs typeface="Arial"/>
              </a:rPr>
              <a:t>a</a:t>
            </a:r>
            <a:r>
              <a:rPr sz="1800" b="1" spc="0" dirty="0" smtClean="0">
                <a:latin typeface="Arial"/>
                <a:cs typeface="Arial"/>
              </a:rPr>
              <a:t>isuuden suu</a:t>
            </a:r>
            <a:r>
              <a:rPr sz="1800" b="1" spc="5" dirty="0" smtClean="0">
                <a:latin typeface="Arial"/>
                <a:cs typeface="Arial"/>
              </a:rPr>
              <a:t>n</a:t>
            </a:r>
            <a:r>
              <a:rPr sz="1800" b="1" spc="0" dirty="0" smtClean="0">
                <a:latin typeface="Arial"/>
                <a:cs typeface="Arial"/>
              </a:rPr>
              <a:t>tautumisen</a:t>
            </a:r>
            <a:r>
              <a:rPr sz="1800" b="1" spc="-10" dirty="0" smtClean="0">
                <a:latin typeface="Arial"/>
                <a:cs typeface="Arial"/>
              </a:rPr>
              <a:t> </a:t>
            </a:r>
            <a:r>
              <a:rPr sz="1800" b="1" spc="0" dirty="0" smtClean="0">
                <a:latin typeface="Arial"/>
                <a:cs typeface="Arial"/>
              </a:rPr>
              <a:t>tuek</a:t>
            </a:r>
            <a:r>
              <a:rPr sz="1800" b="1" spc="-10" dirty="0" smtClean="0">
                <a:latin typeface="Arial"/>
                <a:cs typeface="Arial"/>
              </a:rPr>
              <a:t>s</a:t>
            </a:r>
            <a:r>
              <a:rPr sz="1800" b="1" spc="0" dirty="0" smtClean="0">
                <a:latin typeface="Arial"/>
                <a:cs typeface="Arial"/>
              </a:rPr>
              <a:t>i</a:t>
            </a:r>
            <a:endParaRPr sz="1800" dirty="0">
              <a:latin typeface="Arial"/>
              <a:cs typeface="Arial"/>
            </a:endParaRPr>
          </a:p>
          <a:p>
            <a:pPr marL="297180" marR="12700" indent="-285115">
              <a:lnSpc>
                <a:spcPct val="100000"/>
              </a:lnSpc>
              <a:buFont typeface="Arial"/>
              <a:buChar char="•"/>
              <a:tabLst>
                <a:tab pos="297180" algn="l"/>
              </a:tabLst>
            </a:pPr>
            <a:r>
              <a:rPr sz="1800" b="1" dirty="0" smtClean="0">
                <a:latin typeface="Arial"/>
                <a:cs typeface="Arial"/>
              </a:rPr>
              <a:t>Riittä</a:t>
            </a:r>
            <a:r>
              <a:rPr sz="1800" b="1" spc="-45" dirty="0" smtClean="0">
                <a:latin typeface="Arial"/>
                <a:cs typeface="Arial"/>
              </a:rPr>
              <a:t>v</a:t>
            </a:r>
            <a:r>
              <a:rPr sz="1800" b="1" spc="0" dirty="0" smtClean="0">
                <a:latin typeface="Arial"/>
                <a:cs typeface="Arial"/>
              </a:rPr>
              <a:t>än</a:t>
            </a:r>
            <a:r>
              <a:rPr sz="1800" b="1" spc="35" dirty="0" smtClean="0">
                <a:latin typeface="Arial"/>
                <a:cs typeface="Arial"/>
              </a:rPr>
              <a:t> </a:t>
            </a:r>
            <a:r>
              <a:rPr sz="1800" b="1" spc="0" dirty="0" smtClean="0">
                <a:latin typeface="Arial"/>
                <a:cs typeface="Arial"/>
              </a:rPr>
              <a:t>mon</a:t>
            </a:r>
            <a:r>
              <a:rPr sz="1800" b="1" spc="5" dirty="0" smtClean="0">
                <a:latin typeface="Arial"/>
                <a:cs typeface="Arial"/>
              </a:rPr>
              <a:t>i</a:t>
            </a:r>
            <a:r>
              <a:rPr sz="1800" b="1" spc="0" dirty="0" smtClean="0">
                <a:latin typeface="Arial"/>
                <a:cs typeface="Arial"/>
              </a:rPr>
              <a:t>p</a:t>
            </a:r>
            <a:r>
              <a:rPr sz="1800" b="1" spc="5" dirty="0" smtClean="0">
                <a:latin typeface="Arial"/>
                <a:cs typeface="Arial"/>
              </a:rPr>
              <a:t>u</a:t>
            </a:r>
            <a:r>
              <a:rPr sz="1800" b="1" spc="0" dirty="0" smtClean="0">
                <a:latin typeface="Arial"/>
                <a:cs typeface="Arial"/>
              </a:rPr>
              <a:t>o</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a:t>
            </a:r>
            <a:r>
              <a:rPr sz="1800" b="1" spc="-35" dirty="0" smtClean="0">
                <a:latin typeface="Arial"/>
                <a:cs typeface="Arial"/>
              </a:rPr>
              <a:t> </a:t>
            </a:r>
            <a:r>
              <a:rPr sz="1800" b="1" spc="-20" dirty="0" smtClean="0">
                <a:latin typeface="Arial"/>
                <a:cs typeface="Arial"/>
              </a:rPr>
              <a:t>y</a:t>
            </a:r>
            <a:r>
              <a:rPr sz="1800" b="1" spc="0" dirty="0" smtClean="0">
                <a:latin typeface="Arial"/>
                <a:cs typeface="Arial"/>
              </a:rPr>
              <a:t>leis</a:t>
            </a:r>
            <a:r>
              <a:rPr sz="1800" b="1" spc="-10" dirty="0" smtClean="0">
                <a:latin typeface="Arial"/>
                <a:cs typeface="Arial"/>
              </a:rPr>
              <a:t>s</a:t>
            </a:r>
            <a:r>
              <a:rPr sz="1800" b="1" spc="0" dirty="0" smtClean="0">
                <a:latin typeface="Arial"/>
                <a:cs typeface="Arial"/>
              </a:rPr>
              <a:t>i</a:t>
            </a:r>
            <a:r>
              <a:rPr sz="1800" b="1" spc="-40" dirty="0" smtClean="0">
                <a:latin typeface="Arial"/>
                <a:cs typeface="Arial"/>
              </a:rPr>
              <a:t>v</a:t>
            </a:r>
            <a:r>
              <a:rPr sz="1800" b="1" spc="0" dirty="0" smtClean="0">
                <a:latin typeface="Arial"/>
                <a:cs typeface="Arial"/>
              </a:rPr>
              <a:t>is</a:t>
            </a:r>
            <a:r>
              <a:rPr sz="1800" b="1" spc="5" dirty="0" smtClean="0">
                <a:latin typeface="Arial"/>
                <a:cs typeface="Arial"/>
              </a:rPr>
              <a:t>t</a:t>
            </a:r>
            <a:r>
              <a:rPr sz="1800" b="1" spc="-20" dirty="0" smtClean="0">
                <a:latin typeface="Arial"/>
                <a:cs typeface="Arial"/>
              </a:rPr>
              <a:t>y</a:t>
            </a:r>
            <a:r>
              <a:rPr sz="1800" b="1" spc="0" dirty="0" smtClean="0">
                <a:latin typeface="Arial"/>
                <a:cs typeface="Arial"/>
              </a:rPr>
              <a:t>s</a:t>
            </a:r>
            <a:r>
              <a:rPr sz="1800" b="1" spc="55" dirty="0" smtClean="0">
                <a:latin typeface="Arial"/>
                <a:cs typeface="Arial"/>
              </a:rPr>
              <a:t> </a:t>
            </a:r>
            <a:r>
              <a:rPr sz="1800" b="1" spc="0" dirty="0" smtClean="0">
                <a:latin typeface="Arial"/>
                <a:cs typeface="Arial"/>
              </a:rPr>
              <a:t>ta</a:t>
            </a:r>
            <a:r>
              <a:rPr sz="1800" b="1" spc="-10" dirty="0" smtClean="0">
                <a:latin typeface="Arial"/>
                <a:cs typeface="Arial"/>
              </a:rPr>
              <a:t>k</a:t>
            </a:r>
            <a:r>
              <a:rPr sz="1800" b="1" spc="0" dirty="0" smtClean="0">
                <a:latin typeface="Arial"/>
                <a:cs typeface="Arial"/>
              </a:rPr>
              <a:t>a</a:t>
            </a:r>
            <a:r>
              <a:rPr sz="1800" b="1" spc="-10" dirty="0" smtClean="0">
                <a:latin typeface="Arial"/>
                <a:cs typeface="Arial"/>
              </a:rPr>
              <a:t>a</a:t>
            </a:r>
            <a:r>
              <a:rPr sz="1800" b="1" spc="0" dirty="0" smtClean="0">
                <a:latin typeface="Arial"/>
                <a:cs typeface="Arial"/>
              </a:rPr>
              <a:t>m</a:t>
            </a:r>
            <a:r>
              <a:rPr sz="1800" b="1" spc="-10" dirty="0" smtClean="0">
                <a:latin typeface="Arial"/>
                <a:cs typeface="Arial"/>
              </a:rPr>
              <a:t>a</a:t>
            </a:r>
            <a:r>
              <a:rPr sz="1800" b="1" spc="0" dirty="0" smtClean="0">
                <a:latin typeface="Arial"/>
                <a:cs typeface="Arial"/>
              </a:rPr>
              <a:t>an</a:t>
            </a:r>
            <a:r>
              <a:rPr sz="1800" b="1" spc="25" dirty="0" smtClean="0">
                <a:latin typeface="Arial"/>
                <a:cs typeface="Arial"/>
              </a:rPr>
              <a:t> </a:t>
            </a:r>
            <a:r>
              <a:rPr sz="1800" b="1" spc="0" dirty="0" smtClean="0">
                <a:latin typeface="Arial"/>
                <a:cs typeface="Arial"/>
              </a:rPr>
              <a:t>k</a:t>
            </a:r>
            <a:r>
              <a:rPr sz="1800" b="1" spc="-10" dirty="0" smtClean="0">
                <a:latin typeface="Arial"/>
                <a:cs typeface="Arial"/>
              </a:rPr>
              <a:t>a</a:t>
            </a:r>
            <a:r>
              <a:rPr sz="1800" b="1" spc="0" dirty="0" smtClean="0">
                <a:latin typeface="Arial"/>
                <a:cs typeface="Arial"/>
              </a:rPr>
              <a:t>ikille </a:t>
            </a:r>
            <a:r>
              <a:rPr sz="1800" b="1" spc="-20" dirty="0" smtClean="0">
                <a:latin typeface="Arial"/>
                <a:cs typeface="Arial"/>
              </a:rPr>
              <a:t>y</a:t>
            </a:r>
            <a:r>
              <a:rPr sz="1800" b="1" spc="0" dirty="0" smtClean="0">
                <a:latin typeface="Arial"/>
                <a:cs typeface="Arial"/>
              </a:rPr>
              <a:t>lei</a:t>
            </a:r>
            <a:r>
              <a:rPr sz="1800" b="1" spc="5" dirty="0" smtClean="0">
                <a:latin typeface="Arial"/>
                <a:cs typeface="Arial"/>
              </a:rPr>
              <a:t>n</a:t>
            </a:r>
            <a:r>
              <a:rPr sz="1800" b="1" spc="0" dirty="0" smtClean="0">
                <a:latin typeface="Arial"/>
                <a:cs typeface="Arial"/>
              </a:rPr>
              <a:t>en </a:t>
            </a:r>
            <a:r>
              <a:rPr sz="1800" b="1" spc="5" dirty="0" smtClean="0">
                <a:latin typeface="Arial"/>
                <a:cs typeface="Arial"/>
              </a:rPr>
              <a:t>j</a:t>
            </a:r>
            <a:r>
              <a:rPr sz="1800" b="1" spc="0" dirty="0" smtClean="0">
                <a:latin typeface="Arial"/>
                <a:cs typeface="Arial"/>
              </a:rPr>
              <a:t>at</a:t>
            </a:r>
            <a:r>
              <a:rPr sz="1800" b="1" spc="-10" dirty="0" smtClean="0">
                <a:latin typeface="Arial"/>
                <a:cs typeface="Arial"/>
              </a:rPr>
              <a:t>k</a:t>
            </a:r>
            <a:r>
              <a:rPr sz="1800" b="1" spc="5" dirty="0" smtClean="0">
                <a:latin typeface="Arial"/>
                <a:cs typeface="Arial"/>
              </a:rPr>
              <a:t>o</a:t>
            </a:r>
            <a:r>
              <a:rPr sz="1800" b="1" spc="0" dirty="0" smtClean="0">
                <a:latin typeface="Arial"/>
                <a:cs typeface="Arial"/>
              </a:rPr>
              <a:t>-o</a:t>
            </a:r>
            <a:r>
              <a:rPr sz="1800" b="1" spc="5" dirty="0" smtClean="0">
                <a:latin typeface="Arial"/>
                <a:cs typeface="Arial"/>
              </a:rPr>
              <a:t>p</a:t>
            </a:r>
            <a:r>
              <a:rPr sz="1800" b="1" spc="0" dirty="0" smtClean="0">
                <a:latin typeface="Arial"/>
                <a:cs typeface="Arial"/>
              </a:rPr>
              <a:t>i</a:t>
            </a:r>
            <a:r>
              <a:rPr sz="1800" b="1" spc="5" dirty="0" smtClean="0">
                <a:latin typeface="Arial"/>
                <a:cs typeface="Arial"/>
              </a:rPr>
              <a:t>n</a:t>
            </a:r>
            <a:r>
              <a:rPr sz="1800" b="1" spc="0" dirty="0" smtClean="0">
                <a:latin typeface="Arial"/>
                <a:cs typeface="Arial"/>
              </a:rPr>
              <a:t>tokelp</a:t>
            </a:r>
            <a:r>
              <a:rPr sz="1800" b="1" spc="5" dirty="0" smtClean="0">
                <a:latin typeface="Arial"/>
                <a:cs typeface="Arial"/>
              </a:rPr>
              <a:t>o</a:t>
            </a:r>
            <a:r>
              <a:rPr sz="1800" b="1" spc="0" dirty="0" smtClean="0">
                <a:latin typeface="Arial"/>
                <a:cs typeface="Arial"/>
              </a:rPr>
              <a:t>isu</a:t>
            </a:r>
            <a:r>
              <a:rPr sz="1800" b="1" spc="5" dirty="0" smtClean="0">
                <a:latin typeface="Arial"/>
                <a:cs typeface="Arial"/>
              </a:rPr>
              <a:t>u</a:t>
            </a:r>
            <a:r>
              <a:rPr sz="1800" b="1" spc="0" dirty="0" smtClean="0">
                <a:latin typeface="Arial"/>
                <a:cs typeface="Arial"/>
              </a:rPr>
              <a:t>s</a:t>
            </a:r>
            <a:endParaRPr sz="1800" dirty="0">
              <a:latin typeface="Arial"/>
              <a:cs typeface="Arial"/>
            </a:endParaRPr>
          </a:p>
        </p:txBody>
      </p:sp>
      <p:sp>
        <p:nvSpPr>
          <p:cNvPr id="7" name="object 7"/>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140309" y="863853"/>
            <a:ext cx="1049655" cy="742950"/>
          </a:xfrm>
          <a:prstGeom prst="rect">
            <a:avLst/>
          </a:prstGeom>
        </p:spPr>
        <p:txBody>
          <a:bodyPr vert="horz" wrap="square" lIns="0" tIns="0" rIns="0" bIns="0" rtlCol="0">
            <a:noAutofit/>
          </a:bodyPr>
          <a:lstStyle/>
          <a:p>
            <a:pPr marL="12700" marR="12700" indent="1270" algn="ctr">
              <a:lnSpc>
                <a:spcPct val="100000"/>
              </a:lnSpc>
            </a:pPr>
            <a:r>
              <a:rPr sz="1200" b="1" spc="-5" dirty="0" smtClean="0">
                <a:solidFill>
                  <a:srgbClr val="792C00"/>
                </a:solidFill>
                <a:latin typeface="Arial"/>
                <a:cs typeface="Arial"/>
              </a:rPr>
              <a:t>M</a:t>
            </a:r>
            <a:r>
              <a:rPr sz="1200" b="1" spc="0" dirty="0" smtClean="0">
                <a:solidFill>
                  <a:srgbClr val="792C00"/>
                </a:solidFill>
                <a:latin typeface="Arial"/>
                <a:cs typeface="Arial"/>
              </a:rPr>
              <a:t>ill</a:t>
            </a:r>
            <a:r>
              <a:rPr sz="1200" b="1" spc="5" dirty="0" smtClean="0">
                <a:solidFill>
                  <a:srgbClr val="792C00"/>
                </a:solidFill>
                <a:latin typeface="Arial"/>
                <a:cs typeface="Arial"/>
              </a:rPr>
              <a:t>a</a:t>
            </a:r>
            <a:r>
              <a:rPr sz="1200" b="1" spc="0" dirty="0" smtClean="0">
                <a:solidFill>
                  <a:srgbClr val="792C00"/>
                </a:solidFill>
                <a:latin typeface="Arial"/>
                <a:cs typeface="Arial"/>
              </a:rPr>
              <a:t>inen on t</a:t>
            </a:r>
            <a:r>
              <a:rPr sz="1200" b="1" spc="-5" dirty="0" smtClean="0">
                <a:solidFill>
                  <a:srgbClr val="792C00"/>
                </a:solidFill>
                <a:latin typeface="Arial"/>
                <a:cs typeface="Arial"/>
              </a:rPr>
              <a:t>u</a:t>
            </a:r>
            <a:r>
              <a:rPr sz="1200" b="1" spc="0" dirty="0" smtClean="0">
                <a:solidFill>
                  <a:srgbClr val="792C00"/>
                </a:solidFill>
                <a:latin typeface="Arial"/>
                <a:cs typeface="Arial"/>
              </a:rPr>
              <a:t>l</a:t>
            </a:r>
            <a:r>
              <a:rPr sz="1200" b="1" spc="5" dirty="0" smtClean="0">
                <a:solidFill>
                  <a:srgbClr val="792C00"/>
                </a:solidFill>
                <a:latin typeface="Arial"/>
                <a:cs typeface="Arial"/>
              </a:rPr>
              <a:t>e</a:t>
            </a:r>
            <a:r>
              <a:rPr sz="1200" b="1" spc="-20" dirty="0" smtClean="0">
                <a:solidFill>
                  <a:srgbClr val="792C00"/>
                </a:solidFill>
                <a:latin typeface="Arial"/>
                <a:cs typeface="Arial"/>
              </a:rPr>
              <a:t>v</a:t>
            </a:r>
            <a:r>
              <a:rPr sz="1200" b="1" spc="0" dirty="0" smtClean="0">
                <a:solidFill>
                  <a:srgbClr val="792C00"/>
                </a:solidFill>
                <a:latin typeface="Arial"/>
                <a:cs typeface="Arial"/>
              </a:rPr>
              <a:t>ai</a:t>
            </a:r>
            <a:r>
              <a:rPr sz="1200" b="1" spc="5" dirty="0" smtClean="0">
                <a:solidFill>
                  <a:srgbClr val="792C00"/>
                </a:solidFill>
                <a:latin typeface="Arial"/>
                <a:cs typeface="Arial"/>
              </a:rPr>
              <a:t>s</a:t>
            </a:r>
            <a:r>
              <a:rPr sz="1200" b="1" spc="0" dirty="0" smtClean="0">
                <a:solidFill>
                  <a:srgbClr val="792C00"/>
                </a:solidFill>
                <a:latin typeface="Arial"/>
                <a:cs typeface="Arial"/>
              </a:rPr>
              <a:t>uuden h</a:t>
            </a:r>
            <a:r>
              <a:rPr sz="1200" b="1" spc="-35" dirty="0" smtClean="0">
                <a:solidFill>
                  <a:srgbClr val="792C00"/>
                </a:solidFill>
                <a:latin typeface="Arial"/>
                <a:cs typeface="Arial"/>
              </a:rPr>
              <a:t>y</a:t>
            </a:r>
            <a:r>
              <a:rPr sz="1200" b="1" spc="-20" dirty="0" smtClean="0">
                <a:solidFill>
                  <a:srgbClr val="792C00"/>
                </a:solidFill>
                <a:latin typeface="Arial"/>
                <a:cs typeface="Arial"/>
              </a:rPr>
              <a:t>v</a:t>
            </a:r>
            <a:r>
              <a:rPr sz="1200" b="1" spc="0" dirty="0" smtClean="0">
                <a:solidFill>
                  <a:srgbClr val="792C00"/>
                </a:solidFill>
                <a:latin typeface="Arial"/>
                <a:cs typeface="Arial"/>
              </a:rPr>
              <a:t>ä</a:t>
            </a:r>
            <a:r>
              <a:rPr sz="1200" b="1" spc="40" dirty="0" smtClean="0">
                <a:solidFill>
                  <a:srgbClr val="792C00"/>
                </a:solidFill>
                <a:latin typeface="Arial"/>
                <a:cs typeface="Arial"/>
              </a:rPr>
              <a:t> </a:t>
            </a:r>
            <a:r>
              <a:rPr sz="1200" b="1" spc="0" dirty="0" smtClean="0">
                <a:solidFill>
                  <a:srgbClr val="792C00"/>
                </a:solidFill>
                <a:latin typeface="Arial"/>
                <a:cs typeface="Arial"/>
              </a:rPr>
              <a:t>lukio 2025?</a:t>
            </a:r>
            <a:endParaRPr sz="1200">
              <a:latin typeface="Arial"/>
              <a:cs typeface="Arial"/>
            </a:endParaRPr>
          </a:p>
        </p:txBody>
      </p:sp>
      <p:sp>
        <p:nvSpPr>
          <p:cNvPr id="12" name="Dian numeron paikkamerkki 11"/>
          <p:cNvSpPr>
            <a:spLocks noGrp="1"/>
          </p:cNvSpPr>
          <p:nvPr>
            <p:ph type="sldNum" sz="quarter" idx="7"/>
          </p:nvPr>
        </p:nvSpPr>
        <p:spPr/>
        <p:txBody>
          <a:bodyPr/>
          <a:lstStyle/>
          <a:p>
            <a:fld id="{B6F15528-21DE-4FAA-801E-634DDDAF4B2B}" type="slidenum">
              <a:rPr lang="fi-FI" smtClean="0"/>
              <a:t>44</a:t>
            </a:fld>
            <a:endParaRPr lang="fi-FI"/>
          </a:p>
        </p:txBody>
      </p:sp>
      <p:sp>
        <p:nvSpPr>
          <p:cNvPr id="9" name="Päivämäärän paikkamerkki 8"/>
          <p:cNvSpPr>
            <a:spLocks noGrp="1"/>
          </p:cNvSpPr>
          <p:nvPr>
            <p:ph type="dt" sz="half" idx="6"/>
          </p:nvPr>
        </p:nvSpPr>
        <p:spPr/>
        <p:txBody>
          <a:bodyPr/>
          <a:lstStyle/>
          <a:p>
            <a:fld id="{AAFA3C6C-3C54-4B1C-AE87-DAE82F3ED163}" type="datetime1">
              <a:rPr lang="fi-FI" smtClean="0"/>
              <a:t>5.10.2016</a:t>
            </a:fld>
            <a:endParaRPr lang="en-US" smtClean="0"/>
          </a:p>
        </p:txBody>
      </p:sp>
      <p:sp>
        <p:nvSpPr>
          <p:cNvPr id="10" name="Alatunnisteen paikkamerkki 9"/>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2686" y="6019800"/>
            <a:ext cx="2417826" cy="750887"/>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331975" y="620737"/>
            <a:ext cx="7286752" cy="5616575"/>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38633" rIns="0" bIns="0" rtlCol="0">
            <a:noAutofit/>
          </a:bodyPr>
          <a:lstStyle/>
          <a:p>
            <a:pPr marL="755650">
              <a:lnSpc>
                <a:spcPct val="100000"/>
              </a:lnSpc>
            </a:pPr>
            <a:r>
              <a:rPr sz="2000" b="1" dirty="0" smtClean="0">
                <a:latin typeface="Arial"/>
                <a:cs typeface="Arial"/>
              </a:rPr>
              <a:t>TULE</a:t>
            </a:r>
            <a:r>
              <a:rPr sz="2000" b="1" spc="-150" dirty="0" smtClean="0">
                <a:latin typeface="Arial"/>
                <a:cs typeface="Arial"/>
              </a:rPr>
              <a:t>V</a:t>
            </a:r>
            <a:r>
              <a:rPr sz="2000" b="1" spc="0" dirty="0" smtClean="0">
                <a:latin typeface="Arial"/>
                <a:cs typeface="Arial"/>
              </a:rPr>
              <a:t>AISUU</a:t>
            </a:r>
            <a:r>
              <a:rPr sz="2000" b="1" spc="5" dirty="0" smtClean="0">
                <a:latin typeface="Arial"/>
                <a:cs typeface="Arial"/>
              </a:rPr>
              <a:t>D</a:t>
            </a:r>
            <a:r>
              <a:rPr sz="2000" b="1" spc="0" dirty="0" smtClean="0">
                <a:latin typeface="Arial"/>
                <a:cs typeface="Arial"/>
              </a:rPr>
              <a:t>EN HY</a:t>
            </a:r>
            <a:r>
              <a:rPr sz="2000" b="1" spc="-10" dirty="0" smtClean="0">
                <a:latin typeface="Arial"/>
                <a:cs typeface="Arial"/>
              </a:rPr>
              <a:t>V</a:t>
            </a:r>
            <a:r>
              <a:rPr sz="2000" b="1" spc="0" dirty="0" smtClean="0">
                <a:latin typeface="Arial"/>
                <a:cs typeface="Arial"/>
              </a:rPr>
              <a:t>Ä</a:t>
            </a:r>
            <a:r>
              <a:rPr sz="2000" b="1" spc="10" dirty="0" smtClean="0">
                <a:latin typeface="Arial"/>
                <a:cs typeface="Arial"/>
              </a:rPr>
              <a:t> </a:t>
            </a:r>
            <a:r>
              <a:rPr sz="2000" b="1" spc="0" dirty="0" smtClean="0">
                <a:latin typeface="Arial"/>
                <a:cs typeface="Arial"/>
              </a:rPr>
              <a:t>LU</a:t>
            </a:r>
            <a:r>
              <a:rPr sz="2000" b="1" spc="5" dirty="0" smtClean="0">
                <a:latin typeface="Arial"/>
                <a:cs typeface="Arial"/>
              </a:rPr>
              <a:t>K</a:t>
            </a:r>
            <a:r>
              <a:rPr sz="2000" b="1" spc="0" dirty="0" smtClean="0">
                <a:latin typeface="Arial"/>
                <a:cs typeface="Arial"/>
              </a:rPr>
              <a:t>IO</a:t>
            </a:r>
            <a:endParaRPr sz="2000">
              <a:latin typeface="Arial"/>
              <a:cs typeface="Arial"/>
            </a:endParaRPr>
          </a:p>
        </p:txBody>
      </p:sp>
      <p:sp>
        <p:nvSpPr>
          <p:cNvPr id="5" name="object 5"/>
          <p:cNvSpPr txBox="1"/>
          <p:nvPr/>
        </p:nvSpPr>
        <p:spPr>
          <a:xfrm>
            <a:off x="1410969" y="938784"/>
            <a:ext cx="7207758" cy="2632710"/>
          </a:xfrm>
          <a:prstGeom prst="rect">
            <a:avLst/>
          </a:prstGeom>
        </p:spPr>
        <p:txBody>
          <a:bodyPr vert="horz" wrap="square" lIns="0" tIns="0" rIns="0" bIns="0" rtlCol="0">
            <a:noAutofit/>
          </a:bodyPr>
          <a:lstStyle/>
          <a:p>
            <a:pPr marL="299085" indent="-287020">
              <a:lnSpc>
                <a:spcPct val="100000"/>
              </a:lnSpc>
              <a:buFont typeface="Arial"/>
              <a:buChar char="•"/>
              <a:tabLst>
                <a:tab pos="299085" algn="l"/>
              </a:tabLst>
            </a:pPr>
            <a:r>
              <a:rPr sz="1800" b="1" dirty="0" smtClean="0">
                <a:latin typeface="Arial"/>
                <a:cs typeface="Arial"/>
              </a:rPr>
              <a:t>Ent</a:t>
            </a:r>
            <a:r>
              <a:rPr sz="1800" b="1" spc="5" dirty="0" smtClean="0">
                <a:latin typeface="Arial"/>
                <a:cs typeface="Arial"/>
              </a:rPr>
              <a:t>i</a:t>
            </a:r>
            <a:r>
              <a:rPr sz="1800" b="1" spc="0" dirty="0" smtClean="0">
                <a:latin typeface="Arial"/>
                <a:cs typeface="Arial"/>
              </a:rPr>
              <a:t>stä</a:t>
            </a:r>
            <a:r>
              <a:rPr sz="1800" b="1" spc="-10" dirty="0" smtClean="0">
                <a:latin typeface="Arial"/>
                <a:cs typeface="Arial"/>
              </a:rPr>
              <a:t> </a:t>
            </a:r>
            <a:r>
              <a:rPr sz="1800" b="1" spc="-40" dirty="0" smtClean="0">
                <a:latin typeface="Arial"/>
                <a:cs typeface="Arial"/>
              </a:rPr>
              <a:t>v</a:t>
            </a:r>
            <a:r>
              <a:rPr sz="1800" b="1" spc="0" dirty="0" smtClean="0">
                <a:latin typeface="Arial"/>
                <a:cs typeface="Arial"/>
              </a:rPr>
              <a:t>et</a:t>
            </a:r>
            <a:r>
              <a:rPr sz="1800" b="1" spc="10" dirty="0" smtClean="0">
                <a:latin typeface="Arial"/>
                <a:cs typeface="Arial"/>
              </a:rPr>
              <a:t>o</a:t>
            </a:r>
            <a:r>
              <a:rPr sz="1800" b="1" spc="-45" dirty="0" smtClean="0">
                <a:latin typeface="Arial"/>
                <a:cs typeface="Arial"/>
              </a:rPr>
              <a:t>v</a:t>
            </a:r>
            <a:r>
              <a:rPr sz="1800" b="1" spc="0" dirty="0" smtClean="0">
                <a:latin typeface="Arial"/>
                <a:cs typeface="Arial"/>
              </a:rPr>
              <a:t>o</a:t>
            </a:r>
            <a:r>
              <a:rPr sz="1800" b="1" spc="5" dirty="0" smtClean="0">
                <a:latin typeface="Arial"/>
                <a:cs typeface="Arial"/>
              </a:rPr>
              <a:t>i</a:t>
            </a:r>
            <a:r>
              <a:rPr sz="1800" b="1" spc="0" dirty="0" smtClean="0">
                <a:latin typeface="Arial"/>
                <a:cs typeface="Arial"/>
              </a:rPr>
              <a:t>m</a:t>
            </a:r>
            <a:r>
              <a:rPr sz="1800" b="1" spc="-10" dirty="0" smtClean="0">
                <a:latin typeface="Arial"/>
                <a:cs typeface="Arial"/>
              </a:rPr>
              <a:t>a</a:t>
            </a:r>
            <a:r>
              <a:rPr sz="1800" b="1" spc="0" dirty="0" smtClean="0">
                <a:latin typeface="Arial"/>
                <a:cs typeface="Arial"/>
              </a:rPr>
              <a:t>i</a:t>
            </a:r>
            <a:r>
              <a:rPr sz="1800" b="1" spc="5" dirty="0" smtClean="0">
                <a:latin typeface="Arial"/>
                <a:cs typeface="Arial"/>
              </a:rPr>
              <a:t>s</a:t>
            </a:r>
            <a:r>
              <a:rPr sz="1800" b="1" spc="0" dirty="0" smtClean="0">
                <a:latin typeface="Arial"/>
                <a:cs typeface="Arial"/>
              </a:rPr>
              <a:t>e</a:t>
            </a:r>
            <a:r>
              <a:rPr sz="1800" b="1" spc="-10" dirty="0" smtClean="0">
                <a:latin typeface="Arial"/>
                <a:cs typeface="Arial"/>
              </a:rPr>
              <a:t>m</a:t>
            </a:r>
            <a:r>
              <a:rPr sz="1800" b="1" spc="0" dirty="0" smtClean="0">
                <a:latin typeface="Arial"/>
                <a:cs typeface="Arial"/>
              </a:rPr>
              <a:t>pi</a:t>
            </a:r>
            <a:endParaRPr sz="1800" dirty="0">
              <a:latin typeface="Arial"/>
              <a:cs typeface="Arial"/>
            </a:endParaRPr>
          </a:p>
          <a:p>
            <a:pPr marL="299085" marR="78740" indent="-287020">
              <a:lnSpc>
                <a:spcPts val="2160"/>
              </a:lnSpc>
              <a:spcBef>
                <a:spcPts val="70"/>
              </a:spcBef>
              <a:buFont typeface="Arial"/>
              <a:buChar char="•"/>
              <a:tabLst>
                <a:tab pos="299085" algn="l"/>
              </a:tabLst>
            </a:pPr>
            <a:r>
              <a:rPr sz="1800" b="1" dirty="0" smtClean="0">
                <a:latin typeface="Arial"/>
                <a:cs typeface="Arial"/>
              </a:rPr>
              <a:t>S</a:t>
            </a:r>
            <a:r>
              <a:rPr sz="1800" b="1" spc="-10" dirty="0" smtClean="0">
                <a:latin typeface="Arial"/>
                <a:cs typeface="Arial"/>
              </a:rPr>
              <a:t>e</a:t>
            </a:r>
            <a:r>
              <a:rPr sz="1800" b="1" spc="0" dirty="0" smtClean="0">
                <a:latin typeface="Arial"/>
                <a:cs typeface="Arial"/>
              </a:rPr>
              <a:t>n</a:t>
            </a:r>
            <a:r>
              <a:rPr sz="1800" b="1" spc="5" dirty="0" smtClean="0">
                <a:latin typeface="Arial"/>
                <a:cs typeface="Arial"/>
              </a:rPr>
              <a:t> </a:t>
            </a:r>
            <a:r>
              <a:rPr sz="1800" b="1" spc="0" dirty="0" smtClean="0">
                <a:latin typeface="Arial"/>
                <a:cs typeface="Arial"/>
              </a:rPr>
              <a:t>u</a:t>
            </a:r>
            <a:r>
              <a:rPr sz="1800" b="1" spc="5" dirty="0" smtClean="0">
                <a:latin typeface="Arial"/>
                <a:cs typeface="Arial"/>
              </a:rPr>
              <a:t>l</a:t>
            </a:r>
            <a:r>
              <a:rPr sz="1800" b="1" spc="0" dirty="0" smtClean="0">
                <a:latin typeface="Arial"/>
                <a:cs typeface="Arial"/>
              </a:rPr>
              <a:t>kois</a:t>
            </a:r>
            <a:r>
              <a:rPr sz="1800" b="1" spc="-10" dirty="0" smtClean="0">
                <a:latin typeface="Arial"/>
                <a:cs typeface="Arial"/>
              </a:rPr>
              <a:t>e</a:t>
            </a:r>
            <a:r>
              <a:rPr sz="1800" b="1" spc="0" dirty="0" smtClean="0">
                <a:latin typeface="Arial"/>
                <a:cs typeface="Arial"/>
              </a:rPr>
              <a:t>t</a:t>
            </a:r>
            <a:r>
              <a:rPr sz="1800" b="1" spc="-10" dirty="0" smtClean="0">
                <a:latin typeface="Arial"/>
                <a:cs typeface="Arial"/>
              </a:rPr>
              <a:t> </a:t>
            </a:r>
            <a:r>
              <a:rPr sz="1800" b="1" spc="0" dirty="0" smtClean="0">
                <a:latin typeface="Arial"/>
                <a:cs typeface="Arial"/>
              </a:rPr>
              <a:t>ja sis</a:t>
            </a:r>
            <a:r>
              <a:rPr sz="1800" b="1" spc="-10" dirty="0" smtClean="0">
                <a:latin typeface="Arial"/>
                <a:cs typeface="Arial"/>
              </a:rPr>
              <a:t>ä</a:t>
            </a:r>
            <a:r>
              <a:rPr sz="1800" b="1" spc="0" dirty="0" smtClean="0">
                <a:latin typeface="Arial"/>
                <a:cs typeface="Arial"/>
              </a:rPr>
              <a:t>is</a:t>
            </a:r>
            <a:r>
              <a:rPr sz="1800" b="1" spc="-10" dirty="0" smtClean="0">
                <a:latin typeface="Arial"/>
                <a:cs typeface="Arial"/>
              </a:rPr>
              <a:t>e</a:t>
            </a:r>
            <a:r>
              <a:rPr sz="1800" b="1" spc="0" dirty="0" smtClean="0">
                <a:latin typeface="Arial"/>
                <a:cs typeface="Arial"/>
              </a:rPr>
              <a:t>t </a:t>
            </a:r>
            <a:r>
              <a:rPr sz="1800" b="1" spc="5" dirty="0" smtClean="0">
                <a:latin typeface="Arial"/>
                <a:cs typeface="Arial"/>
              </a:rPr>
              <a:t>p</a:t>
            </a:r>
            <a:r>
              <a:rPr sz="1800" b="1" spc="0" dirty="0" smtClean="0">
                <a:latin typeface="Arial"/>
                <a:cs typeface="Arial"/>
              </a:rPr>
              <a:t>u</a:t>
            </a:r>
            <a:r>
              <a:rPr sz="1800" b="1" spc="5" dirty="0" smtClean="0">
                <a:latin typeface="Arial"/>
                <a:cs typeface="Arial"/>
              </a:rPr>
              <a:t>i</a:t>
            </a:r>
            <a:r>
              <a:rPr sz="1800" b="1" spc="0" dirty="0" smtClean="0">
                <a:latin typeface="Arial"/>
                <a:cs typeface="Arial"/>
              </a:rPr>
              <a:t>tte</a:t>
            </a:r>
            <a:r>
              <a:rPr sz="1800" b="1" spc="-10" dirty="0" smtClean="0">
                <a:latin typeface="Arial"/>
                <a:cs typeface="Arial"/>
              </a:rPr>
              <a:t>e</a:t>
            </a:r>
            <a:r>
              <a:rPr sz="1800" b="1" spc="0" dirty="0" smtClean="0">
                <a:latin typeface="Arial"/>
                <a:cs typeface="Arial"/>
              </a:rPr>
              <a:t>t </a:t>
            </a:r>
            <a:r>
              <a:rPr sz="1800" b="1" spc="-40" dirty="0" smtClean="0">
                <a:latin typeface="Arial"/>
                <a:cs typeface="Arial"/>
              </a:rPr>
              <a:t>v</a:t>
            </a:r>
            <a:r>
              <a:rPr sz="1800" b="1" spc="0" dirty="0" smtClean="0">
                <a:latin typeface="Arial"/>
                <a:cs typeface="Arial"/>
              </a:rPr>
              <a:t>a</a:t>
            </a:r>
            <a:r>
              <a:rPr sz="1800" b="1" spc="-10" dirty="0" smtClean="0">
                <a:latin typeface="Arial"/>
                <a:cs typeface="Arial"/>
              </a:rPr>
              <a:t>s</a:t>
            </a:r>
            <a:r>
              <a:rPr sz="1800" b="1" spc="0" dirty="0" smtClean="0">
                <a:latin typeface="Arial"/>
                <a:cs typeface="Arial"/>
              </a:rPr>
              <a:t>taa</a:t>
            </a:r>
            <a:r>
              <a:rPr sz="1800" b="1" spc="-15" dirty="0" smtClean="0">
                <a:latin typeface="Arial"/>
                <a:cs typeface="Arial"/>
              </a:rPr>
              <a:t>v</a:t>
            </a:r>
            <a:r>
              <a:rPr sz="1800" b="1" spc="0" dirty="0" smtClean="0">
                <a:latin typeface="Arial"/>
                <a:cs typeface="Arial"/>
              </a:rPr>
              <a:t>at</a:t>
            </a:r>
            <a:r>
              <a:rPr sz="1800" b="1" spc="55" dirty="0" smtClean="0">
                <a:latin typeface="Arial"/>
                <a:cs typeface="Arial"/>
              </a:rPr>
              <a:t> </a:t>
            </a:r>
            <a:r>
              <a:rPr sz="1800" b="1" spc="0" dirty="0" smtClean="0">
                <a:latin typeface="Arial"/>
                <a:cs typeface="Arial"/>
              </a:rPr>
              <a:t>u</a:t>
            </a:r>
            <a:r>
              <a:rPr sz="1800" b="1" spc="5" dirty="0" smtClean="0">
                <a:latin typeface="Arial"/>
                <a:cs typeface="Arial"/>
              </a:rPr>
              <a:t>u</a:t>
            </a:r>
            <a:r>
              <a:rPr sz="1800" b="1" spc="0" dirty="0" smtClean="0">
                <a:latin typeface="Arial"/>
                <a:cs typeface="Arial"/>
              </a:rPr>
              <a:t>si</a:t>
            </a:r>
            <a:r>
              <a:rPr sz="1800" b="1" spc="-10" dirty="0" smtClean="0">
                <a:latin typeface="Arial"/>
                <a:cs typeface="Arial"/>
              </a:rPr>
              <a:t>e</a:t>
            </a:r>
            <a:r>
              <a:rPr sz="1800" b="1" spc="0" dirty="0" smtClean="0">
                <a:latin typeface="Arial"/>
                <a:cs typeface="Arial"/>
              </a:rPr>
              <a:t>n o</a:t>
            </a:r>
            <a:r>
              <a:rPr sz="1800" b="1" spc="5" dirty="0" smtClean="0">
                <a:latin typeface="Arial"/>
                <a:cs typeface="Arial"/>
              </a:rPr>
              <a:t>p</a:t>
            </a:r>
            <a:r>
              <a:rPr sz="1800" b="1" spc="0" dirty="0" smtClean="0">
                <a:latin typeface="Arial"/>
                <a:cs typeface="Arial"/>
              </a:rPr>
              <a:t>p</a:t>
            </a:r>
            <a:r>
              <a:rPr sz="1800" b="1" spc="5" dirty="0" smtClean="0">
                <a:latin typeface="Arial"/>
                <a:cs typeface="Arial"/>
              </a:rPr>
              <a:t>i</a:t>
            </a:r>
            <a:r>
              <a:rPr sz="1800" b="1" spc="0" dirty="0" smtClean="0">
                <a:latin typeface="Arial"/>
                <a:cs typeface="Arial"/>
              </a:rPr>
              <a:t>mi</a:t>
            </a:r>
            <a:r>
              <a:rPr sz="1800" b="1" spc="-10" dirty="0" smtClean="0">
                <a:latin typeface="Arial"/>
                <a:cs typeface="Arial"/>
              </a:rPr>
              <a:t>s</a:t>
            </a:r>
            <a:r>
              <a:rPr sz="1800" b="1" spc="-20" dirty="0" smtClean="0">
                <a:latin typeface="Arial"/>
                <a:cs typeface="Arial"/>
              </a:rPr>
              <a:t>y</a:t>
            </a:r>
            <a:r>
              <a:rPr sz="1800" b="1" spc="0" dirty="0" smtClean="0">
                <a:latin typeface="Arial"/>
                <a:cs typeface="Arial"/>
              </a:rPr>
              <a:t>mpä</a:t>
            </a:r>
            <a:r>
              <a:rPr sz="1800" b="1" spc="-10" dirty="0" smtClean="0">
                <a:latin typeface="Arial"/>
                <a:cs typeface="Arial"/>
              </a:rPr>
              <a:t>r</a:t>
            </a:r>
            <a:r>
              <a:rPr sz="1800" b="1" spc="0" dirty="0" smtClean="0">
                <a:latin typeface="Arial"/>
                <a:cs typeface="Arial"/>
              </a:rPr>
              <a:t>istö</a:t>
            </a:r>
            <a:r>
              <a:rPr sz="1800" b="1" spc="5" dirty="0" smtClean="0">
                <a:latin typeface="Arial"/>
                <a:cs typeface="Arial"/>
              </a:rPr>
              <a:t>j</a:t>
            </a:r>
            <a:r>
              <a:rPr sz="1800" b="1" spc="0" dirty="0" smtClean="0">
                <a:latin typeface="Arial"/>
                <a:cs typeface="Arial"/>
              </a:rPr>
              <a:t>en </a:t>
            </a:r>
            <a:r>
              <a:rPr sz="1800" b="1" spc="-40" dirty="0" smtClean="0">
                <a:latin typeface="Arial"/>
                <a:cs typeface="Arial"/>
              </a:rPr>
              <a:t>v</a:t>
            </a:r>
            <a:r>
              <a:rPr sz="1800" b="1" spc="0" dirty="0" smtClean="0">
                <a:latin typeface="Arial"/>
                <a:cs typeface="Arial"/>
              </a:rPr>
              <a:t>a</a:t>
            </a:r>
            <a:r>
              <a:rPr sz="1800" b="1" spc="-10" dirty="0" smtClean="0">
                <a:latin typeface="Arial"/>
                <a:cs typeface="Arial"/>
              </a:rPr>
              <a:t>a</a:t>
            </a:r>
            <a:r>
              <a:rPr sz="1800" b="1" spc="0" dirty="0" smtClean="0">
                <a:latin typeface="Arial"/>
                <a:cs typeface="Arial"/>
              </a:rPr>
              <a:t>timuk</a:t>
            </a:r>
            <a:r>
              <a:rPr sz="1800" b="1" spc="-10" dirty="0" smtClean="0">
                <a:latin typeface="Arial"/>
                <a:cs typeface="Arial"/>
              </a:rPr>
              <a:t>s</a:t>
            </a:r>
            <a:r>
              <a:rPr sz="1800" b="1" spc="0" dirty="0" smtClean="0">
                <a:latin typeface="Arial"/>
                <a:cs typeface="Arial"/>
              </a:rPr>
              <a:t>ia</a:t>
            </a:r>
            <a:r>
              <a:rPr sz="1800" b="1" spc="45" dirty="0" smtClean="0">
                <a:latin typeface="Arial"/>
                <a:cs typeface="Arial"/>
              </a:rPr>
              <a:t> </a:t>
            </a:r>
            <a:r>
              <a:rPr sz="1800" b="1" spc="0" dirty="0" smtClean="0">
                <a:latin typeface="Arial"/>
                <a:cs typeface="Arial"/>
              </a:rPr>
              <a:t>n</a:t>
            </a:r>
            <a:r>
              <a:rPr sz="1800" b="1" spc="5" dirty="0" smtClean="0">
                <a:latin typeface="Arial"/>
                <a:cs typeface="Arial"/>
              </a:rPr>
              <a:t>i</a:t>
            </a:r>
            <a:r>
              <a:rPr sz="1800" b="1" spc="0" dirty="0" smtClean="0">
                <a:latin typeface="Arial"/>
                <a:cs typeface="Arial"/>
              </a:rPr>
              <a:t>in</a:t>
            </a:r>
            <a:r>
              <a:rPr sz="1800" b="1" spc="-15" dirty="0" smtClean="0">
                <a:latin typeface="Arial"/>
                <a:cs typeface="Arial"/>
              </a:rPr>
              <a:t> </a:t>
            </a:r>
            <a:r>
              <a:rPr sz="1800" b="1" spc="0" dirty="0" smtClean="0">
                <a:latin typeface="Arial"/>
                <a:cs typeface="Arial"/>
              </a:rPr>
              <a:t>te</a:t>
            </a:r>
            <a:r>
              <a:rPr sz="1800" b="1" spc="-10" dirty="0" smtClean="0">
                <a:latin typeface="Arial"/>
                <a:cs typeface="Arial"/>
              </a:rPr>
              <a:t>k</a:t>
            </a:r>
            <a:r>
              <a:rPr sz="1800" b="1" spc="0" dirty="0" smtClean="0">
                <a:latin typeface="Arial"/>
                <a:cs typeface="Arial"/>
              </a:rPr>
              <a:t>n</a:t>
            </a:r>
            <a:r>
              <a:rPr sz="1800" b="1" spc="5" dirty="0" smtClean="0">
                <a:latin typeface="Arial"/>
                <a:cs typeface="Arial"/>
              </a:rPr>
              <a:t>i</a:t>
            </a:r>
            <a:r>
              <a:rPr sz="1800" b="1" spc="0" dirty="0" smtClean="0">
                <a:latin typeface="Arial"/>
                <a:cs typeface="Arial"/>
              </a:rPr>
              <a:t>ik</a:t>
            </a:r>
            <a:r>
              <a:rPr sz="1800" b="1" spc="-10" dirty="0" smtClean="0">
                <a:latin typeface="Arial"/>
                <a:cs typeface="Arial"/>
              </a:rPr>
              <a:t>a</a:t>
            </a:r>
            <a:r>
              <a:rPr sz="1800" b="1" spc="0" dirty="0" smtClean="0">
                <a:latin typeface="Arial"/>
                <a:cs typeface="Arial"/>
              </a:rPr>
              <a:t>lta</a:t>
            </a:r>
            <a:r>
              <a:rPr sz="1800" b="1" spc="-10" dirty="0" smtClean="0">
                <a:latin typeface="Arial"/>
                <a:cs typeface="Arial"/>
              </a:rPr>
              <a:t>a</a:t>
            </a:r>
            <a:r>
              <a:rPr sz="1800" b="1" spc="0" dirty="0" smtClean="0">
                <a:latin typeface="Arial"/>
                <a:cs typeface="Arial"/>
              </a:rPr>
              <a:t>n</a:t>
            </a:r>
            <a:r>
              <a:rPr sz="1800" b="1" spc="5" dirty="0" smtClean="0">
                <a:latin typeface="Arial"/>
                <a:cs typeface="Arial"/>
              </a:rPr>
              <a:t> </a:t>
            </a:r>
            <a:r>
              <a:rPr sz="1800" b="1" spc="0" dirty="0" smtClean="0">
                <a:latin typeface="Arial"/>
                <a:cs typeface="Arial"/>
              </a:rPr>
              <a:t>kuin toi</a:t>
            </a:r>
            <a:r>
              <a:rPr sz="1800" b="1" spc="-10" dirty="0" smtClean="0">
                <a:latin typeface="Arial"/>
                <a:cs typeface="Arial"/>
              </a:rPr>
              <a:t>m</a:t>
            </a:r>
            <a:r>
              <a:rPr sz="1800" b="1" spc="0" dirty="0" smtClean="0">
                <a:latin typeface="Arial"/>
                <a:cs typeface="Arial"/>
              </a:rPr>
              <a:t>i</a:t>
            </a:r>
            <a:r>
              <a:rPr sz="1800" b="1" spc="-40" dirty="0" smtClean="0">
                <a:latin typeface="Arial"/>
                <a:cs typeface="Arial"/>
              </a:rPr>
              <a:t>v</a:t>
            </a:r>
            <a:r>
              <a:rPr sz="1800" b="1" spc="0" dirty="0" smtClean="0">
                <a:latin typeface="Arial"/>
                <a:cs typeface="Arial"/>
              </a:rPr>
              <a:t>uudelt</a:t>
            </a:r>
            <a:r>
              <a:rPr sz="1800" b="1" spc="-10" dirty="0" smtClean="0">
                <a:latin typeface="Arial"/>
                <a:cs typeface="Arial"/>
              </a:rPr>
              <a:t>aa</a:t>
            </a:r>
            <a:r>
              <a:rPr sz="1800" b="1" spc="0" dirty="0" smtClean="0">
                <a:latin typeface="Arial"/>
                <a:cs typeface="Arial"/>
              </a:rPr>
              <a:t>nkin</a:t>
            </a:r>
            <a:endParaRPr sz="1800" dirty="0">
              <a:latin typeface="Arial"/>
              <a:cs typeface="Arial"/>
            </a:endParaRPr>
          </a:p>
          <a:p>
            <a:pPr marL="299085" indent="-287020">
              <a:lnSpc>
                <a:spcPts val="2090"/>
              </a:lnSpc>
              <a:buFont typeface="Arial"/>
              <a:buChar char="•"/>
              <a:tabLst>
                <a:tab pos="299085" algn="l"/>
              </a:tabLst>
            </a:pPr>
            <a:r>
              <a:rPr sz="1800" b="1" dirty="0" smtClean="0">
                <a:latin typeface="Arial"/>
                <a:cs typeface="Arial"/>
              </a:rPr>
              <a:t>N</a:t>
            </a:r>
            <a:r>
              <a:rPr sz="1800" b="1" spc="-20" dirty="0" smtClean="0">
                <a:latin typeface="Arial"/>
                <a:cs typeface="Arial"/>
              </a:rPr>
              <a:t>y</a:t>
            </a:r>
            <a:r>
              <a:rPr sz="1800" b="1" spc="0" dirty="0" smtClean="0">
                <a:latin typeface="Arial"/>
                <a:cs typeface="Arial"/>
              </a:rPr>
              <a:t>k</a:t>
            </a:r>
            <a:r>
              <a:rPr sz="1800" b="1" spc="-25" dirty="0" smtClean="0">
                <a:latin typeface="Arial"/>
                <a:cs typeface="Arial"/>
              </a:rPr>
              <a:t>y</a:t>
            </a:r>
            <a:r>
              <a:rPr sz="1800" b="1" spc="0" dirty="0" smtClean="0">
                <a:latin typeface="Arial"/>
                <a:cs typeface="Arial"/>
              </a:rPr>
              <a:t>istä</a:t>
            </a:r>
            <a:r>
              <a:rPr sz="1800" b="1" spc="30" dirty="0" smtClean="0">
                <a:latin typeface="Arial"/>
                <a:cs typeface="Arial"/>
              </a:rPr>
              <a:t> </a:t>
            </a:r>
            <a:r>
              <a:rPr sz="1800" b="1" spc="0" dirty="0" smtClean="0">
                <a:latin typeface="Arial"/>
                <a:cs typeface="Arial"/>
              </a:rPr>
              <a:t>o</a:t>
            </a:r>
            <a:r>
              <a:rPr sz="1800" b="1" spc="5" dirty="0" smtClean="0">
                <a:latin typeface="Arial"/>
                <a:cs typeface="Arial"/>
              </a:rPr>
              <a:t>p</a:t>
            </a:r>
            <a:r>
              <a:rPr sz="1800" b="1" spc="0" dirty="0" smtClean="0">
                <a:latin typeface="Arial"/>
                <a:cs typeface="Arial"/>
              </a:rPr>
              <a:t>is</a:t>
            </a:r>
            <a:r>
              <a:rPr sz="1800" b="1" spc="-10" dirty="0" smtClean="0">
                <a:latin typeface="Arial"/>
                <a:cs typeface="Arial"/>
              </a:rPr>
              <a:t>k</a:t>
            </a:r>
            <a:r>
              <a:rPr sz="1800" b="1" spc="0" dirty="0" smtClean="0">
                <a:latin typeface="Arial"/>
                <a:cs typeface="Arial"/>
              </a:rPr>
              <a:t>elijal</a:t>
            </a:r>
            <a:r>
              <a:rPr sz="1800" b="1" spc="-10" dirty="0" smtClean="0">
                <a:latin typeface="Arial"/>
                <a:cs typeface="Arial"/>
              </a:rPr>
              <a:t>ä</a:t>
            </a:r>
            <a:r>
              <a:rPr sz="1800" b="1" spc="0" dirty="0" smtClean="0">
                <a:latin typeface="Arial"/>
                <a:cs typeface="Arial"/>
              </a:rPr>
              <a:t>ht</a:t>
            </a:r>
            <a:r>
              <a:rPr sz="1800" b="1" spc="5" dirty="0" smtClean="0">
                <a:latin typeface="Arial"/>
                <a:cs typeface="Arial"/>
              </a:rPr>
              <a:t>ö</a:t>
            </a:r>
            <a:r>
              <a:rPr sz="1800" b="1" spc="0" dirty="0" smtClean="0">
                <a:latin typeface="Arial"/>
                <a:cs typeface="Arial"/>
              </a:rPr>
              <a:t>is</a:t>
            </a:r>
            <a:r>
              <a:rPr sz="1800" b="1" spc="-10" dirty="0" smtClean="0">
                <a:latin typeface="Arial"/>
                <a:cs typeface="Arial"/>
              </a:rPr>
              <a:t>e</a:t>
            </a:r>
            <a:r>
              <a:rPr sz="1800" b="1" spc="0" dirty="0" smtClean="0">
                <a:latin typeface="Arial"/>
                <a:cs typeface="Arial"/>
              </a:rPr>
              <a:t>mpi</a:t>
            </a:r>
            <a:endParaRPr sz="1800" dirty="0">
              <a:latin typeface="Arial"/>
              <a:cs typeface="Arial"/>
            </a:endParaRPr>
          </a:p>
          <a:p>
            <a:pPr marL="589915" algn="ctr">
              <a:lnSpc>
                <a:spcPct val="100000"/>
              </a:lnSpc>
              <a:spcBef>
                <a:spcPts val="5"/>
              </a:spcBef>
            </a:pPr>
            <a:r>
              <a:rPr sz="1600" spc="-5" dirty="0" smtClean="0">
                <a:latin typeface="Arial"/>
                <a:cs typeface="Arial"/>
              </a:rPr>
              <a:t>•</a:t>
            </a:r>
            <a:r>
              <a:rPr lang="fi-FI" sz="1600" b="1" spc="-10" dirty="0" smtClean="0">
                <a:latin typeface="Arial"/>
                <a:cs typeface="Arial"/>
              </a:rPr>
              <a:t>Joustavammat </a:t>
            </a:r>
            <a:r>
              <a:rPr sz="1600" b="1" spc="-10" dirty="0" err="1" smtClean="0">
                <a:latin typeface="Arial"/>
                <a:cs typeface="Arial"/>
              </a:rPr>
              <a:t>o</a:t>
            </a:r>
            <a:r>
              <a:rPr sz="1600" b="1" spc="-20" dirty="0" err="1" smtClean="0">
                <a:latin typeface="Arial"/>
                <a:cs typeface="Arial"/>
              </a:rPr>
              <a:t>p</a:t>
            </a:r>
            <a:r>
              <a:rPr sz="1600" b="1" spc="-10" dirty="0" err="1" smtClean="0">
                <a:latin typeface="Arial"/>
                <a:cs typeface="Arial"/>
              </a:rPr>
              <a:t>pi</a:t>
            </a:r>
            <a:r>
              <a:rPr sz="1600" b="1" spc="-25" dirty="0" err="1" smtClean="0">
                <a:latin typeface="Arial"/>
                <a:cs typeface="Arial"/>
              </a:rPr>
              <a:t>m</a:t>
            </a:r>
            <a:r>
              <a:rPr sz="1600" b="1" spc="-10" dirty="0" err="1" smtClean="0">
                <a:latin typeface="Arial"/>
                <a:cs typeface="Arial"/>
              </a:rPr>
              <a:t>isp</a:t>
            </a:r>
            <a:r>
              <a:rPr sz="1600" b="1" spc="-15" dirty="0" err="1" smtClean="0">
                <a:latin typeface="Arial"/>
                <a:cs typeface="Arial"/>
              </a:rPr>
              <a:t>o</a:t>
            </a:r>
            <a:r>
              <a:rPr sz="1600" b="1" spc="-10" dirty="0" err="1" smtClean="0">
                <a:latin typeface="Arial"/>
                <a:cs typeface="Arial"/>
              </a:rPr>
              <a:t>lu</a:t>
            </a:r>
            <a:r>
              <a:rPr sz="1600" b="1" spc="-20" dirty="0" err="1" smtClean="0">
                <a:latin typeface="Arial"/>
                <a:cs typeface="Arial"/>
              </a:rPr>
              <a:t>t</a:t>
            </a:r>
            <a:r>
              <a:rPr sz="1600" b="1" spc="-5" dirty="0" smtClean="0">
                <a:latin typeface="Arial"/>
                <a:cs typeface="Arial"/>
              </a:rPr>
              <a:t>,</a:t>
            </a:r>
            <a:r>
              <a:rPr sz="1600" b="1" spc="55" dirty="0" smtClean="0">
                <a:latin typeface="Arial"/>
                <a:cs typeface="Arial"/>
              </a:rPr>
              <a:t> </a:t>
            </a:r>
            <a:r>
              <a:rPr sz="1600" b="1" spc="-5" dirty="0" smtClean="0">
                <a:latin typeface="Arial"/>
                <a:cs typeface="Arial"/>
              </a:rPr>
              <a:t>riittä</a:t>
            </a:r>
            <a:r>
              <a:rPr sz="1600" b="1" spc="-50" dirty="0" smtClean="0">
                <a:latin typeface="Arial"/>
                <a:cs typeface="Arial"/>
              </a:rPr>
              <a:t>v</a:t>
            </a:r>
            <a:r>
              <a:rPr sz="1600" b="1" spc="-10" dirty="0" smtClean="0">
                <a:latin typeface="Arial"/>
                <a:cs typeface="Arial"/>
              </a:rPr>
              <a:t>ä</a:t>
            </a:r>
            <a:r>
              <a:rPr sz="1600" b="1" spc="55" dirty="0" smtClean="0">
                <a:latin typeface="Arial"/>
                <a:cs typeface="Arial"/>
              </a:rPr>
              <a:t> </a:t>
            </a:r>
            <a:r>
              <a:rPr sz="1600" b="1" spc="-50" dirty="0" smtClean="0">
                <a:latin typeface="Arial"/>
                <a:cs typeface="Arial"/>
              </a:rPr>
              <a:t>v</a:t>
            </a:r>
            <a:r>
              <a:rPr sz="1600" b="1" spc="-10" dirty="0" smtClean="0">
                <a:latin typeface="Arial"/>
                <a:cs typeface="Arial"/>
              </a:rPr>
              <a:t>alin</a:t>
            </a:r>
            <a:r>
              <a:rPr sz="1600" b="1" spc="-15" dirty="0" smtClean="0">
                <a:latin typeface="Arial"/>
                <a:cs typeface="Arial"/>
              </a:rPr>
              <a:t>n</a:t>
            </a:r>
            <a:r>
              <a:rPr sz="1600" b="1" spc="-10" dirty="0" smtClean="0">
                <a:latin typeface="Arial"/>
                <a:cs typeface="Arial"/>
              </a:rPr>
              <a:t>ai</a:t>
            </a:r>
            <a:r>
              <a:rPr sz="1600" b="1" spc="0" dirty="0" smtClean="0">
                <a:latin typeface="Arial"/>
                <a:cs typeface="Arial"/>
              </a:rPr>
              <a:t>s</a:t>
            </a:r>
            <a:r>
              <a:rPr sz="1600" b="1" spc="-10" dirty="0" smtClean="0">
                <a:latin typeface="Arial"/>
                <a:cs typeface="Arial"/>
              </a:rPr>
              <a:t>u</a:t>
            </a:r>
            <a:r>
              <a:rPr sz="1600" b="1" spc="-20" dirty="0" smtClean="0">
                <a:latin typeface="Arial"/>
                <a:cs typeface="Arial"/>
              </a:rPr>
              <a:t>u</a:t>
            </a:r>
            <a:r>
              <a:rPr sz="1600" b="1" spc="-10" dirty="0" smtClean="0">
                <a:latin typeface="Arial"/>
                <a:cs typeface="Arial"/>
              </a:rPr>
              <a:t>s</a:t>
            </a:r>
            <a:endParaRPr sz="1600" dirty="0">
              <a:latin typeface="Arial"/>
              <a:cs typeface="Arial"/>
            </a:endParaRPr>
          </a:p>
          <a:p>
            <a:pPr marL="1442085" marR="77470">
              <a:lnSpc>
                <a:spcPct val="100000"/>
              </a:lnSpc>
            </a:pPr>
            <a:r>
              <a:rPr sz="1600" spc="-5" dirty="0" smtClean="0">
                <a:latin typeface="Arial"/>
                <a:cs typeface="Arial"/>
              </a:rPr>
              <a:t>•</a:t>
            </a:r>
            <a:r>
              <a:rPr sz="1600" b="1" spc="-10" dirty="0" smtClean="0">
                <a:latin typeface="Arial"/>
                <a:cs typeface="Arial"/>
              </a:rPr>
              <a:t>luki</a:t>
            </a:r>
            <a:r>
              <a:rPr sz="1600" b="1" spc="-15" dirty="0" smtClean="0">
                <a:latin typeface="Arial"/>
                <a:cs typeface="Arial"/>
              </a:rPr>
              <a:t>o</a:t>
            </a:r>
            <a:r>
              <a:rPr sz="1600" b="1" spc="-10" dirty="0" smtClean="0">
                <a:latin typeface="Arial"/>
                <a:cs typeface="Arial"/>
              </a:rPr>
              <a:t>ista,</a:t>
            </a:r>
            <a:r>
              <a:rPr sz="1600" b="1" spc="40" dirty="0" smtClean="0">
                <a:latin typeface="Arial"/>
                <a:cs typeface="Arial"/>
              </a:rPr>
              <a:t> </a:t>
            </a:r>
            <a:r>
              <a:rPr sz="1600" b="1" spc="-10" dirty="0" smtClean="0">
                <a:latin typeface="Arial"/>
                <a:cs typeface="Arial"/>
              </a:rPr>
              <a:t>sekä</a:t>
            </a:r>
            <a:r>
              <a:rPr sz="1600" b="1" spc="-5" dirty="0" smtClean="0">
                <a:latin typeface="Arial"/>
                <a:cs typeface="Arial"/>
              </a:rPr>
              <a:t> </a:t>
            </a:r>
            <a:r>
              <a:rPr sz="1600" b="1" spc="-10" dirty="0" smtClean="0">
                <a:latin typeface="Arial"/>
                <a:cs typeface="Arial"/>
              </a:rPr>
              <a:t>muis</a:t>
            </a:r>
            <a:r>
              <a:rPr sz="1600" b="1" spc="-20" dirty="0" smtClean="0">
                <a:latin typeface="Arial"/>
                <a:cs typeface="Arial"/>
              </a:rPr>
              <a:t>t</a:t>
            </a:r>
            <a:r>
              <a:rPr sz="1600" b="1" spc="-10" dirty="0" smtClean="0">
                <a:latin typeface="Arial"/>
                <a:cs typeface="Arial"/>
              </a:rPr>
              <a:t>a</a:t>
            </a:r>
            <a:r>
              <a:rPr sz="1600" b="1" spc="30" dirty="0" smtClean="0">
                <a:latin typeface="Arial"/>
                <a:cs typeface="Arial"/>
              </a:rPr>
              <a:t> </a:t>
            </a:r>
            <a:r>
              <a:rPr sz="1600" b="1" spc="-10" dirty="0" smtClean="0">
                <a:latin typeface="Arial"/>
                <a:cs typeface="Arial"/>
              </a:rPr>
              <a:t>ko</a:t>
            </a:r>
            <a:r>
              <a:rPr sz="1600" b="1" spc="-20" dirty="0" smtClean="0">
                <a:latin typeface="Arial"/>
                <a:cs typeface="Arial"/>
              </a:rPr>
              <a:t>u</a:t>
            </a:r>
            <a:r>
              <a:rPr sz="1600" b="1" spc="-10" dirty="0" smtClean="0">
                <a:latin typeface="Arial"/>
                <a:cs typeface="Arial"/>
              </a:rPr>
              <a:t>lu</a:t>
            </a:r>
            <a:r>
              <a:rPr sz="1600" b="1" spc="-20" dirty="0" smtClean="0">
                <a:latin typeface="Arial"/>
                <a:cs typeface="Arial"/>
              </a:rPr>
              <a:t>t</a:t>
            </a:r>
            <a:r>
              <a:rPr sz="1600" b="1" spc="-10" dirty="0" smtClean="0">
                <a:latin typeface="Arial"/>
                <a:cs typeface="Arial"/>
              </a:rPr>
              <a:t>us</a:t>
            </a:r>
            <a:r>
              <a:rPr sz="1600" b="1" spc="-20" dirty="0" smtClean="0">
                <a:latin typeface="Arial"/>
                <a:cs typeface="Arial"/>
              </a:rPr>
              <a:t>m</a:t>
            </a:r>
            <a:r>
              <a:rPr sz="1600" b="1" spc="-10" dirty="0" smtClean="0">
                <a:latin typeface="Arial"/>
                <a:cs typeface="Arial"/>
              </a:rPr>
              <a:t>u</a:t>
            </a:r>
            <a:r>
              <a:rPr sz="1600" b="1" spc="-20" dirty="0" smtClean="0">
                <a:latin typeface="Arial"/>
                <a:cs typeface="Arial"/>
              </a:rPr>
              <a:t>o</a:t>
            </a:r>
            <a:r>
              <a:rPr sz="1600" b="1" spc="-10" dirty="0" smtClean="0">
                <a:latin typeface="Arial"/>
                <a:cs typeface="Arial"/>
              </a:rPr>
              <a:t>d</a:t>
            </a:r>
            <a:r>
              <a:rPr sz="1600" b="1" spc="-20" dirty="0" smtClean="0">
                <a:latin typeface="Arial"/>
                <a:cs typeface="Arial"/>
              </a:rPr>
              <a:t>o</a:t>
            </a:r>
            <a:r>
              <a:rPr sz="1600" b="1" spc="-10" dirty="0" smtClean="0">
                <a:latin typeface="Arial"/>
                <a:cs typeface="Arial"/>
              </a:rPr>
              <a:t>ista,</a:t>
            </a:r>
            <a:r>
              <a:rPr sz="1600" b="1" spc="-5" dirty="0" smtClean="0">
                <a:latin typeface="Arial"/>
                <a:cs typeface="Arial"/>
              </a:rPr>
              <a:t> t</a:t>
            </a:r>
            <a:r>
              <a:rPr sz="1600" b="1" spc="-50" dirty="0" smtClean="0">
                <a:latin typeface="Arial"/>
                <a:cs typeface="Arial"/>
              </a:rPr>
              <a:t>y</a:t>
            </a:r>
            <a:r>
              <a:rPr sz="1600" b="1" spc="-10" dirty="0" smtClean="0">
                <a:latin typeface="Arial"/>
                <a:cs typeface="Arial"/>
              </a:rPr>
              <a:t>öeläm</a:t>
            </a:r>
            <a:r>
              <a:rPr sz="1600" b="1" spc="-5" dirty="0" smtClean="0">
                <a:latin typeface="Arial"/>
                <a:cs typeface="Arial"/>
              </a:rPr>
              <a:t>ä</a:t>
            </a:r>
            <a:r>
              <a:rPr sz="1600" b="1" spc="-25" dirty="0" smtClean="0">
                <a:latin typeface="Arial"/>
                <a:cs typeface="Arial"/>
              </a:rPr>
              <a:t>y</a:t>
            </a:r>
            <a:r>
              <a:rPr sz="1600" b="1" spc="-5" dirty="0" smtClean="0">
                <a:latin typeface="Arial"/>
                <a:cs typeface="Arial"/>
              </a:rPr>
              <a:t>h</a:t>
            </a:r>
            <a:r>
              <a:rPr sz="1600" b="1" spc="-10" dirty="0" smtClean="0">
                <a:latin typeface="Arial"/>
                <a:cs typeface="Arial"/>
              </a:rPr>
              <a:t>t</a:t>
            </a:r>
            <a:r>
              <a:rPr sz="1600" b="1" spc="-5" dirty="0" smtClean="0">
                <a:latin typeface="Arial"/>
                <a:cs typeface="Arial"/>
              </a:rPr>
              <a:t>e</a:t>
            </a:r>
            <a:r>
              <a:rPr sz="1600" b="1" spc="-10" dirty="0" smtClean="0">
                <a:latin typeface="Arial"/>
                <a:cs typeface="Arial"/>
              </a:rPr>
              <a:t>is</a:t>
            </a:r>
            <a:r>
              <a:rPr sz="1600" b="1" spc="-5" dirty="0" smtClean="0">
                <a:latin typeface="Arial"/>
                <a:cs typeface="Arial"/>
              </a:rPr>
              <a:t>t</a:t>
            </a:r>
            <a:r>
              <a:rPr sz="1600" b="1" spc="-10" dirty="0" smtClean="0">
                <a:latin typeface="Arial"/>
                <a:cs typeface="Arial"/>
              </a:rPr>
              <a:t>yö</a:t>
            </a:r>
            <a:r>
              <a:rPr sz="1600" b="1" spc="50" dirty="0" smtClean="0">
                <a:latin typeface="Arial"/>
                <a:cs typeface="Arial"/>
              </a:rPr>
              <a:t> </a:t>
            </a:r>
            <a:r>
              <a:rPr sz="1600" b="1" spc="-10" dirty="0" smtClean="0">
                <a:latin typeface="Arial"/>
                <a:cs typeface="Arial"/>
              </a:rPr>
              <a:t>(</a:t>
            </a:r>
            <a:r>
              <a:rPr sz="1600" b="1" spc="15" dirty="0" smtClean="0">
                <a:latin typeface="Arial"/>
                <a:cs typeface="Arial"/>
              </a:rPr>
              <a:t> </a:t>
            </a:r>
            <a:r>
              <a:rPr sz="1600" b="1" spc="-15" dirty="0" smtClean="0">
                <a:latin typeface="Arial"/>
                <a:cs typeface="Arial"/>
              </a:rPr>
              <a:t>m</a:t>
            </a:r>
            <a:r>
              <a:rPr sz="1600" b="1" spc="-25" dirty="0" smtClean="0">
                <a:latin typeface="Arial"/>
                <a:cs typeface="Arial"/>
              </a:rPr>
              <a:t>m</a:t>
            </a:r>
            <a:r>
              <a:rPr sz="1600" b="1" spc="-10" dirty="0" smtClean="0">
                <a:latin typeface="Arial"/>
                <a:cs typeface="Arial"/>
              </a:rPr>
              <a:t>.YE</a:t>
            </a:r>
            <a:r>
              <a:rPr sz="1600" b="1" spc="-15" dirty="0" smtClean="0">
                <a:latin typeface="Arial"/>
                <a:cs typeface="Arial"/>
              </a:rPr>
              <a:t>S</a:t>
            </a:r>
            <a:r>
              <a:rPr sz="1600" b="1" spc="15" dirty="0" smtClean="0">
                <a:latin typeface="Arial"/>
                <a:cs typeface="Arial"/>
              </a:rPr>
              <a:t> </a:t>
            </a:r>
            <a:r>
              <a:rPr sz="1600" b="1" spc="-25" dirty="0" smtClean="0">
                <a:latin typeface="Arial"/>
                <a:cs typeface="Arial"/>
              </a:rPr>
              <a:t>GO</a:t>
            </a:r>
            <a:r>
              <a:rPr sz="1600" b="1" spc="-15" dirty="0" smtClean="0">
                <a:latin typeface="Arial"/>
                <a:cs typeface="Arial"/>
              </a:rPr>
              <a:t>ES</a:t>
            </a:r>
            <a:r>
              <a:rPr sz="1600" b="1" spc="25" dirty="0" smtClean="0">
                <a:latin typeface="Arial"/>
                <a:cs typeface="Arial"/>
              </a:rPr>
              <a:t> </a:t>
            </a:r>
            <a:r>
              <a:rPr sz="1600" b="1" spc="-40" dirty="0" smtClean="0">
                <a:latin typeface="Arial"/>
                <a:cs typeface="Arial"/>
              </a:rPr>
              <a:t>T</a:t>
            </a:r>
            <a:r>
              <a:rPr sz="1600" b="1" spc="-15" dirty="0" smtClean="0">
                <a:latin typeface="Arial"/>
                <a:cs typeface="Arial"/>
              </a:rPr>
              <a:t>O</a:t>
            </a:r>
            <a:r>
              <a:rPr sz="1600" b="1" spc="10" dirty="0" smtClean="0">
                <a:latin typeface="Arial"/>
                <a:cs typeface="Arial"/>
              </a:rPr>
              <a:t> </a:t>
            </a:r>
            <a:r>
              <a:rPr sz="1600" b="1" spc="-10" dirty="0" smtClean="0">
                <a:latin typeface="Arial"/>
                <a:cs typeface="Arial"/>
              </a:rPr>
              <a:t>LUKI</a:t>
            </a:r>
            <a:r>
              <a:rPr sz="1600" b="1" spc="-25" dirty="0" smtClean="0">
                <a:latin typeface="Arial"/>
                <a:cs typeface="Arial"/>
              </a:rPr>
              <a:t>O</a:t>
            </a:r>
            <a:r>
              <a:rPr sz="1600" b="1" spc="-5" dirty="0" smtClean="0">
                <a:latin typeface="Arial"/>
                <a:cs typeface="Arial"/>
              </a:rPr>
              <a:t>,</a:t>
            </a:r>
            <a:r>
              <a:rPr sz="1600" b="1" spc="35" dirty="0" smtClean="0">
                <a:latin typeface="Arial"/>
                <a:cs typeface="Arial"/>
              </a:rPr>
              <a:t> </a:t>
            </a:r>
            <a:r>
              <a:rPr sz="1600" b="1" spc="-135" dirty="0" smtClean="0">
                <a:latin typeface="Arial"/>
                <a:cs typeface="Arial"/>
              </a:rPr>
              <a:t>T</a:t>
            </a:r>
            <a:r>
              <a:rPr sz="1600" b="1" spc="-185" dirty="0" smtClean="0">
                <a:latin typeface="Arial"/>
                <a:cs typeface="Arial"/>
              </a:rPr>
              <a:t>A</a:t>
            </a:r>
            <a:r>
              <a:rPr sz="1600" b="1" spc="-100" dirty="0" smtClean="0">
                <a:latin typeface="Arial"/>
                <a:cs typeface="Arial"/>
              </a:rPr>
              <a:t>T</a:t>
            </a:r>
            <a:r>
              <a:rPr sz="1600" b="1" spc="-10" dirty="0" smtClean="0">
                <a:latin typeface="Arial"/>
                <a:cs typeface="Arial"/>
              </a:rPr>
              <a:t>-</a:t>
            </a:r>
            <a:endParaRPr sz="1600" dirty="0">
              <a:latin typeface="Arial"/>
              <a:cs typeface="Arial"/>
            </a:endParaRPr>
          </a:p>
          <a:p>
            <a:pPr marL="1442085">
              <a:lnSpc>
                <a:spcPct val="100000"/>
              </a:lnSpc>
            </a:pPr>
            <a:r>
              <a:rPr sz="1600" b="1" spc="-10" dirty="0" smtClean="0">
                <a:latin typeface="Arial"/>
                <a:cs typeface="Arial"/>
              </a:rPr>
              <a:t>sel</a:t>
            </a:r>
            <a:r>
              <a:rPr sz="1600" b="1" spc="-50" dirty="0" smtClean="0">
                <a:latin typeface="Arial"/>
                <a:cs typeface="Arial"/>
              </a:rPr>
              <a:t>v</a:t>
            </a:r>
            <a:r>
              <a:rPr sz="1600" b="1" spc="-5" dirty="0" smtClean="0">
                <a:latin typeface="Arial"/>
                <a:cs typeface="Arial"/>
              </a:rPr>
              <a:t>it</a:t>
            </a:r>
            <a:r>
              <a:rPr sz="1600" b="1" spc="-25" dirty="0" smtClean="0">
                <a:latin typeface="Arial"/>
                <a:cs typeface="Arial"/>
              </a:rPr>
              <a:t>y</a:t>
            </a:r>
            <a:r>
              <a:rPr sz="1600" b="1" spc="-10" dirty="0" smtClean="0">
                <a:latin typeface="Arial"/>
                <a:cs typeface="Arial"/>
              </a:rPr>
              <a:t>kse</a:t>
            </a:r>
            <a:r>
              <a:rPr sz="1600" b="1" spc="-5" dirty="0" smtClean="0">
                <a:latin typeface="Arial"/>
                <a:cs typeface="Arial"/>
              </a:rPr>
              <a:t>t,</a:t>
            </a:r>
            <a:r>
              <a:rPr sz="1600" b="1" spc="55" dirty="0" smtClean="0">
                <a:latin typeface="Arial"/>
                <a:cs typeface="Arial"/>
              </a:rPr>
              <a:t> </a:t>
            </a:r>
            <a:r>
              <a:rPr sz="1600" b="1" spc="-50" dirty="0" smtClean="0">
                <a:latin typeface="Arial"/>
                <a:cs typeface="Arial"/>
              </a:rPr>
              <a:t>v</a:t>
            </a:r>
            <a:r>
              <a:rPr sz="1600" b="1" spc="-5" dirty="0" smtClean="0">
                <a:latin typeface="Arial"/>
                <a:cs typeface="Arial"/>
              </a:rPr>
              <a:t>ii</a:t>
            </a:r>
            <a:r>
              <a:rPr sz="1600" b="1" spc="-25" dirty="0" smtClean="0">
                <a:latin typeface="Arial"/>
                <a:cs typeface="Arial"/>
              </a:rPr>
              <a:t>m</a:t>
            </a:r>
            <a:r>
              <a:rPr sz="1600" b="1" spc="-10" dirty="0" smtClean="0">
                <a:latin typeface="Arial"/>
                <a:cs typeface="Arial"/>
              </a:rPr>
              <a:t>ei</a:t>
            </a:r>
            <a:r>
              <a:rPr sz="1600" b="1" spc="-5" dirty="0" smtClean="0">
                <a:latin typeface="Arial"/>
                <a:cs typeface="Arial"/>
              </a:rPr>
              <a:t>s</a:t>
            </a:r>
            <a:r>
              <a:rPr sz="1600" b="1" spc="-10" dirty="0" smtClean="0">
                <a:latin typeface="Arial"/>
                <a:cs typeface="Arial"/>
              </a:rPr>
              <a:t>in</a:t>
            </a:r>
            <a:r>
              <a:rPr sz="1600" b="1" spc="65" dirty="0" smtClean="0">
                <a:latin typeface="Arial"/>
                <a:cs typeface="Arial"/>
              </a:rPr>
              <a:t> </a:t>
            </a:r>
            <a:r>
              <a:rPr sz="1600" b="1" spc="-10" dirty="0" smtClean="0">
                <a:latin typeface="Arial"/>
                <a:cs typeface="Arial"/>
              </a:rPr>
              <a:t>”K</a:t>
            </a:r>
            <a:r>
              <a:rPr sz="1600" b="1" spc="-20" dirty="0" smtClean="0">
                <a:latin typeface="Arial"/>
                <a:cs typeface="Arial"/>
              </a:rPr>
              <a:t>u</a:t>
            </a:r>
            <a:r>
              <a:rPr sz="1600" b="1" spc="-10" dirty="0" smtClean="0">
                <a:latin typeface="Arial"/>
                <a:cs typeface="Arial"/>
              </a:rPr>
              <a:t>n k</a:t>
            </a:r>
            <a:r>
              <a:rPr sz="1600" b="1" spc="-15" dirty="0" smtClean="0">
                <a:latin typeface="Arial"/>
                <a:cs typeface="Arial"/>
              </a:rPr>
              <a:t>o</a:t>
            </a:r>
            <a:r>
              <a:rPr sz="1600" b="1" spc="-10" dirty="0" smtClean="0">
                <a:latin typeface="Arial"/>
                <a:cs typeface="Arial"/>
              </a:rPr>
              <a:t>ulu</a:t>
            </a:r>
            <a:r>
              <a:rPr sz="1600" b="1" spc="15" dirty="0" smtClean="0">
                <a:latin typeface="Arial"/>
                <a:cs typeface="Arial"/>
              </a:rPr>
              <a:t> </a:t>
            </a:r>
            <a:r>
              <a:rPr sz="1600" b="1" spc="-5" dirty="0" err="1" smtClean="0">
                <a:latin typeface="Arial"/>
                <a:cs typeface="Arial"/>
              </a:rPr>
              <a:t>l</a:t>
            </a:r>
            <a:r>
              <a:rPr sz="1600" b="1" spc="-15" dirty="0" err="1" smtClean="0">
                <a:latin typeface="Arial"/>
                <a:cs typeface="Arial"/>
              </a:rPr>
              <a:t>o</a:t>
            </a:r>
            <a:r>
              <a:rPr sz="1600" b="1" spc="-10" dirty="0" err="1" smtClean="0">
                <a:latin typeface="Arial"/>
                <a:cs typeface="Arial"/>
              </a:rPr>
              <a:t>p</a:t>
            </a:r>
            <a:r>
              <a:rPr sz="1600" b="1" spc="-20" dirty="0" err="1" smtClean="0">
                <a:latin typeface="Arial"/>
                <a:cs typeface="Arial"/>
              </a:rPr>
              <a:t>p</a:t>
            </a:r>
            <a:r>
              <a:rPr sz="1600" b="1" spc="-10" dirty="0" err="1" smtClean="0">
                <a:latin typeface="Arial"/>
                <a:cs typeface="Arial"/>
              </a:rPr>
              <a:t>u</a:t>
            </a:r>
            <a:r>
              <a:rPr sz="1600" b="1" spc="-20" dirty="0" err="1" smtClean="0">
                <a:latin typeface="Arial"/>
                <a:cs typeface="Arial"/>
              </a:rPr>
              <a:t>u</a:t>
            </a:r>
            <a:r>
              <a:rPr sz="1600" b="1" spc="-10" dirty="0" smtClean="0">
                <a:latin typeface="Arial"/>
                <a:cs typeface="Arial"/>
              </a:rPr>
              <a:t>”</a:t>
            </a:r>
            <a:r>
              <a:rPr lang="fi-FI" sz="1600" b="1" spc="-10" dirty="0" smtClean="0">
                <a:latin typeface="Arial"/>
                <a:cs typeface="Arial"/>
              </a:rPr>
              <a:t>, </a:t>
            </a:r>
            <a:r>
              <a:rPr lang="fi-FI" sz="1600" b="1" spc="-10" dirty="0" err="1" smtClean="0">
                <a:latin typeface="Arial"/>
                <a:cs typeface="Arial"/>
              </a:rPr>
              <a:t>Innokampus</a:t>
            </a:r>
            <a:r>
              <a:rPr sz="1600" b="1" spc="-10" dirty="0" smtClean="0">
                <a:latin typeface="Arial"/>
                <a:cs typeface="Arial"/>
              </a:rPr>
              <a:t>)</a:t>
            </a:r>
            <a:endParaRPr sz="1600" dirty="0">
              <a:latin typeface="Arial"/>
              <a:cs typeface="Arial"/>
            </a:endParaRPr>
          </a:p>
          <a:p>
            <a:pPr marL="299085">
              <a:lnSpc>
                <a:spcPts val="2150"/>
              </a:lnSpc>
            </a:pPr>
            <a:r>
              <a:rPr sz="1800" spc="-10" dirty="0" smtClean="0">
                <a:latin typeface="Arial"/>
                <a:cs typeface="Arial"/>
              </a:rPr>
              <a:t>•</a:t>
            </a:r>
            <a:r>
              <a:rPr sz="1800" b="1" spc="0" dirty="0" smtClean="0">
                <a:latin typeface="Arial"/>
                <a:cs typeface="Arial"/>
              </a:rPr>
              <a:t>O</a:t>
            </a:r>
            <a:r>
              <a:rPr sz="1800" b="1" spc="5" dirty="0" smtClean="0">
                <a:latin typeface="Arial"/>
                <a:cs typeface="Arial"/>
              </a:rPr>
              <a:t>p</a:t>
            </a:r>
            <a:r>
              <a:rPr sz="1800" b="1" spc="0" dirty="0" smtClean="0">
                <a:latin typeface="Arial"/>
                <a:cs typeface="Arial"/>
              </a:rPr>
              <a:t>is</a:t>
            </a:r>
            <a:r>
              <a:rPr sz="1800" b="1" spc="-10" dirty="0" smtClean="0">
                <a:latin typeface="Arial"/>
                <a:cs typeface="Arial"/>
              </a:rPr>
              <a:t>k</a:t>
            </a:r>
            <a:r>
              <a:rPr sz="1800" b="1" spc="0" dirty="0" smtClean="0">
                <a:latin typeface="Arial"/>
                <a:cs typeface="Arial"/>
              </a:rPr>
              <a:t>elijan</a:t>
            </a:r>
            <a:r>
              <a:rPr sz="1800" b="1" spc="-10" dirty="0" smtClean="0">
                <a:latin typeface="Arial"/>
                <a:cs typeface="Arial"/>
              </a:rPr>
              <a:t> </a:t>
            </a:r>
            <a:r>
              <a:rPr sz="1800" b="1" spc="0" dirty="0" smtClean="0">
                <a:latin typeface="Arial"/>
                <a:cs typeface="Arial"/>
              </a:rPr>
              <a:t>ko</a:t>
            </a:r>
            <a:r>
              <a:rPr sz="1800" b="1" spc="-10" dirty="0" smtClean="0">
                <a:latin typeface="Arial"/>
                <a:cs typeface="Arial"/>
              </a:rPr>
              <a:t>k</a:t>
            </a:r>
            <a:r>
              <a:rPr sz="1800" b="1" spc="0" dirty="0" smtClean="0">
                <a:latin typeface="Arial"/>
                <a:cs typeface="Arial"/>
              </a:rPr>
              <a:t>o</a:t>
            </a:r>
            <a:r>
              <a:rPr sz="1800" b="1" spc="5" dirty="0" smtClean="0">
                <a:latin typeface="Arial"/>
                <a:cs typeface="Arial"/>
              </a:rPr>
              <a:t>n</a:t>
            </a:r>
            <a:r>
              <a:rPr sz="1800" b="1" spc="0" dirty="0" smtClean="0">
                <a:latin typeface="Arial"/>
                <a:cs typeface="Arial"/>
              </a:rPr>
              <a:t>ai</a:t>
            </a:r>
            <a:r>
              <a:rPr sz="1800" b="1" spc="-10" dirty="0" smtClean="0">
                <a:latin typeface="Arial"/>
                <a:cs typeface="Arial"/>
              </a:rPr>
              <a:t>s</a:t>
            </a:r>
            <a:r>
              <a:rPr sz="1800" b="1" spc="-45" dirty="0" smtClean="0">
                <a:latin typeface="Arial"/>
                <a:cs typeface="Arial"/>
              </a:rPr>
              <a:t>v</a:t>
            </a:r>
            <a:r>
              <a:rPr sz="1800" b="1" spc="0" dirty="0" smtClean="0">
                <a:latin typeface="Arial"/>
                <a:cs typeface="Arial"/>
              </a:rPr>
              <a:t>alt</a:t>
            </a:r>
            <a:r>
              <a:rPr sz="1800" b="1" spc="-10" dirty="0" smtClean="0">
                <a:latin typeface="Arial"/>
                <a:cs typeface="Arial"/>
              </a:rPr>
              <a:t>a</a:t>
            </a:r>
            <a:r>
              <a:rPr sz="1800" b="1" spc="0" dirty="0" smtClean="0">
                <a:latin typeface="Arial"/>
                <a:cs typeface="Arial"/>
              </a:rPr>
              <a:t>is</a:t>
            </a:r>
            <a:r>
              <a:rPr sz="1800" b="1" spc="-10" dirty="0" smtClean="0">
                <a:latin typeface="Arial"/>
                <a:cs typeface="Arial"/>
              </a:rPr>
              <a:t>e</a:t>
            </a:r>
            <a:r>
              <a:rPr sz="1800" b="1" spc="0" dirty="0" smtClean="0">
                <a:latin typeface="Arial"/>
                <a:cs typeface="Arial"/>
              </a:rPr>
              <a:t>en</a:t>
            </a:r>
            <a:r>
              <a:rPr sz="1800" b="1" spc="35" dirty="0" smtClean="0">
                <a:latin typeface="Arial"/>
                <a:cs typeface="Arial"/>
              </a:rPr>
              <a:t> </a:t>
            </a:r>
            <a:r>
              <a:rPr sz="1800" b="1" spc="0" dirty="0" smtClean="0">
                <a:latin typeface="Arial"/>
                <a:cs typeface="Arial"/>
              </a:rPr>
              <a:t>o</a:t>
            </a:r>
            <a:r>
              <a:rPr sz="1800" b="1" spc="5" dirty="0" smtClean="0">
                <a:latin typeface="Arial"/>
                <a:cs typeface="Arial"/>
              </a:rPr>
              <a:t>h</a:t>
            </a:r>
            <a:r>
              <a:rPr sz="1800" b="1" spc="0" dirty="0" smtClean="0">
                <a:latin typeface="Arial"/>
                <a:cs typeface="Arial"/>
              </a:rPr>
              <a:t>jauk</a:t>
            </a:r>
            <a:r>
              <a:rPr sz="1800" b="1" spc="-10" dirty="0" smtClean="0">
                <a:latin typeface="Arial"/>
                <a:cs typeface="Arial"/>
              </a:rPr>
              <a:t>s</a:t>
            </a:r>
            <a:r>
              <a:rPr sz="1800" b="1" spc="0" dirty="0" smtClean="0">
                <a:latin typeface="Arial"/>
                <a:cs typeface="Arial"/>
              </a:rPr>
              <a:t>e</a:t>
            </a:r>
            <a:r>
              <a:rPr sz="1800" b="1" spc="-10" dirty="0" smtClean="0">
                <a:latin typeface="Arial"/>
                <a:cs typeface="Arial"/>
              </a:rPr>
              <a:t>e</a:t>
            </a:r>
            <a:r>
              <a:rPr sz="1800" b="1" spc="0" dirty="0" smtClean="0">
                <a:latin typeface="Arial"/>
                <a:cs typeface="Arial"/>
              </a:rPr>
              <a:t>n</a:t>
            </a:r>
            <a:r>
              <a:rPr sz="1800" b="1" spc="5" dirty="0" smtClean="0">
                <a:latin typeface="Arial"/>
                <a:cs typeface="Arial"/>
              </a:rPr>
              <a:t> </a:t>
            </a:r>
            <a:r>
              <a:rPr sz="1800" b="1" spc="0" dirty="0" smtClean="0">
                <a:latin typeface="Arial"/>
                <a:cs typeface="Arial"/>
              </a:rPr>
              <a:t>pan</a:t>
            </a:r>
            <a:r>
              <a:rPr sz="1800" b="1" spc="5" dirty="0" smtClean="0">
                <a:latin typeface="Arial"/>
                <a:cs typeface="Arial"/>
              </a:rPr>
              <a:t>o</a:t>
            </a:r>
            <a:r>
              <a:rPr sz="1800" b="1" spc="0" dirty="0" smtClean="0">
                <a:latin typeface="Arial"/>
                <a:cs typeface="Arial"/>
              </a:rPr>
              <a:t>st</a:t>
            </a:r>
            <a:r>
              <a:rPr sz="1800" b="1" spc="-10" dirty="0" smtClean="0">
                <a:latin typeface="Arial"/>
                <a:cs typeface="Arial"/>
              </a:rPr>
              <a:t>e</a:t>
            </a:r>
            <a:r>
              <a:rPr sz="1800" b="1" spc="0" dirty="0" smtClean="0">
                <a:latin typeface="Arial"/>
                <a:cs typeface="Arial"/>
              </a:rPr>
              <a:t>ta</a:t>
            </a:r>
            <a:r>
              <a:rPr sz="1800" b="1" spc="-10" dirty="0" smtClean="0">
                <a:latin typeface="Arial"/>
                <a:cs typeface="Arial"/>
              </a:rPr>
              <a:t>a</a:t>
            </a:r>
            <a:r>
              <a:rPr sz="1800" b="1" spc="0" dirty="0" smtClean="0">
                <a:latin typeface="Arial"/>
                <a:cs typeface="Arial"/>
              </a:rPr>
              <a:t>n</a:t>
            </a:r>
            <a:endParaRPr sz="1800" dirty="0">
              <a:latin typeface="Arial"/>
              <a:cs typeface="Arial"/>
            </a:endParaRPr>
          </a:p>
        </p:txBody>
      </p:sp>
      <p:sp>
        <p:nvSpPr>
          <p:cNvPr id="6" name="object 6"/>
          <p:cNvSpPr txBox="1"/>
          <p:nvPr/>
        </p:nvSpPr>
        <p:spPr>
          <a:xfrm>
            <a:off x="2611882" y="3560698"/>
            <a:ext cx="5006340" cy="2663190"/>
          </a:xfrm>
          <a:prstGeom prst="rect">
            <a:avLst/>
          </a:prstGeom>
        </p:spPr>
        <p:txBody>
          <a:bodyPr vert="horz" wrap="square" lIns="0" tIns="0" rIns="0" bIns="0" rtlCol="0">
            <a:noAutofit/>
          </a:bodyPr>
          <a:lstStyle/>
          <a:p>
            <a:pPr marL="241300" marR="709930" indent="-229235">
              <a:lnSpc>
                <a:spcPct val="100000"/>
              </a:lnSpc>
              <a:buFont typeface="Arial"/>
              <a:buChar char="•"/>
              <a:tabLst>
                <a:tab pos="241300" algn="l"/>
              </a:tabLst>
            </a:pPr>
            <a:r>
              <a:rPr sz="1800" b="1" dirty="0" smtClean="0">
                <a:latin typeface="Arial"/>
                <a:cs typeface="Arial"/>
              </a:rPr>
              <a:t>l</a:t>
            </a:r>
            <a:r>
              <a:rPr sz="1800" b="1" spc="5" dirty="0" smtClean="0">
                <a:latin typeface="Arial"/>
                <a:cs typeface="Arial"/>
              </a:rPr>
              <a:t>u</a:t>
            </a:r>
            <a:r>
              <a:rPr sz="1800" b="1" spc="0" dirty="0" smtClean="0">
                <a:latin typeface="Arial"/>
                <a:cs typeface="Arial"/>
              </a:rPr>
              <a:t>ki</a:t>
            </a:r>
            <a:r>
              <a:rPr sz="1800" b="1" spc="5" dirty="0" smtClean="0">
                <a:latin typeface="Arial"/>
                <a:cs typeface="Arial"/>
              </a:rPr>
              <a:t>o</a:t>
            </a:r>
            <a:r>
              <a:rPr sz="1800" b="1" spc="0" dirty="0" smtClean="0">
                <a:latin typeface="Arial"/>
                <a:cs typeface="Arial"/>
              </a:rPr>
              <a:t>-o</a:t>
            </a:r>
            <a:r>
              <a:rPr sz="1800" b="1" spc="5" dirty="0" smtClean="0">
                <a:latin typeface="Arial"/>
                <a:cs typeface="Arial"/>
              </a:rPr>
              <a:t>p</a:t>
            </a:r>
            <a:r>
              <a:rPr sz="1800" b="1" spc="0" dirty="0" smtClean="0">
                <a:latin typeface="Arial"/>
                <a:cs typeface="Arial"/>
              </a:rPr>
              <a:t>is</a:t>
            </a:r>
            <a:r>
              <a:rPr sz="1800" b="1" spc="-10" dirty="0" smtClean="0">
                <a:latin typeface="Arial"/>
                <a:cs typeface="Arial"/>
              </a:rPr>
              <a:t>k</a:t>
            </a:r>
            <a:r>
              <a:rPr sz="1800" b="1" spc="0" dirty="0" smtClean="0">
                <a:latin typeface="Arial"/>
                <a:cs typeface="Arial"/>
              </a:rPr>
              <a:t>elun</a:t>
            </a:r>
            <a:r>
              <a:rPr sz="1800" b="1" spc="-15" dirty="0" smtClean="0">
                <a:latin typeface="Arial"/>
                <a:cs typeface="Arial"/>
              </a:rPr>
              <a:t> </a:t>
            </a:r>
            <a:r>
              <a:rPr sz="1800" b="1" spc="0" dirty="0" smtClean="0">
                <a:latin typeface="Arial"/>
                <a:cs typeface="Arial"/>
              </a:rPr>
              <a:t>suu</a:t>
            </a:r>
            <a:r>
              <a:rPr sz="1800" b="1" spc="5" dirty="0" smtClean="0">
                <a:latin typeface="Arial"/>
                <a:cs typeface="Arial"/>
              </a:rPr>
              <a:t>n</a:t>
            </a:r>
            <a:r>
              <a:rPr sz="1800" b="1" spc="0" dirty="0" smtClean="0">
                <a:latin typeface="Arial"/>
                <a:cs typeface="Arial"/>
              </a:rPr>
              <a:t>n</a:t>
            </a:r>
            <a:r>
              <a:rPr sz="1800" b="1" spc="5" dirty="0" smtClean="0">
                <a:latin typeface="Arial"/>
                <a:cs typeface="Arial"/>
              </a:rPr>
              <a:t>i</a:t>
            </a:r>
            <a:r>
              <a:rPr sz="1800" b="1" spc="0" dirty="0" smtClean="0">
                <a:latin typeface="Arial"/>
                <a:cs typeface="Arial"/>
              </a:rPr>
              <a:t>ttelus</a:t>
            </a:r>
            <a:r>
              <a:rPr sz="1800" b="1" spc="-10" dirty="0" smtClean="0">
                <a:latin typeface="Arial"/>
                <a:cs typeface="Arial"/>
              </a:rPr>
              <a:t>s</a:t>
            </a:r>
            <a:r>
              <a:rPr sz="1800" b="1" spc="0" dirty="0" smtClean="0">
                <a:latin typeface="Arial"/>
                <a:cs typeface="Arial"/>
              </a:rPr>
              <a:t>a, toteutta</a:t>
            </a:r>
            <a:r>
              <a:rPr sz="1800" b="1" spc="-10" dirty="0" smtClean="0">
                <a:latin typeface="Arial"/>
                <a:cs typeface="Arial"/>
              </a:rPr>
              <a:t>m</a:t>
            </a:r>
            <a:r>
              <a:rPr sz="1800" b="1" spc="0" dirty="0" smtClean="0">
                <a:latin typeface="Arial"/>
                <a:cs typeface="Arial"/>
              </a:rPr>
              <a:t>is</a:t>
            </a:r>
            <a:r>
              <a:rPr sz="1800" b="1" spc="-10" dirty="0" smtClean="0">
                <a:latin typeface="Arial"/>
                <a:cs typeface="Arial"/>
              </a:rPr>
              <a:t>e</a:t>
            </a:r>
            <a:r>
              <a:rPr sz="1800" b="1" spc="0" dirty="0" smtClean="0">
                <a:latin typeface="Arial"/>
                <a:cs typeface="Arial"/>
              </a:rPr>
              <a:t>s</a:t>
            </a:r>
            <a:r>
              <a:rPr sz="1800" b="1" spc="-10" dirty="0" smtClean="0">
                <a:latin typeface="Arial"/>
                <a:cs typeface="Arial"/>
              </a:rPr>
              <a:t>s</a:t>
            </a:r>
            <a:r>
              <a:rPr sz="1800" b="1" spc="0" dirty="0" smtClean="0">
                <a:latin typeface="Arial"/>
                <a:cs typeface="Arial"/>
              </a:rPr>
              <a:t>a</a:t>
            </a:r>
            <a:r>
              <a:rPr sz="1800" b="1" spc="5" dirty="0" smtClean="0">
                <a:latin typeface="Arial"/>
                <a:cs typeface="Arial"/>
              </a:rPr>
              <a:t> </a:t>
            </a:r>
            <a:r>
              <a:rPr sz="1800" b="1" spc="0" dirty="0" smtClean="0">
                <a:latin typeface="Arial"/>
                <a:cs typeface="Arial"/>
              </a:rPr>
              <a:t>että </a:t>
            </a:r>
            <a:r>
              <a:rPr sz="1800" b="1" spc="-5" dirty="0" smtClean="0">
                <a:latin typeface="Arial"/>
                <a:cs typeface="Arial"/>
              </a:rPr>
              <a:t> </a:t>
            </a:r>
            <a:r>
              <a:rPr sz="1800" b="1" spc="0" dirty="0" smtClean="0">
                <a:latin typeface="Arial"/>
                <a:cs typeface="Arial"/>
              </a:rPr>
              <a:t>jat</a:t>
            </a:r>
            <a:r>
              <a:rPr sz="1800" b="1" spc="-10" dirty="0" smtClean="0">
                <a:latin typeface="Arial"/>
                <a:cs typeface="Arial"/>
              </a:rPr>
              <a:t>k</a:t>
            </a:r>
            <a:r>
              <a:rPr sz="1800" b="1" spc="10" dirty="0" smtClean="0">
                <a:latin typeface="Arial"/>
                <a:cs typeface="Arial"/>
              </a:rPr>
              <a:t>o</a:t>
            </a:r>
            <a:r>
              <a:rPr sz="1800" b="1" spc="0" dirty="0" smtClean="0">
                <a:latin typeface="Arial"/>
                <a:cs typeface="Arial"/>
              </a:rPr>
              <a:t>-o</a:t>
            </a:r>
            <a:r>
              <a:rPr sz="1800" b="1" spc="5" dirty="0" smtClean="0">
                <a:latin typeface="Arial"/>
                <a:cs typeface="Arial"/>
              </a:rPr>
              <a:t>p</a:t>
            </a:r>
            <a:r>
              <a:rPr sz="1800" b="1" spc="0" dirty="0" smtClean="0">
                <a:latin typeface="Arial"/>
                <a:cs typeface="Arial"/>
              </a:rPr>
              <a:t>i</a:t>
            </a:r>
            <a:r>
              <a:rPr sz="1800" b="1" spc="5" dirty="0" smtClean="0">
                <a:latin typeface="Arial"/>
                <a:cs typeface="Arial"/>
              </a:rPr>
              <a:t>n</a:t>
            </a:r>
            <a:r>
              <a:rPr sz="1800" b="1" spc="0" dirty="0" smtClean="0">
                <a:latin typeface="Arial"/>
                <a:cs typeface="Arial"/>
              </a:rPr>
              <a:t>to</a:t>
            </a:r>
            <a:r>
              <a:rPr sz="1800" b="1" spc="5" dirty="0" smtClean="0">
                <a:latin typeface="Arial"/>
                <a:cs typeface="Arial"/>
              </a:rPr>
              <a:t>i</a:t>
            </a:r>
            <a:r>
              <a:rPr sz="1800" b="1" spc="0" dirty="0" smtClean="0">
                <a:latin typeface="Arial"/>
                <a:cs typeface="Arial"/>
              </a:rPr>
              <a:t>h</a:t>
            </a:r>
            <a:r>
              <a:rPr sz="1800" b="1" spc="5" dirty="0" smtClean="0">
                <a:latin typeface="Arial"/>
                <a:cs typeface="Arial"/>
              </a:rPr>
              <a:t>i</a:t>
            </a:r>
            <a:r>
              <a:rPr sz="1800" b="1" spc="0" dirty="0" smtClean="0">
                <a:latin typeface="Arial"/>
                <a:cs typeface="Arial"/>
              </a:rPr>
              <a:t>n o</a:t>
            </a:r>
            <a:r>
              <a:rPr sz="1800" b="1" spc="5" dirty="0" smtClean="0">
                <a:latin typeface="Arial"/>
                <a:cs typeface="Arial"/>
              </a:rPr>
              <a:t>h</a:t>
            </a:r>
            <a:r>
              <a:rPr sz="1800" b="1" spc="0" dirty="0" smtClean="0">
                <a:latin typeface="Arial"/>
                <a:cs typeface="Arial"/>
              </a:rPr>
              <a:t>ja</a:t>
            </a:r>
            <a:r>
              <a:rPr sz="1800" b="1" spc="-10" dirty="0" smtClean="0">
                <a:latin typeface="Arial"/>
                <a:cs typeface="Arial"/>
              </a:rPr>
              <a:t>a</a:t>
            </a:r>
            <a:r>
              <a:rPr sz="1800" b="1" spc="0" dirty="0" smtClean="0">
                <a:latin typeface="Arial"/>
                <a:cs typeface="Arial"/>
              </a:rPr>
              <a:t>mi</a:t>
            </a:r>
            <a:r>
              <a:rPr sz="1800" b="1" spc="-10" dirty="0" smtClean="0">
                <a:latin typeface="Arial"/>
                <a:cs typeface="Arial"/>
              </a:rPr>
              <a:t>s</a:t>
            </a:r>
            <a:r>
              <a:rPr sz="1800" b="1" spc="0" dirty="0" smtClean="0">
                <a:latin typeface="Arial"/>
                <a:cs typeface="Arial"/>
              </a:rPr>
              <a:t>e</a:t>
            </a:r>
            <a:r>
              <a:rPr sz="1800" b="1" spc="-10" dirty="0" smtClean="0">
                <a:latin typeface="Arial"/>
                <a:cs typeface="Arial"/>
              </a:rPr>
              <a:t>s</a:t>
            </a:r>
            <a:r>
              <a:rPr sz="1800" b="1" spc="0" dirty="0" smtClean="0">
                <a:latin typeface="Arial"/>
                <a:cs typeface="Arial"/>
              </a:rPr>
              <a:t>sa</a:t>
            </a:r>
            <a:endParaRPr sz="1800">
              <a:latin typeface="Arial"/>
              <a:cs typeface="Arial"/>
            </a:endParaRPr>
          </a:p>
          <a:p>
            <a:pPr marL="698500">
              <a:lnSpc>
                <a:spcPct val="100000"/>
              </a:lnSpc>
              <a:spcBef>
                <a:spcPts val="10"/>
              </a:spcBef>
            </a:pPr>
            <a:r>
              <a:rPr sz="1600" spc="-5" dirty="0" smtClean="0">
                <a:latin typeface="Arial"/>
                <a:cs typeface="Arial"/>
              </a:rPr>
              <a:t>•</a:t>
            </a:r>
            <a:r>
              <a:rPr sz="1600" b="1" spc="-25" dirty="0" smtClean="0">
                <a:latin typeface="Arial"/>
                <a:cs typeface="Arial"/>
              </a:rPr>
              <a:t>O</a:t>
            </a:r>
            <a:r>
              <a:rPr sz="1600" b="1" spc="-10" dirty="0" smtClean="0">
                <a:latin typeface="Arial"/>
                <a:cs typeface="Arial"/>
              </a:rPr>
              <a:t>pi</a:t>
            </a:r>
            <a:r>
              <a:rPr sz="1600" b="1" spc="-20" dirty="0" smtClean="0">
                <a:latin typeface="Arial"/>
                <a:cs typeface="Arial"/>
              </a:rPr>
              <a:t>n</a:t>
            </a:r>
            <a:r>
              <a:rPr sz="1600" b="1" spc="-10" dirty="0" smtClean="0">
                <a:latin typeface="Arial"/>
                <a:cs typeface="Arial"/>
              </a:rPr>
              <a:t>t</a:t>
            </a:r>
            <a:r>
              <a:rPr sz="1600" b="1" spc="-20" dirty="0" smtClean="0">
                <a:latin typeface="Arial"/>
                <a:cs typeface="Arial"/>
              </a:rPr>
              <a:t>o</a:t>
            </a:r>
            <a:r>
              <a:rPr sz="1600" b="1" spc="-10" dirty="0" smtClean="0">
                <a:latin typeface="Arial"/>
                <a:cs typeface="Arial"/>
              </a:rPr>
              <a:t>jen</a:t>
            </a:r>
            <a:r>
              <a:rPr sz="1600" b="1" spc="40" dirty="0" smtClean="0">
                <a:latin typeface="Arial"/>
                <a:cs typeface="Arial"/>
              </a:rPr>
              <a:t> </a:t>
            </a:r>
            <a:r>
              <a:rPr sz="1600" b="1" spc="-10" dirty="0" smtClean="0">
                <a:latin typeface="Arial"/>
                <a:cs typeface="Arial"/>
              </a:rPr>
              <a:t>o</a:t>
            </a:r>
            <a:r>
              <a:rPr sz="1600" b="1" spc="-20" dirty="0" smtClean="0">
                <a:latin typeface="Arial"/>
                <a:cs typeface="Arial"/>
              </a:rPr>
              <a:t>h</a:t>
            </a:r>
            <a:r>
              <a:rPr sz="1600" b="1" spc="-10" dirty="0" smtClean="0">
                <a:latin typeface="Arial"/>
                <a:cs typeface="Arial"/>
              </a:rPr>
              <a:t>jaus</a:t>
            </a:r>
            <a:r>
              <a:rPr sz="1600" b="1" spc="15" dirty="0" smtClean="0">
                <a:latin typeface="Arial"/>
                <a:cs typeface="Arial"/>
              </a:rPr>
              <a:t> </a:t>
            </a:r>
            <a:r>
              <a:rPr sz="1600" b="1" spc="-10" dirty="0" smtClean="0">
                <a:latin typeface="Arial"/>
                <a:cs typeface="Arial"/>
              </a:rPr>
              <a:t>ku</a:t>
            </a:r>
            <a:r>
              <a:rPr sz="1600" b="1" spc="-20" dirty="0" smtClean="0">
                <a:latin typeface="Arial"/>
                <a:cs typeface="Arial"/>
              </a:rPr>
              <a:t>u</a:t>
            </a:r>
            <a:r>
              <a:rPr sz="1600" b="1" spc="-10" dirty="0" smtClean="0">
                <a:latin typeface="Arial"/>
                <a:cs typeface="Arial"/>
              </a:rPr>
              <a:t>luu </a:t>
            </a:r>
            <a:r>
              <a:rPr sz="1600" b="1" spc="25" dirty="0" smtClean="0">
                <a:latin typeface="Arial"/>
                <a:cs typeface="Arial"/>
              </a:rPr>
              <a:t> </a:t>
            </a:r>
            <a:r>
              <a:rPr sz="1600" b="1" spc="-10" dirty="0" smtClean="0">
                <a:latin typeface="Arial"/>
                <a:cs typeface="Arial"/>
              </a:rPr>
              <a:t>kaikille</a:t>
            </a:r>
            <a:r>
              <a:rPr sz="1600" b="1" spc="25" dirty="0" smtClean="0">
                <a:latin typeface="Arial"/>
                <a:cs typeface="Arial"/>
              </a:rPr>
              <a:t> </a:t>
            </a:r>
            <a:r>
              <a:rPr sz="1600" b="1" spc="-10" dirty="0" smtClean="0">
                <a:latin typeface="Arial"/>
                <a:cs typeface="Arial"/>
              </a:rPr>
              <a:t>o</a:t>
            </a:r>
            <a:r>
              <a:rPr sz="1600" b="1" spc="-20" dirty="0" smtClean="0">
                <a:latin typeface="Arial"/>
                <a:cs typeface="Arial"/>
              </a:rPr>
              <a:t>p</a:t>
            </a:r>
            <a:r>
              <a:rPr sz="1600" b="1" spc="-10" dirty="0" smtClean="0">
                <a:latin typeface="Arial"/>
                <a:cs typeface="Arial"/>
              </a:rPr>
              <a:t>et</a:t>
            </a:r>
            <a:r>
              <a:rPr sz="1600" b="1" spc="-20" dirty="0" smtClean="0">
                <a:latin typeface="Arial"/>
                <a:cs typeface="Arial"/>
              </a:rPr>
              <a:t>t</a:t>
            </a:r>
            <a:r>
              <a:rPr sz="1600" b="1" spc="-10" dirty="0" smtClean="0">
                <a:latin typeface="Arial"/>
                <a:cs typeface="Arial"/>
              </a:rPr>
              <a:t>ajille</a:t>
            </a:r>
            <a:endParaRPr sz="1600">
              <a:latin typeface="Arial"/>
              <a:cs typeface="Arial"/>
            </a:endParaRPr>
          </a:p>
          <a:p>
            <a:pPr marL="698500" marR="199390">
              <a:lnSpc>
                <a:spcPct val="100000"/>
              </a:lnSpc>
            </a:pPr>
            <a:r>
              <a:rPr sz="1600" spc="-5" dirty="0" smtClean="0">
                <a:latin typeface="Arial"/>
                <a:cs typeface="Arial"/>
              </a:rPr>
              <a:t>•</a:t>
            </a:r>
            <a:r>
              <a:rPr sz="1600" b="1" spc="-10" dirty="0" smtClean="0">
                <a:latin typeface="Arial"/>
                <a:cs typeface="Arial"/>
              </a:rPr>
              <a:t>L</a:t>
            </a:r>
            <a:r>
              <a:rPr sz="1600" b="1" spc="-20" dirty="0" smtClean="0">
                <a:latin typeface="Arial"/>
                <a:cs typeface="Arial"/>
              </a:rPr>
              <a:t>u</a:t>
            </a:r>
            <a:r>
              <a:rPr sz="1600" b="1" spc="-10" dirty="0" smtClean="0">
                <a:latin typeface="Arial"/>
                <a:cs typeface="Arial"/>
              </a:rPr>
              <a:t>kion</a:t>
            </a:r>
            <a:r>
              <a:rPr sz="1600" b="1" spc="15" dirty="0" smtClean="0">
                <a:latin typeface="Arial"/>
                <a:cs typeface="Arial"/>
              </a:rPr>
              <a:t> </a:t>
            </a:r>
            <a:r>
              <a:rPr sz="1600" b="1" spc="-10" dirty="0" smtClean="0">
                <a:latin typeface="Arial"/>
                <a:cs typeface="Arial"/>
              </a:rPr>
              <a:t>o</a:t>
            </a:r>
            <a:r>
              <a:rPr sz="1600" b="1" spc="-20" dirty="0" smtClean="0">
                <a:latin typeface="Arial"/>
                <a:cs typeface="Arial"/>
              </a:rPr>
              <a:t>p</a:t>
            </a:r>
            <a:r>
              <a:rPr sz="1600" b="1" spc="-10" dirty="0" smtClean="0">
                <a:latin typeface="Arial"/>
                <a:cs typeface="Arial"/>
              </a:rPr>
              <a:t>in</a:t>
            </a:r>
            <a:r>
              <a:rPr sz="1600" b="1" spc="-20" dirty="0" smtClean="0">
                <a:latin typeface="Arial"/>
                <a:cs typeface="Arial"/>
              </a:rPr>
              <a:t>t</a:t>
            </a:r>
            <a:r>
              <a:rPr sz="1600" b="1" spc="-10" dirty="0" smtClean="0">
                <a:latin typeface="Arial"/>
                <a:cs typeface="Arial"/>
              </a:rPr>
              <a:t>o</a:t>
            </a:r>
            <a:r>
              <a:rPr sz="1600" b="1" spc="-15" dirty="0" smtClean="0">
                <a:latin typeface="Arial"/>
                <a:cs typeface="Arial"/>
              </a:rPr>
              <a:t>-</a:t>
            </a:r>
            <a:r>
              <a:rPr sz="1600" b="1" spc="-10" dirty="0" smtClean="0">
                <a:latin typeface="Arial"/>
                <a:cs typeface="Arial"/>
              </a:rPr>
              <a:t>o</a:t>
            </a:r>
            <a:r>
              <a:rPr sz="1600" b="1" spc="-20" dirty="0" smtClean="0">
                <a:latin typeface="Arial"/>
                <a:cs typeface="Arial"/>
              </a:rPr>
              <a:t>h</a:t>
            </a:r>
            <a:r>
              <a:rPr sz="1600" b="1" spc="-10" dirty="0" smtClean="0">
                <a:latin typeface="Arial"/>
                <a:cs typeface="Arial"/>
              </a:rPr>
              <a:t>jaajien</a:t>
            </a:r>
            <a:r>
              <a:rPr sz="1600" b="1" spc="65" dirty="0" smtClean="0">
                <a:latin typeface="Arial"/>
                <a:cs typeface="Arial"/>
              </a:rPr>
              <a:t> </a:t>
            </a:r>
            <a:r>
              <a:rPr sz="1600" b="1" spc="-50" dirty="0" smtClean="0">
                <a:latin typeface="Arial"/>
                <a:cs typeface="Arial"/>
              </a:rPr>
              <a:t>v</a:t>
            </a:r>
            <a:r>
              <a:rPr sz="1600" b="1" spc="-10" dirty="0" smtClean="0">
                <a:latin typeface="Arial"/>
                <a:cs typeface="Arial"/>
              </a:rPr>
              <a:t>erkostoi</a:t>
            </a:r>
            <a:r>
              <a:rPr sz="1600" b="1" spc="-20" dirty="0" smtClean="0">
                <a:latin typeface="Arial"/>
                <a:cs typeface="Arial"/>
              </a:rPr>
              <a:t>t</a:t>
            </a:r>
            <a:r>
              <a:rPr sz="1600" b="1" spc="-5" dirty="0" smtClean="0">
                <a:latin typeface="Arial"/>
                <a:cs typeface="Arial"/>
              </a:rPr>
              <a:t>u</a:t>
            </a:r>
            <a:r>
              <a:rPr sz="1600" b="1" spc="-10" dirty="0" smtClean="0">
                <a:latin typeface="Arial"/>
                <a:cs typeface="Arial"/>
              </a:rPr>
              <a:t>minen keskenään</a:t>
            </a:r>
            <a:r>
              <a:rPr sz="1600" b="1" spc="5" dirty="0" smtClean="0">
                <a:latin typeface="Arial"/>
                <a:cs typeface="Arial"/>
              </a:rPr>
              <a:t> </a:t>
            </a:r>
            <a:r>
              <a:rPr sz="1600" b="1" spc="-10" dirty="0" smtClean="0">
                <a:latin typeface="Arial"/>
                <a:cs typeface="Arial"/>
              </a:rPr>
              <a:t>ja</a:t>
            </a:r>
            <a:r>
              <a:rPr sz="1600" b="1" spc="10" dirty="0" smtClean="0">
                <a:latin typeface="Arial"/>
                <a:cs typeface="Arial"/>
              </a:rPr>
              <a:t> </a:t>
            </a:r>
            <a:r>
              <a:rPr sz="1600" b="1" spc="-50" dirty="0" smtClean="0">
                <a:latin typeface="Arial"/>
                <a:cs typeface="Arial"/>
              </a:rPr>
              <a:t>y</a:t>
            </a:r>
            <a:r>
              <a:rPr sz="1600" b="1" spc="-5" dirty="0" smtClean="0">
                <a:latin typeface="Arial"/>
                <a:cs typeface="Arial"/>
              </a:rPr>
              <a:t>li</a:t>
            </a:r>
            <a:r>
              <a:rPr sz="1600" b="1" spc="45" dirty="0" smtClean="0">
                <a:latin typeface="Arial"/>
                <a:cs typeface="Arial"/>
              </a:rPr>
              <a:t> </a:t>
            </a:r>
            <a:r>
              <a:rPr sz="1600" b="1" spc="-10" dirty="0" smtClean="0">
                <a:latin typeface="Arial"/>
                <a:cs typeface="Arial"/>
              </a:rPr>
              <a:t>o</a:t>
            </a:r>
            <a:r>
              <a:rPr sz="1600" b="1" spc="-20" dirty="0" smtClean="0">
                <a:latin typeface="Arial"/>
                <a:cs typeface="Arial"/>
              </a:rPr>
              <a:t>p</a:t>
            </a:r>
            <a:r>
              <a:rPr sz="1600" b="1" spc="-10" dirty="0" smtClean="0">
                <a:latin typeface="Arial"/>
                <a:cs typeface="Arial"/>
              </a:rPr>
              <a:t>pilai</a:t>
            </a:r>
            <a:r>
              <a:rPr sz="1600" b="1" spc="-15" dirty="0" smtClean="0">
                <a:latin typeface="Arial"/>
                <a:cs typeface="Arial"/>
              </a:rPr>
              <a:t>t</a:t>
            </a:r>
            <a:r>
              <a:rPr sz="1600" b="1" spc="-10" dirty="0" smtClean="0">
                <a:latin typeface="Arial"/>
                <a:cs typeface="Arial"/>
              </a:rPr>
              <a:t>os</a:t>
            </a:r>
            <a:r>
              <a:rPr sz="1600" b="1" spc="-20" dirty="0" smtClean="0">
                <a:latin typeface="Arial"/>
                <a:cs typeface="Arial"/>
              </a:rPr>
              <a:t>m</a:t>
            </a:r>
            <a:r>
              <a:rPr sz="1600" b="1" spc="-10" dirty="0" smtClean="0">
                <a:latin typeface="Arial"/>
                <a:cs typeface="Arial"/>
              </a:rPr>
              <a:t>u</a:t>
            </a:r>
            <a:r>
              <a:rPr sz="1600" b="1" spc="-20" dirty="0" smtClean="0">
                <a:latin typeface="Arial"/>
                <a:cs typeface="Arial"/>
              </a:rPr>
              <a:t>o</a:t>
            </a:r>
            <a:r>
              <a:rPr sz="1600" b="1" spc="-5" dirty="0" smtClean="0">
                <a:latin typeface="Arial"/>
                <a:cs typeface="Arial"/>
              </a:rPr>
              <a:t>t</a:t>
            </a:r>
            <a:r>
              <a:rPr sz="1600" b="1" spc="-10" dirty="0" smtClean="0">
                <a:latin typeface="Arial"/>
                <a:cs typeface="Arial"/>
              </a:rPr>
              <a:t>ojen</a:t>
            </a:r>
            <a:endParaRPr sz="1600">
              <a:latin typeface="Arial"/>
              <a:cs typeface="Arial"/>
            </a:endParaRPr>
          </a:p>
          <a:p>
            <a:pPr marL="241300" marR="12700">
              <a:lnSpc>
                <a:spcPts val="2160"/>
              </a:lnSpc>
              <a:spcBef>
                <a:spcPts val="65"/>
              </a:spcBef>
            </a:pPr>
            <a:r>
              <a:rPr sz="1800" spc="-10" dirty="0" smtClean="0">
                <a:latin typeface="Arial"/>
                <a:cs typeface="Arial"/>
              </a:rPr>
              <a:t>•</a:t>
            </a:r>
            <a:r>
              <a:rPr sz="1800" b="1" spc="0" dirty="0" smtClean="0">
                <a:latin typeface="Arial"/>
                <a:cs typeface="Arial"/>
              </a:rPr>
              <a:t>ta</a:t>
            </a:r>
            <a:r>
              <a:rPr sz="1800" b="1" spc="-45" dirty="0" smtClean="0">
                <a:latin typeface="Arial"/>
                <a:cs typeface="Arial"/>
              </a:rPr>
              <a:t>v</a:t>
            </a:r>
            <a:r>
              <a:rPr sz="1800" b="1" spc="0" dirty="0" smtClean="0">
                <a:latin typeface="Arial"/>
                <a:cs typeface="Arial"/>
              </a:rPr>
              <a:t>o</a:t>
            </a:r>
            <a:r>
              <a:rPr sz="1800" b="1" spc="5" dirty="0" smtClean="0">
                <a:latin typeface="Arial"/>
                <a:cs typeface="Arial"/>
              </a:rPr>
              <a:t>i</a:t>
            </a:r>
            <a:r>
              <a:rPr sz="1800" b="1" spc="0" dirty="0" smtClean="0">
                <a:latin typeface="Arial"/>
                <a:cs typeface="Arial"/>
              </a:rPr>
              <a:t>tte</a:t>
            </a:r>
            <a:r>
              <a:rPr sz="1800" b="1" spc="-10" dirty="0" smtClean="0">
                <a:latin typeface="Arial"/>
                <a:cs typeface="Arial"/>
              </a:rPr>
              <a:t>e</a:t>
            </a:r>
            <a:r>
              <a:rPr sz="1800" b="1" spc="0" dirty="0" smtClean="0">
                <a:latin typeface="Arial"/>
                <a:cs typeface="Arial"/>
              </a:rPr>
              <a:t>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a:t>
            </a:r>
            <a:r>
              <a:rPr sz="1800" b="1" spc="25" dirty="0" smtClean="0">
                <a:latin typeface="Arial"/>
                <a:cs typeface="Arial"/>
              </a:rPr>
              <a:t> </a:t>
            </a:r>
            <a:r>
              <a:rPr sz="1800" b="1" spc="0" dirty="0" smtClean="0">
                <a:latin typeface="Arial"/>
                <a:cs typeface="Arial"/>
              </a:rPr>
              <a:t>o</a:t>
            </a:r>
            <a:r>
              <a:rPr sz="1800" b="1" spc="5" dirty="0" smtClean="0">
                <a:latin typeface="Arial"/>
                <a:cs typeface="Arial"/>
              </a:rPr>
              <a:t>p</a:t>
            </a:r>
            <a:r>
              <a:rPr sz="1800" b="1" spc="0" dirty="0" smtClean="0">
                <a:latin typeface="Arial"/>
                <a:cs typeface="Arial"/>
              </a:rPr>
              <a:t>is</a:t>
            </a:r>
            <a:r>
              <a:rPr sz="1800" b="1" spc="-10" dirty="0" smtClean="0">
                <a:latin typeface="Arial"/>
                <a:cs typeface="Arial"/>
              </a:rPr>
              <a:t>k</a:t>
            </a:r>
            <a:r>
              <a:rPr sz="1800" b="1" spc="0" dirty="0" smtClean="0">
                <a:latin typeface="Arial"/>
                <a:cs typeface="Arial"/>
              </a:rPr>
              <a:t>elu; op</a:t>
            </a:r>
            <a:r>
              <a:rPr sz="1800" b="1" spc="5" dirty="0" smtClean="0">
                <a:latin typeface="Arial"/>
                <a:cs typeface="Arial"/>
              </a:rPr>
              <a:t>p</a:t>
            </a:r>
            <a:r>
              <a:rPr sz="1800" b="1" spc="0" dirty="0" smtClean="0">
                <a:latin typeface="Arial"/>
                <a:cs typeface="Arial"/>
              </a:rPr>
              <a:t>ia</a:t>
            </a:r>
            <a:r>
              <a:rPr sz="1800" b="1" spc="-10" dirty="0" smtClean="0">
                <a:latin typeface="Arial"/>
                <a:cs typeface="Arial"/>
              </a:rPr>
              <a:t> </a:t>
            </a:r>
            <a:r>
              <a:rPr sz="1800" b="1" spc="0" dirty="0" smtClean="0">
                <a:latin typeface="Arial"/>
                <a:cs typeface="Arial"/>
              </a:rPr>
              <a:t>o</a:t>
            </a:r>
            <a:r>
              <a:rPr sz="1800" b="1" spc="5" dirty="0" smtClean="0">
                <a:latin typeface="Arial"/>
                <a:cs typeface="Arial"/>
              </a:rPr>
              <a:t>p</a:t>
            </a:r>
            <a:r>
              <a:rPr sz="1800" b="1" spc="0" dirty="0" smtClean="0">
                <a:latin typeface="Arial"/>
                <a:cs typeface="Arial"/>
              </a:rPr>
              <a:t>p</a:t>
            </a:r>
            <a:r>
              <a:rPr sz="1800" b="1" spc="5" dirty="0" smtClean="0">
                <a:latin typeface="Arial"/>
                <a:cs typeface="Arial"/>
              </a:rPr>
              <a:t>i</a:t>
            </a:r>
            <a:r>
              <a:rPr sz="1800" b="1" spc="0" dirty="0" smtClean="0">
                <a:latin typeface="Arial"/>
                <a:cs typeface="Arial"/>
              </a:rPr>
              <a:t>m</a:t>
            </a:r>
            <a:r>
              <a:rPr sz="1800" b="1" spc="-10" dirty="0" smtClean="0">
                <a:latin typeface="Arial"/>
                <a:cs typeface="Arial"/>
              </a:rPr>
              <a:t>a</a:t>
            </a:r>
            <a:r>
              <a:rPr sz="1800" b="1" spc="0" dirty="0" smtClean="0">
                <a:latin typeface="Arial"/>
                <a:cs typeface="Arial"/>
              </a:rPr>
              <a:t>an</a:t>
            </a:r>
            <a:r>
              <a:rPr sz="1800" b="1" spc="-10" dirty="0" smtClean="0">
                <a:latin typeface="Arial"/>
                <a:cs typeface="Arial"/>
              </a:rPr>
              <a:t> </a:t>
            </a:r>
            <a:r>
              <a:rPr sz="1800" b="1" spc="0" dirty="0" smtClean="0">
                <a:latin typeface="Arial"/>
                <a:cs typeface="Arial"/>
              </a:rPr>
              <a:t>ja otta</a:t>
            </a:r>
            <a:r>
              <a:rPr sz="1800" b="1" spc="-10" dirty="0" smtClean="0">
                <a:latin typeface="Arial"/>
                <a:cs typeface="Arial"/>
              </a:rPr>
              <a:t>m</a:t>
            </a:r>
            <a:r>
              <a:rPr sz="1800" b="1" spc="0" dirty="0" smtClean="0">
                <a:latin typeface="Arial"/>
                <a:cs typeface="Arial"/>
              </a:rPr>
              <a:t>a</a:t>
            </a:r>
            <a:r>
              <a:rPr sz="1800" b="1" spc="-10" dirty="0" smtClean="0">
                <a:latin typeface="Arial"/>
                <a:cs typeface="Arial"/>
              </a:rPr>
              <a:t>a</a:t>
            </a:r>
            <a:r>
              <a:rPr sz="1800" b="1" spc="0" dirty="0" smtClean="0">
                <a:latin typeface="Arial"/>
                <a:cs typeface="Arial"/>
              </a:rPr>
              <a:t>n</a:t>
            </a:r>
            <a:r>
              <a:rPr sz="1800" b="1" spc="5" dirty="0" smtClean="0">
                <a:latin typeface="Arial"/>
                <a:cs typeface="Arial"/>
              </a:rPr>
              <a:t> </a:t>
            </a:r>
            <a:r>
              <a:rPr sz="1800" b="1" spc="-45" dirty="0" smtClean="0">
                <a:latin typeface="Arial"/>
                <a:cs typeface="Arial"/>
              </a:rPr>
              <a:t>v</a:t>
            </a:r>
            <a:r>
              <a:rPr sz="1800" b="1" spc="0" dirty="0" smtClean="0">
                <a:latin typeface="Arial"/>
                <a:cs typeface="Arial"/>
              </a:rPr>
              <a:t>a</a:t>
            </a:r>
            <a:r>
              <a:rPr sz="1800" b="1" spc="-10" dirty="0" smtClean="0">
                <a:latin typeface="Arial"/>
                <a:cs typeface="Arial"/>
              </a:rPr>
              <a:t>s</a:t>
            </a:r>
            <a:r>
              <a:rPr sz="1800" b="1" spc="0" dirty="0" smtClean="0">
                <a:latin typeface="Arial"/>
                <a:cs typeface="Arial"/>
              </a:rPr>
              <a:t>tu</a:t>
            </a:r>
            <a:r>
              <a:rPr sz="1800" b="1" spc="5" dirty="0" smtClean="0">
                <a:latin typeface="Arial"/>
                <a:cs typeface="Arial"/>
              </a:rPr>
              <a:t>u</a:t>
            </a:r>
            <a:r>
              <a:rPr sz="1800" b="1" spc="0" dirty="0" smtClean="0">
                <a:latin typeface="Arial"/>
                <a:cs typeface="Arial"/>
              </a:rPr>
              <a:t>ta</a:t>
            </a:r>
            <a:r>
              <a:rPr sz="1800" b="1" spc="45" dirty="0" smtClean="0">
                <a:latin typeface="Arial"/>
                <a:cs typeface="Arial"/>
              </a:rPr>
              <a:t> </a:t>
            </a:r>
            <a:r>
              <a:rPr sz="1800" b="1" spc="0" dirty="0" smtClean="0">
                <a:latin typeface="Arial"/>
                <a:cs typeface="Arial"/>
              </a:rPr>
              <a:t>oma</a:t>
            </a:r>
            <a:r>
              <a:rPr sz="1800" b="1" spc="-10" dirty="0" smtClean="0">
                <a:latin typeface="Arial"/>
                <a:cs typeface="Arial"/>
              </a:rPr>
              <a:t>s</a:t>
            </a:r>
            <a:r>
              <a:rPr sz="1800" b="1" spc="0" dirty="0" smtClean="0">
                <a:latin typeface="Arial"/>
                <a:cs typeface="Arial"/>
              </a:rPr>
              <a:t>ta t</a:t>
            </a:r>
            <a:r>
              <a:rPr sz="1800" b="1" spc="-20" dirty="0" smtClean="0">
                <a:latin typeface="Arial"/>
                <a:cs typeface="Arial"/>
              </a:rPr>
              <a:t>y</a:t>
            </a:r>
            <a:r>
              <a:rPr sz="1800" b="1" spc="0" dirty="0" smtClean="0">
                <a:latin typeface="Arial"/>
                <a:cs typeface="Arial"/>
              </a:rPr>
              <a:t>östä;</a:t>
            </a:r>
            <a:r>
              <a:rPr sz="1800" b="1" spc="20" dirty="0" smtClean="0">
                <a:latin typeface="Arial"/>
                <a:cs typeface="Arial"/>
              </a:rPr>
              <a:t> </a:t>
            </a:r>
            <a:r>
              <a:rPr sz="1800" b="1" spc="0" dirty="0" smtClean="0">
                <a:latin typeface="Arial"/>
                <a:cs typeface="Arial"/>
              </a:rPr>
              <a:t>h</a:t>
            </a:r>
            <a:r>
              <a:rPr sz="1800" b="1" spc="-15" dirty="0" smtClean="0">
                <a:latin typeface="Arial"/>
                <a:cs typeface="Arial"/>
              </a:rPr>
              <a:t>y</a:t>
            </a:r>
            <a:r>
              <a:rPr sz="1800" b="1" spc="-45" dirty="0" smtClean="0">
                <a:latin typeface="Arial"/>
                <a:cs typeface="Arial"/>
              </a:rPr>
              <a:t>v</a:t>
            </a:r>
            <a:r>
              <a:rPr sz="1800" b="1" spc="0" dirty="0" smtClean="0">
                <a:latin typeface="Arial"/>
                <a:cs typeface="Arial"/>
              </a:rPr>
              <a:t>ä</a:t>
            </a:r>
            <a:endParaRPr sz="1800">
              <a:latin typeface="Arial"/>
              <a:cs typeface="Arial"/>
            </a:endParaRPr>
          </a:p>
          <a:p>
            <a:pPr marL="241300">
              <a:lnSpc>
                <a:spcPts val="2090"/>
              </a:lnSpc>
            </a:pPr>
            <a:r>
              <a:rPr sz="1800" b="1" dirty="0" smtClean="0">
                <a:latin typeface="Arial"/>
                <a:cs typeface="Arial"/>
              </a:rPr>
              <a:t>its</a:t>
            </a:r>
            <a:r>
              <a:rPr sz="1800" b="1" spc="-10" dirty="0" smtClean="0">
                <a:latin typeface="Arial"/>
                <a:cs typeface="Arial"/>
              </a:rPr>
              <a:t>e</a:t>
            </a:r>
            <a:r>
              <a:rPr sz="1800" b="1" spc="0" dirty="0" smtClean="0">
                <a:latin typeface="Arial"/>
                <a:cs typeface="Arial"/>
              </a:rPr>
              <a:t>tu</a:t>
            </a:r>
            <a:r>
              <a:rPr sz="1800" b="1" spc="5" dirty="0" smtClean="0">
                <a:latin typeface="Arial"/>
                <a:cs typeface="Arial"/>
              </a:rPr>
              <a:t>n</a:t>
            </a:r>
            <a:r>
              <a:rPr sz="1800" b="1" spc="0" dirty="0" smtClean="0">
                <a:latin typeface="Arial"/>
                <a:cs typeface="Arial"/>
              </a:rPr>
              <a:t>to,</a:t>
            </a:r>
            <a:r>
              <a:rPr sz="1800" b="1" spc="-5" dirty="0" smtClean="0">
                <a:latin typeface="Arial"/>
                <a:cs typeface="Arial"/>
              </a:rPr>
              <a:t> </a:t>
            </a:r>
            <a:r>
              <a:rPr sz="1800" b="1" spc="0" dirty="0" smtClean="0">
                <a:latin typeface="Arial"/>
                <a:cs typeface="Arial"/>
              </a:rPr>
              <a:t>omi</a:t>
            </a:r>
            <a:r>
              <a:rPr sz="1800" b="1" spc="5" dirty="0" smtClean="0">
                <a:latin typeface="Arial"/>
                <a:cs typeface="Arial"/>
              </a:rPr>
              <a:t>i</a:t>
            </a:r>
            <a:r>
              <a:rPr sz="1800" b="1" spc="0" dirty="0" smtClean="0">
                <a:latin typeface="Arial"/>
                <a:cs typeface="Arial"/>
              </a:rPr>
              <a:t>n</a:t>
            </a:r>
            <a:r>
              <a:rPr sz="1800" b="1" spc="-20" dirty="0" smtClean="0">
                <a:latin typeface="Arial"/>
                <a:cs typeface="Arial"/>
              </a:rPr>
              <a:t> </a:t>
            </a:r>
            <a:r>
              <a:rPr sz="1800" b="1" spc="0" dirty="0" smtClean="0">
                <a:latin typeface="Arial"/>
                <a:cs typeface="Arial"/>
              </a:rPr>
              <a:t>k</a:t>
            </a:r>
            <a:r>
              <a:rPr sz="1800" b="1" spc="-25" dirty="0" smtClean="0">
                <a:latin typeface="Arial"/>
                <a:cs typeface="Arial"/>
              </a:rPr>
              <a:t>y</a:t>
            </a:r>
            <a:r>
              <a:rPr sz="1800" b="1" spc="0" dirty="0" smtClean="0">
                <a:latin typeface="Arial"/>
                <a:cs typeface="Arial"/>
              </a:rPr>
              <a:t>k</a:t>
            </a:r>
            <a:r>
              <a:rPr sz="1800" b="1" spc="-25" dirty="0" smtClean="0">
                <a:latin typeface="Arial"/>
                <a:cs typeface="Arial"/>
              </a:rPr>
              <a:t>y</a:t>
            </a:r>
            <a:r>
              <a:rPr sz="1800" b="1" spc="0" dirty="0" smtClean="0">
                <a:latin typeface="Arial"/>
                <a:cs typeface="Arial"/>
              </a:rPr>
              <a:t>i</a:t>
            </a:r>
            <a:r>
              <a:rPr sz="1800" b="1" spc="5" dirty="0" smtClean="0">
                <a:latin typeface="Arial"/>
                <a:cs typeface="Arial"/>
              </a:rPr>
              <a:t>h</a:t>
            </a:r>
            <a:r>
              <a:rPr sz="1800" b="1" spc="0" dirty="0" smtClean="0">
                <a:latin typeface="Arial"/>
                <a:cs typeface="Arial"/>
              </a:rPr>
              <a:t>i</a:t>
            </a:r>
            <a:r>
              <a:rPr sz="1800" b="1" spc="5" dirty="0" smtClean="0">
                <a:latin typeface="Arial"/>
                <a:cs typeface="Arial"/>
              </a:rPr>
              <a:t>n</a:t>
            </a:r>
            <a:r>
              <a:rPr sz="1800" b="1" spc="0" dirty="0" smtClean="0">
                <a:latin typeface="Arial"/>
                <a:cs typeface="Arial"/>
              </a:rPr>
              <a:t>sä</a:t>
            </a:r>
            <a:r>
              <a:rPr sz="1800" b="1" spc="25" dirty="0" smtClean="0">
                <a:latin typeface="Arial"/>
                <a:cs typeface="Arial"/>
              </a:rPr>
              <a:t> </a:t>
            </a:r>
            <a:r>
              <a:rPr sz="1800" b="1" spc="0" dirty="0" smtClean="0">
                <a:latin typeface="Arial"/>
                <a:cs typeface="Arial"/>
              </a:rPr>
              <a:t>l</a:t>
            </a:r>
            <a:r>
              <a:rPr sz="1800" b="1" spc="5" dirty="0" smtClean="0">
                <a:latin typeface="Arial"/>
                <a:cs typeface="Arial"/>
              </a:rPr>
              <a:t>u</a:t>
            </a:r>
            <a:r>
              <a:rPr sz="1800" b="1" spc="0" dirty="0" smtClean="0">
                <a:latin typeface="Arial"/>
                <a:cs typeface="Arial"/>
              </a:rPr>
              <a:t>otta</a:t>
            </a:r>
            <a:r>
              <a:rPr sz="1800" b="1" spc="-45" dirty="0" smtClean="0">
                <a:latin typeface="Arial"/>
                <a:cs typeface="Arial"/>
              </a:rPr>
              <a:t>v</a:t>
            </a:r>
            <a:r>
              <a:rPr sz="1800" b="1" spc="0" dirty="0" smtClean="0">
                <a:latin typeface="Arial"/>
                <a:cs typeface="Arial"/>
              </a:rPr>
              <a:t>a</a:t>
            </a:r>
            <a:endParaRPr sz="1800">
              <a:latin typeface="Arial"/>
              <a:cs typeface="Arial"/>
            </a:endParaRPr>
          </a:p>
          <a:p>
            <a:pPr marL="241300">
              <a:lnSpc>
                <a:spcPct val="100000"/>
              </a:lnSpc>
            </a:pPr>
            <a:r>
              <a:rPr sz="1800" spc="-10" dirty="0" smtClean="0">
                <a:latin typeface="Arial"/>
                <a:cs typeface="Arial"/>
              </a:rPr>
              <a:t>•</a:t>
            </a:r>
            <a:r>
              <a:rPr sz="1800" b="1" spc="0" dirty="0" smtClean="0">
                <a:latin typeface="Arial"/>
                <a:cs typeface="Arial"/>
              </a:rPr>
              <a:t>Äl</a:t>
            </a:r>
            <a:r>
              <a:rPr sz="1800" b="1" spc="-20" dirty="0" smtClean="0">
                <a:latin typeface="Arial"/>
                <a:cs typeface="Arial"/>
              </a:rPr>
              <a:t>y</a:t>
            </a:r>
            <a:r>
              <a:rPr sz="1800" b="1" spc="0" dirty="0" smtClean="0">
                <a:latin typeface="Arial"/>
                <a:cs typeface="Arial"/>
              </a:rPr>
              <a:t>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 </a:t>
            </a:r>
            <a:r>
              <a:rPr sz="1800" b="1" spc="5" dirty="0" smtClean="0">
                <a:latin typeface="Arial"/>
                <a:cs typeface="Arial"/>
              </a:rPr>
              <a:t>u</a:t>
            </a:r>
            <a:r>
              <a:rPr sz="1800" b="1" spc="0" dirty="0" smtClean="0">
                <a:latin typeface="Arial"/>
                <a:cs typeface="Arial"/>
              </a:rPr>
              <a:t>teliaisuus</a:t>
            </a:r>
            <a:endParaRPr sz="1800">
              <a:latin typeface="Arial"/>
              <a:cs typeface="Arial"/>
            </a:endParaRPr>
          </a:p>
        </p:txBody>
      </p:sp>
      <p:sp>
        <p:nvSpPr>
          <p:cNvPr id="7" name="object 7"/>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140309" y="863853"/>
            <a:ext cx="1049655" cy="742950"/>
          </a:xfrm>
          <a:prstGeom prst="rect">
            <a:avLst/>
          </a:prstGeom>
        </p:spPr>
        <p:txBody>
          <a:bodyPr vert="horz" wrap="square" lIns="0" tIns="0" rIns="0" bIns="0" rtlCol="0">
            <a:noAutofit/>
          </a:bodyPr>
          <a:lstStyle/>
          <a:p>
            <a:pPr marL="12700" marR="12700" indent="1270" algn="ctr">
              <a:lnSpc>
                <a:spcPct val="100000"/>
              </a:lnSpc>
            </a:pPr>
            <a:r>
              <a:rPr sz="1200" b="1" spc="-5" dirty="0" smtClean="0">
                <a:solidFill>
                  <a:srgbClr val="792C00"/>
                </a:solidFill>
                <a:latin typeface="Arial"/>
                <a:cs typeface="Arial"/>
              </a:rPr>
              <a:t>M</a:t>
            </a:r>
            <a:r>
              <a:rPr sz="1200" b="1" spc="0" dirty="0" smtClean="0">
                <a:solidFill>
                  <a:srgbClr val="792C00"/>
                </a:solidFill>
                <a:latin typeface="Arial"/>
                <a:cs typeface="Arial"/>
              </a:rPr>
              <a:t>ill</a:t>
            </a:r>
            <a:r>
              <a:rPr sz="1200" b="1" spc="5" dirty="0" smtClean="0">
                <a:solidFill>
                  <a:srgbClr val="792C00"/>
                </a:solidFill>
                <a:latin typeface="Arial"/>
                <a:cs typeface="Arial"/>
              </a:rPr>
              <a:t>a</a:t>
            </a:r>
            <a:r>
              <a:rPr sz="1200" b="1" spc="0" dirty="0" smtClean="0">
                <a:solidFill>
                  <a:srgbClr val="792C00"/>
                </a:solidFill>
                <a:latin typeface="Arial"/>
                <a:cs typeface="Arial"/>
              </a:rPr>
              <a:t>inen on t</a:t>
            </a:r>
            <a:r>
              <a:rPr sz="1200" b="1" spc="-5" dirty="0" smtClean="0">
                <a:solidFill>
                  <a:srgbClr val="792C00"/>
                </a:solidFill>
                <a:latin typeface="Arial"/>
                <a:cs typeface="Arial"/>
              </a:rPr>
              <a:t>u</a:t>
            </a:r>
            <a:r>
              <a:rPr sz="1200" b="1" spc="0" dirty="0" smtClean="0">
                <a:solidFill>
                  <a:srgbClr val="792C00"/>
                </a:solidFill>
                <a:latin typeface="Arial"/>
                <a:cs typeface="Arial"/>
              </a:rPr>
              <a:t>l</a:t>
            </a:r>
            <a:r>
              <a:rPr sz="1200" b="1" spc="5" dirty="0" smtClean="0">
                <a:solidFill>
                  <a:srgbClr val="792C00"/>
                </a:solidFill>
                <a:latin typeface="Arial"/>
                <a:cs typeface="Arial"/>
              </a:rPr>
              <a:t>e</a:t>
            </a:r>
            <a:r>
              <a:rPr sz="1200" b="1" spc="-20" dirty="0" smtClean="0">
                <a:solidFill>
                  <a:srgbClr val="792C00"/>
                </a:solidFill>
                <a:latin typeface="Arial"/>
                <a:cs typeface="Arial"/>
              </a:rPr>
              <a:t>v</a:t>
            </a:r>
            <a:r>
              <a:rPr sz="1200" b="1" spc="0" dirty="0" smtClean="0">
                <a:solidFill>
                  <a:srgbClr val="792C00"/>
                </a:solidFill>
                <a:latin typeface="Arial"/>
                <a:cs typeface="Arial"/>
              </a:rPr>
              <a:t>ai</a:t>
            </a:r>
            <a:r>
              <a:rPr sz="1200" b="1" spc="5" dirty="0" smtClean="0">
                <a:solidFill>
                  <a:srgbClr val="792C00"/>
                </a:solidFill>
                <a:latin typeface="Arial"/>
                <a:cs typeface="Arial"/>
              </a:rPr>
              <a:t>s</a:t>
            </a:r>
            <a:r>
              <a:rPr sz="1200" b="1" spc="0" dirty="0" smtClean="0">
                <a:solidFill>
                  <a:srgbClr val="792C00"/>
                </a:solidFill>
                <a:latin typeface="Arial"/>
                <a:cs typeface="Arial"/>
              </a:rPr>
              <a:t>uuden h</a:t>
            </a:r>
            <a:r>
              <a:rPr sz="1200" b="1" spc="-35" dirty="0" smtClean="0">
                <a:solidFill>
                  <a:srgbClr val="792C00"/>
                </a:solidFill>
                <a:latin typeface="Arial"/>
                <a:cs typeface="Arial"/>
              </a:rPr>
              <a:t>y</a:t>
            </a:r>
            <a:r>
              <a:rPr sz="1200" b="1" spc="-20" dirty="0" smtClean="0">
                <a:solidFill>
                  <a:srgbClr val="792C00"/>
                </a:solidFill>
                <a:latin typeface="Arial"/>
                <a:cs typeface="Arial"/>
              </a:rPr>
              <a:t>v</a:t>
            </a:r>
            <a:r>
              <a:rPr sz="1200" b="1" spc="0" dirty="0" smtClean="0">
                <a:solidFill>
                  <a:srgbClr val="792C00"/>
                </a:solidFill>
                <a:latin typeface="Arial"/>
                <a:cs typeface="Arial"/>
              </a:rPr>
              <a:t>ä</a:t>
            </a:r>
            <a:r>
              <a:rPr sz="1200" b="1" spc="40" dirty="0" smtClean="0">
                <a:solidFill>
                  <a:srgbClr val="792C00"/>
                </a:solidFill>
                <a:latin typeface="Arial"/>
                <a:cs typeface="Arial"/>
              </a:rPr>
              <a:t> </a:t>
            </a:r>
            <a:r>
              <a:rPr sz="1200" b="1" spc="0" dirty="0" smtClean="0">
                <a:solidFill>
                  <a:srgbClr val="792C00"/>
                </a:solidFill>
                <a:latin typeface="Arial"/>
                <a:cs typeface="Arial"/>
              </a:rPr>
              <a:t>lukio 2025?</a:t>
            </a:r>
            <a:endParaRPr sz="1200">
              <a:latin typeface="Arial"/>
              <a:cs typeface="Arial"/>
            </a:endParaRPr>
          </a:p>
        </p:txBody>
      </p:sp>
      <p:sp>
        <p:nvSpPr>
          <p:cNvPr id="12" name="Dian numeron paikkamerkki 11"/>
          <p:cNvSpPr>
            <a:spLocks noGrp="1"/>
          </p:cNvSpPr>
          <p:nvPr>
            <p:ph type="sldNum" sz="quarter" idx="7"/>
          </p:nvPr>
        </p:nvSpPr>
        <p:spPr/>
        <p:txBody>
          <a:bodyPr/>
          <a:lstStyle/>
          <a:p>
            <a:fld id="{B6F15528-21DE-4FAA-801E-634DDDAF4B2B}" type="slidenum">
              <a:rPr lang="fi-FI" smtClean="0"/>
              <a:t>45</a:t>
            </a:fld>
            <a:endParaRPr lang="fi-FI"/>
          </a:p>
        </p:txBody>
      </p:sp>
      <p:sp>
        <p:nvSpPr>
          <p:cNvPr id="9" name="Päivämäärän paikkamerkki 8"/>
          <p:cNvSpPr>
            <a:spLocks noGrp="1"/>
          </p:cNvSpPr>
          <p:nvPr>
            <p:ph type="dt" sz="half" idx="6"/>
          </p:nvPr>
        </p:nvSpPr>
        <p:spPr/>
        <p:txBody>
          <a:bodyPr/>
          <a:lstStyle/>
          <a:p>
            <a:fld id="{3BD693E2-FD20-4F78-9290-0F628C00FB7E}" type="datetime1">
              <a:rPr lang="fi-FI" smtClean="0"/>
              <a:t>5.10.2016</a:t>
            </a:fld>
            <a:endParaRPr lang="en-US" smtClean="0"/>
          </a:p>
        </p:txBody>
      </p:sp>
      <p:sp>
        <p:nvSpPr>
          <p:cNvPr id="10" name="Alatunnisteen paikkamerkki 9"/>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0837" y="5997575"/>
            <a:ext cx="2417826" cy="750887"/>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547875" y="620776"/>
            <a:ext cx="6769100" cy="537679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38379" rIns="0" bIns="0" rtlCol="0">
            <a:noAutofit/>
          </a:bodyPr>
          <a:lstStyle/>
          <a:p>
            <a:pPr marL="958215">
              <a:lnSpc>
                <a:spcPct val="100000"/>
              </a:lnSpc>
            </a:pPr>
            <a:r>
              <a:rPr sz="2000" b="1" dirty="0" smtClean="0">
                <a:latin typeface="Arial"/>
                <a:cs typeface="Arial"/>
              </a:rPr>
              <a:t>TULE</a:t>
            </a:r>
            <a:r>
              <a:rPr sz="2000" b="1" spc="-155" dirty="0" smtClean="0">
                <a:latin typeface="Arial"/>
                <a:cs typeface="Arial"/>
              </a:rPr>
              <a:t>V</a:t>
            </a:r>
            <a:r>
              <a:rPr sz="2000" b="1" spc="0" dirty="0" smtClean="0">
                <a:latin typeface="Arial"/>
                <a:cs typeface="Arial"/>
              </a:rPr>
              <a:t>AISU</a:t>
            </a:r>
            <a:r>
              <a:rPr sz="2000" b="1" spc="5" dirty="0" smtClean="0">
                <a:latin typeface="Arial"/>
                <a:cs typeface="Arial"/>
              </a:rPr>
              <a:t>U</a:t>
            </a:r>
            <a:r>
              <a:rPr sz="2000" b="1" spc="0" dirty="0" smtClean="0">
                <a:latin typeface="Arial"/>
                <a:cs typeface="Arial"/>
              </a:rPr>
              <a:t>DEN</a:t>
            </a:r>
            <a:r>
              <a:rPr sz="2000" b="1" spc="5" dirty="0" smtClean="0">
                <a:latin typeface="Arial"/>
                <a:cs typeface="Arial"/>
              </a:rPr>
              <a:t> </a:t>
            </a:r>
            <a:r>
              <a:rPr sz="2000" b="1" spc="0" dirty="0" smtClean="0">
                <a:latin typeface="Arial"/>
                <a:cs typeface="Arial"/>
              </a:rPr>
              <a:t>HY</a:t>
            </a:r>
            <a:r>
              <a:rPr sz="2000" b="1" spc="-10" dirty="0" smtClean="0">
                <a:latin typeface="Arial"/>
                <a:cs typeface="Arial"/>
              </a:rPr>
              <a:t>V</a:t>
            </a:r>
            <a:r>
              <a:rPr sz="2000" b="1" spc="0" dirty="0" smtClean="0">
                <a:latin typeface="Arial"/>
                <a:cs typeface="Arial"/>
              </a:rPr>
              <a:t>Ä</a:t>
            </a:r>
            <a:r>
              <a:rPr sz="2000" b="1" spc="10" dirty="0" smtClean="0">
                <a:latin typeface="Arial"/>
                <a:cs typeface="Arial"/>
              </a:rPr>
              <a:t> </a:t>
            </a:r>
            <a:r>
              <a:rPr sz="2000" b="1" spc="0" dirty="0" smtClean="0">
                <a:latin typeface="Arial"/>
                <a:cs typeface="Arial"/>
              </a:rPr>
              <a:t>LUKIO</a:t>
            </a:r>
            <a:endParaRPr sz="2000">
              <a:latin typeface="Arial"/>
              <a:cs typeface="Arial"/>
            </a:endParaRPr>
          </a:p>
        </p:txBody>
      </p:sp>
      <p:sp>
        <p:nvSpPr>
          <p:cNvPr id="5" name="object 5"/>
          <p:cNvSpPr txBox="1"/>
          <p:nvPr/>
        </p:nvSpPr>
        <p:spPr>
          <a:xfrm>
            <a:off x="1614042" y="1182370"/>
            <a:ext cx="6438900" cy="4674870"/>
          </a:xfrm>
          <a:prstGeom prst="rect">
            <a:avLst/>
          </a:prstGeom>
        </p:spPr>
        <p:txBody>
          <a:bodyPr vert="horz" wrap="square" lIns="0" tIns="0" rIns="0" bIns="0" rtlCol="0">
            <a:noAutofit/>
          </a:bodyPr>
          <a:lstStyle/>
          <a:p>
            <a:pPr marL="299085">
              <a:lnSpc>
                <a:spcPct val="100000"/>
              </a:lnSpc>
            </a:pPr>
            <a:r>
              <a:rPr sz="1800" spc="-10" dirty="0" smtClean="0">
                <a:latin typeface="Arial"/>
                <a:cs typeface="Arial"/>
              </a:rPr>
              <a:t>•</a:t>
            </a:r>
            <a:r>
              <a:rPr sz="1800" b="1" spc="0" dirty="0" smtClean="0">
                <a:latin typeface="Arial"/>
                <a:cs typeface="Arial"/>
              </a:rPr>
              <a:t>Yksil</a:t>
            </a:r>
            <a:r>
              <a:rPr sz="1800" b="1" spc="5" dirty="0" smtClean="0">
                <a:latin typeface="Arial"/>
                <a:cs typeface="Arial"/>
              </a:rPr>
              <a:t>ö</a:t>
            </a:r>
            <a:r>
              <a:rPr sz="1800" b="1" spc="0" dirty="0" smtClean="0">
                <a:latin typeface="Arial"/>
                <a:cs typeface="Arial"/>
              </a:rPr>
              <a:t>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a:t>
            </a:r>
            <a:r>
              <a:rPr sz="1800" b="1" spc="-20" dirty="0" smtClean="0">
                <a:latin typeface="Arial"/>
                <a:cs typeface="Arial"/>
              </a:rPr>
              <a:t> </a:t>
            </a:r>
            <a:r>
              <a:rPr sz="1800" b="1" spc="0" dirty="0" smtClean="0">
                <a:latin typeface="Arial"/>
                <a:cs typeface="Arial"/>
              </a:rPr>
              <a:t>ja </a:t>
            </a:r>
            <a:r>
              <a:rPr sz="1800" b="1" spc="-10" dirty="0" smtClean="0">
                <a:latin typeface="Arial"/>
                <a:cs typeface="Arial"/>
              </a:rPr>
              <a:t>y</a:t>
            </a:r>
            <a:r>
              <a:rPr sz="1800" b="1" spc="5" dirty="0" smtClean="0">
                <a:latin typeface="Arial"/>
                <a:cs typeface="Arial"/>
              </a:rPr>
              <a:t>h</a:t>
            </a:r>
            <a:r>
              <a:rPr sz="1800" b="1" spc="0" dirty="0" smtClean="0">
                <a:latin typeface="Arial"/>
                <a:cs typeface="Arial"/>
              </a:rPr>
              <a:t>teisöl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 h</a:t>
            </a:r>
            <a:r>
              <a:rPr sz="1800" b="1" spc="-15" dirty="0" smtClean="0">
                <a:latin typeface="Arial"/>
                <a:cs typeface="Arial"/>
              </a:rPr>
              <a:t>y</a:t>
            </a:r>
            <a:r>
              <a:rPr sz="1800" b="1" spc="-40" dirty="0" smtClean="0">
                <a:latin typeface="Arial"/>
                <a:cs typeface="Arial"/>
              </a:rPr>
              <a:t>v</a:t>
            </a:r>
            <a:r>
              <a:rPr sz="1800" b="1" spc="0" dirty="0" smtClean="0">
                <a:latin typeface="Arial"/>
                <a:cs typeface="Arial"/>
              </a:rPr>
              <a:t>i</a:t>
            </a:r>
            <a:r>
              <a:rPr sz="1800" b="1" spc="15" dirty="0" smtClean="0">
                <a:latin typeface="Arial"/>
                <a:cs typeface="Arial"/>
              </a:rPr>
              <a:t>n</a:t>
            </a:r>
            <a:r>
              <a:rPr sz="1800" b="1" spc="-30" dirty="0" smtClean="0">
                <a:latin typeface="Arial"/>
                <a:cs typeface="Arial"/>
              </a:rPr>
              <a:t>v</a:t>
            </a:r>
            <a:r>
              <a:rPr sz="1800" b="1" spc="5" dirty="0" smtClean="0">
                <a:latin typeface="Arial"/>
                <a:cs typeface="Arial"/>
              </a:rPr>
              <a:t>o</a:t>
            </a:r>
            <a:r>
              <a:rPr sz="1800" b="1" spc="0" dirty="0" smtClean="0">
                <a:latin typeface="Arial"/>
                <a:cs typeface="Arial"/>
              </a:rPr>
              <a:t>i</a:t>
            </a:r>
            <a:r>
              <a:rPr sz="1800" b="1" spc="5" dirty="0" smtClean="0">
                <a:latin typeface="Arial"/>
                <a:cs typeface="Arial"/>
              </a:rPr>
              <a:t>n</a:t>
            </a:r>
            <a:r>
              <a:rPr sz="1800" b="1" spc="0" dirty="0" smtClean="0">
                <a:latin typeface="Arial"/>
                <a:cs typeface="Arial"/>
              </a:rPr>
              <a:t>ti</a:t>
            </a:r>
            <a:r>
              <a:rPr sz="1800" b="1" spc="40" dirty="0" smtClean="0">
                <a:latin typeface="Arial"/>
                <a:cs typeface="Arial"/>
              </a:rPr>
              <a:t> </a:t>
            </a:r>
            <a:r>
              <a:rPr sz="1800" b="1" spc="0" dirty="0" smtClean="0">
                <a:latin typeface="Arial"/>
                <a:cs typeface="Arial"/>
              </a:rPr>
              <a:t>tä</a:t>
            </a:r>
            <a:r>
              <a:rPr sz="1800" b="1" spc="-10" dirty="0" smtClean="0">
                <a:latin typeface="Arial"/>
                <a:cs typeface="Arial"/>
              </a:rPr>
              <a:t>r</a:t>
            </a:r>
            <a:r>
              <a:rPr sz="1800" b="1" spc="0" dirty="0" smtClean="0">
                <a:latin typeface="Arial"/>
                <a:cs typeface="Arial"/>
              </a:rPr>
              <a:t>ke</a:t>
            </a:r>
            <a:r>
              <a:rPr sz="1800" b="1" spc="-10" dirty="0" smtClean="0">
                <a:latin typeface="Arial"/>
                <a:cs typeface="Arial"/>
              </a:rPr>
              <a:t>ä</a:t>
            </a:r>
            <a:r>
              <a:rPr sz="1800" b="1" spc="0" dirty="0" smtClean="0">
                <a:latin typeface="Arial"/>
                <a:cs typeface="Arial"/>
              </a:rPr>
              <a:t>ä</a:t>
            </a:r>
            <a:endParaRPr sz="1800">
              <a:latin typeface="Arial"/>
              <a:cs typeface="Arial"/>
            </a:endParaRPr>
          </a:p>
          <a:p>
            <a:pPr marL="1041400">
              <a:lnSpc>
                <a:spcPct val="100000"/>
              </a:lnSpc>
            </a:pPr>
            <a:r>
              <a:rPr sz="1800" spc="-10" dirty="0" smtClean="0">
                <a:latin typeface="Arial"/>
                <a:cs typeface="Arial"/>
              </a:rPr>
              <a:t>•</a:t>
            </a:r>
            <a:r>
              <a:rPr sz="1800" b="1" spc="0" dirty="0" smtClean="0">
                <a:latin typeface="Arial"/>
                <a:cs typeface="Arial"/>
              </a:rPr>
              <a:t>O</a:t>
            </a:r>
            <a:r>
              <a:rPr sz="1800" b="1" spc="5" dirty="0" smtClean="0">
                <a:latin typeface="Arial"/>
                <a:cs typeface="Arial"/>
              </a:rPr>
              <a:t>p</a:t>
            </a:r>
            <a:r>
              <a:rPr sz="1800" b="1" spc="0" dirty="0" smtClean="0">
                <a:latin typeface="Arial"/>
                <a:cs typeface="Arial"/>
              </a:rPr>
              <a:t>iskeli</a:t>
            </a:r>
            <a:r>
              <a:rPr sz="1800" b="1" spc="5" dirty="0" smtClean="0">
                <a:latin typeface="Arial"/>
                <a:cs typeface="Arial"/>
              </a:rPr>
              <a:t>j</a:t>
            </a:r>
            <a:r>
              <a:rPr sz="1800" b="1" spc="0" dirty="0" smtClean="0">
                <a:latin typeface="Arial"/>
                <a:cs typeface="Arial"/>
              </a:rPr>
              <a:t>ah</a:t>
            </a:r>
            <a:r>
              <a:rPr sz="1800" b="1" spc="5" dirty="0" smtClean="0">
                <a:latin typeface="Arial"/>
                <a:cs typeface="Arial"/>
              </a:rPr>
              <a:t>uo</a:t>
            </a:r>
            <a:r>
              <a:rPr sz="1800" b="1" spc="0" dirty="0" smtClean="0">
                <a:latin typeface="Arial"/>
                <a:cs typeface="Arial"/>
              </a:rPr>
              <a:t>lto</a:t>
            </a:r>
            <a:r>
              <a:rPr sz="1800" b="1" spc="-25" dirty="0" smtClean="0">
                <a:latin typeface="Arial"/>
                <a:cs typeface="Arial"/>
              </a:rPr>
              <a:t> </a:t>
            </a:r>
            <a:r>
              <a:rPr sz="1800" b="1" spc="0" dirty="0" smtClean="0">
                <a:latin typeface="Arial"/>
                <a:cs typeface="Arial"/>
              </a:rPr>
              <a:t>ja </a:t>
            </a:r>
            <a:r>
              <a:rPr sz="1800" b="1" spc="5" dirty="0" smtClean="0">
                <a:latin typeface="Arial"/>
                <a:cs typeface="Arial"/>
              </a:rPr>
              <a:t>op</a:t>
            </a:r>
            <a:r>
              <a:rPr sz="1800" b="1" spc="0" dirty="0" smtClean="0">
                <a:latin typeface="Arial"/>
                <a:cs typeface="Arial"/>
              </a:rPr>
              <a:t>iskel</a:t>
            </a:r>
            <a:r>
              <a:rPr sz="1800" b="1" spc="5" dirty="0" smtClean="0">
                <a:latin typeface="Arial"/>
                <a:cs typeface="Arial"/>
              </a:rPr>
              <a:t>u</a:t>
            </a:r>
            <a:r>
              <a:rPr sz="1800" b="1" spc="0" dirty="0" smtClean="0">
                <a:latin typeface="Arial"/>
                <a:cs typeface="Arial"/>
              </a:rPr>
              <a:t>n</a:t>
            </a:r>
            <a:r>
              <a:rPr sz="1800" b="1" spc="-5" dirty="0" smtClean="0">
                <a:latin typeface="Arial"/>
                <a:cs typeface="Arial"/>
              </a:rPr>
              <a:t> </a:t>
            </a:r>
            <a:r>
              <a:rPr sz="1800" b="1" spc="0" dirty="0" smtClean="0">
                <a:latin typeface="Arial"/>
                <a:cs typeface="Arial"/>
              </a:rPr>
              <a:t>t</a:t>
            </a:r>
            <a:r>
              <a:rPr sz="1800" b="1" spc="5" dirty="0" smtClean="0">
                <a:latin typeface="Arial"/>
                <a:cs typeface="Arial"/>
              </a:rPr>
              <a:t>u</a:t>
            </a:r>
            <a:r>
              <a:rPr sz="1800" b="1" spc="0" dirty="0" smtClean="0">
                <a:latin typeface="Arial"/>
                <a:cs typeface="Arial"/>
              </a:rPr>
              <a:t>ke</a:t>
            </a:r>
            <a:r>
              <a:rPr sz="1800" b="1" spc="-10" dirty="0" smtClean="0">
                <a:latin typeface="Arial"/>
                <a:cs typeface="Arial"/>
              </a:rPr>
              <a:t>m</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a:t>
            </a:r>
            <a:endParaRPr sz="1800">
              <a:latin typeface="Arial"/>
              <a:cs typeface="Arial"/>
            </a:endParaRPr>
          </a:p>
          <a:p>
            <a:pPr marL="1442085" marR="622300">
              <a:lnSpc>
                <a:spcPts val="2160"/>
              </a:lnSpc>
              <a:spcBef>
                <a:spcPts val="70"/>
              </a:spcBef>
            </a:pPr>
            <a:r>
              <a:rPr sz="1800" spc="-10" dirty="0" smtClean="0">
                <a:latin typeface="Arial"/>
                <a:cs typeface="Arial"/>
              </a:rPr>
              <a:t>•</a:t>
            </a:r>
            <a:r>
              <a:rPr sz="1800" b="1" spc="0" dirty="0" smtClean="0">
                <a:latin typeface="Arial"/>
                <a:cs typeface="Arial"/>
              </a:rPr>
              <a:t>mo</a:t>
            </a:r>
            <a:r>
              <a:rPr sz="1800" b="1" spc="5" dirty="0" smtClean="0">
                <a:latin typeface="Arial"/>
                <a:cs typeface="Arial"/>
              </a:rPr>
              <a:t>n</a:t>
            </a:r>
            <a:r>
              <a:rPr sz="1800" b="1" spc="0" dirty="0" smtClean="0">
                <a:latin typeface="Arial"/>
                <a:cs typeface="Arial"/>
              </a:rPr>
              <a:t>iammatil</a:t>
            </a:r>
            <a:r>
              <a:rPr sz="1800" b="1" spc="5" dirty="0" smtClean="0">
                <a:latin typeface="Arial"/>
                <a:cs typeface="Arial"/>
              </a:rPr>
              <a:t>l</a:t>
            </a:r>
            <a:r>
              <a:rPr sz="1800" b="1" spc="0" dirty="0" smtClean="0">
                <a:latin typeface="Arial"/>
                <a:cs typeface="Arial"/>
              </a:rPr>
              <a:t>isest</a:t>
            </a:r>
            <a:r>
              <a:rPr sz="1800" b="1" spc="-15" dirty="0" smtClean="0">
                <a:latin typeface="Arial"/>
                <a:cs typeface="Arial"/>
              </a:rPr>
              <a:t>i</a:t>
            </a:r>
            <a:r>
              <a:rPr sz="1800" b="1" spc="0" dirty="0" smtClean="0">
                <a:latin typeface="Arial"/>
                <a:cs typeface="Arial"/>
              </a:rPr>
              <a:t>, </a:t>
            </a:r>
            <a:r>
              <a:rPr sz="1800" b="1" spc="-10" dirty="0" smtClean="0">
                <a:latin typeface="Arial"/>
                <a:cs typeface="Arial"/>
              </a:rPr>
              <a:t>k</a:t>
            </a:r>
            <a:r>
              <a:rPr sz="1800" b="1" spc="5" dirty="0" smtClean="0">
                <a:latin typeface="Arial"/>
                <a:cs typeface="Arial"/>
              </a:rPr>
              <a:t>oo</a:t>
            </a:r>
            <a:r>
              <a:rPr sz="1800" b="1" spc="0" dirty="0" smtClean="0">
                <a:latin typeface="Arial"/>
                <a:cs typeface="Arial"/>
              </a:rPr>
              <a:t>rdi</a:t>
            </a:r>
            <a:r>
              <a:rPr sz="1800" b="1" spc="5" dirty="0" smtClean="0">
                <a:latin typeface="Arial"/>
                <a:cs typeface="Arial"/>
              </a:rPr>
              <a:t>no</a:t>
            </a:r>
            <a:r>
              <a:rPr sz="1800" b="1" spc="0" dirty="0" smtClean="0">
                <a:latin typeface="Arial"/>
                <a:cs typeface="Arial"/>
              </a:rPr>
              <a:t>i</a:t>
            </a:r>
            <a:r>
              <a:rPr sz="1800" b="1" spc="5" dirty="0" smtClean="0">
                <a:latin typeface="Arial"/>
                <a:cs typeface="Arial"/>
              </a:rPr>
              <a:t>du</a:t>
            </a:r>
            <a:r>
              <a:rPr sz="1800" b="1" spc="0" dirty="0" smtClean="0">
                <a:latin typeface="Arial"/>
                <a:cs typeface="Arial"/>
              </a:rPr>
              <a:t>sti, </a:t>
            </a:r>
            <a:r>
              <a:rPr sz="1800" b="1" spc="-40" dirty="0" smtClean="0">
                <a:latin typeface="Arial"/>
                <a:cs typeface="Arial"/>
              </a:rPr>
              <a:t>v</a:t>
            </a:r>
            <a:r>
              <a:rPr sz="1800" b="1" spc="0" dirty="0" smtClean="0">
                <a:latin typeface="Arial"/>
                <a:cs typeface="Arial"/>
              </a:rPr>
              <a:t>e</a:t>
            </a:r>
            <a:r>
              <a:rPr sz="1800" b="1" spc="-10" dirty="0" smtClean="0">
                <a:latin typeface="Arial"/>
                <a:cs typeface="Arial"/>
              </a:rPr>
              <a:t>r</a:t>
            </a:r>
            <a:r>
              <a:rPr sz="1800" b="1" spc="0" dirty="0" smtClean="0">
                <a:latin typeface="Arial"/>
                <a:cs typeface="Arial"/>
              </a:rPr>
              <a:t>kost</a:t>
            </a:r>
            <a:r>
              <a:rPr sz="1800" b="1" spc="5" dirty="0" smtClean="0">
                <a:latin typeface="Arial"/>
                <a:cs typeface="Arial"/>
              </a:rPr>
              <a:t>o</a:t>
            </a:r>
            <a:r>
              <a:rPr sz="1800" b="1" spc="0" dirty="0" smtClean="0">
                <a:latin typeface="Arial"/>
                <a:cs typeface="Arial"/>
              </a:rPr>
              <a:t>it</a:t>
            </a:r>
            <a:r>
              <a:rPr sz="1800" b="1" spc="5" dirty="0" smtClean="0">
                <a:latin typeface="Arial"/>
                <a:cs typeface="Arial"/>
              </a:rPr>
              <a:t>un</a:t>
            </a:r>
            <a:r>
              <a:rPr sz="1800" b="1" spc="0" dirty="0" smtClean="0">
                <a:latin typeface="Arial"/>
                <a:cs typeface="Arial"/>
              </a:rPr>
              <a:t>ee</a:t>
            </a:r>
            <a:r>
              <a:rPr sz="1800" b="1" spc="-10" dirty="0" smtClean="0">
                <a:latin typeface="Arial"/>
                <a:cs typeface="Arial"/>
              </a:rPr>
              <a:t>s</a:t>
            </a:r>
            <a:r>
              <a:rPr sz="1800" b="1" spc="0" dirty="0" smtClean="0">
                <a:latin typeface="Arial"/>
                <a:cs typeface="Arial"/>
              </a:rPr>
              <a:t>ti;</a:t>
            </a:r>
            <a:r>
              <a:rPr sz="1800" b="1" spc="40" dirty="0" smtClean="0">
                <a:latin typeface="Arial"/>
                <a:cs typeface="Arial"/>
              </a:rPr>
              <a:t> </a:t>
            </a:r>
            <a:r>
              <a:rPr sz="1800" b="1" spc="0" dirty="0" smtClean="0">
                <a:latin typeface="Arial"/>
                <a:cs typeface="Arial"/>
              </a:rPr>
              <a:t>m</a:t>
            </a:r>
            <a:r>
              <a:rPr sz="1800" b="1" spc="-20" dirty="0" smtClean="0">
                <a:latin typeface="Arial"/>
                <a:cs typeface="Arial"/>
              </a:rPr>
              <a:t>y</a:t>
            </a:r>
            <a:r>
              <a:rPr sz="1800" b="1" spc="5" dirty="0" smtClean="0">
                <a:latin typeface="Arial"/>
                <a:cs typeface="Arial"/>
              </a:rPr>
              <a:t>ö</a:t>
            </a:r>
            <a:r>
              <a:rPr sz="1800" b="1" spc="0" dirty="0" smtClean="0">
                <a:latin typeface="Arial"/>
                <a:cs typeface="Arial"/>
              </a:rPr>
              <a:t>s</a:t>
            </a:r>
            <a:r>
              <a:rPr sz="1800" b="1" spc="20" dirty="0" smtClean="0">
                <a:latin typeface="Arial"/>
                <a:cs typeface="Arial"/>
              </a:rPr>
              <a:t> </a:t>
            </a:r>
            <a:r>
              <a:rPr sz="1800" b="1" spc="-15" dirty="0" smtClean="0">
                <a:latin typeface="Arial"/>
                <a:cs typeface="Arial"/>
              </a:rPr>
              <a:t>y</a:t>
            </a:r>
            <a:r>
              <a:rPr sz="1800" b="1" spc="0" dirty="0" smtClean="0">
                <a:latin typeface="Arial"/>
                <a:cs typeface="Arial"/>
              </a:rPr>
              <a:t>li</a:t>
            </a:r>
            <a:r>
              <a:rPr sz="1800" b="1" spc="5" dirty="0" smtClean="0">
                <a:latin typeface="Arial"/>
                <a:cs typeface="Arial"/>
              </a:rPr>
              <a:t> </a:t>
            </a:r>
            <a:r>
              <a:rPr sz="1800" b="1" spc="0" dirty="0" smtClean="0">
                <a:latin typeface="Arial"/>
                <a:cs typeface="Arial"/>
              </a:rPr>
              <a:t>k</a:t>
            </a:r>
            <a:r>
              <a:rPr sz="1800" b="1" spc="5" dirty="0" smtClean="0">
                <a:latin typeface="Arial"/>
                <a:cs typeface="Arial"/>
              </a:rPr>
              <a:t>un</a:t>
            </a:r>
            <a:r>
              <a:rPr sz="1800" b="1" spc="0" dirty="0" smtClean="0">
                <a:latin typeface="Arial"/>
                <a:cs typeface="Arial"/>
              </a:rPr>
              <a:t>ta</a:t>
            </a:r>
            <a:r>
              <a:rPr sz="1800" b="1" spc="-10" dirty="0" smtClean="0">
                <a:latin typeface="Arial"/>
                <a:cs typeface="Arial"/>
              </a:rPr>
              <a:t>r</a:t>
            </a:r>
            <a:r>
              <a:rPr sz="1800" b="1" spc="0" dirty="0" smtClean="0">
                <a:latin typeface="Arial"/>
                <a:cs typeface="Arial"/>
              </a:rPr>
              <a:t>aj</a:t>
            </a:r>
            <a:r>
              <a:rPr sz="1800" b="1" spc="5" dirty="0" smtClean="0">
                <a:latin typeface="Arial"/>
                <a:cs typeface="Arial"/>
              </a:rPr>
              <a:t>o</a:t>
            </a:r>
            <a:r>
              <a:rPr sz="1800" b="1" spc="0" dirty="0" smtClean="0">
                <a:latin typeface="Arial"/>
                <a:cs typeface="Arial"/>
              </a:rPr>
              <a:t>jen</a:t>
            </a:r>
            <a:endParaRPr sz="1800">
              <a:latin typeface="Arial"/>
              <a:cs typeface="Arial"/>
            </a:endParaRPr>
          </a:p>
          <a:p>
            <a:pPr marL="299085">
              <a:lnSpc>
                <a:spcPts val="2090"/>
              </a:lnSpc>
            </a:pPr>
            <a:r>
              <a:rPr sz="1800" spc="-10" dirty="0" smtClean="0">
                <a:latin typeface="Arial"/>
                <a:cs typeface="Arial"/>
              </a:rPr>
              <a:t>•</a:t>
            </a:r>
            <a:r>
              <a:rPr sz="1800" b="1" spc="0" dirty="0" smtClean="0">
                <a:latin typeface="Arial"/>
                <a:cs typeface="Arial"/>
              </a:rPr>
              <a:t>Y</a:t>
            </a:r>
            <a:r>
              <a:rPr sz="1800" b="1" spc="5" dirty="0" smtClean="0">
                <a:latin typeface="Arial"/>
                <a:cs typeface="Arial"/>
              </a:rPr>
              <a:t>h</a:t>
            </a:r>
            <a:r>
              <a:rPr sz="1800" b="1" spc="0" dirty="0" smtClean="0">
                <a:latin typeface="Arial"/>
                <a:cs typeface="Arial"/>
              </a:rPr>
              <a:t>teisöl</a:t>
            </a:r>
            <a:r>
              <a:rPr sz="1800" b="1" spc="5" dirty="0" smtClean="0">
                <a:latin typeface="Arial"/>
                <a:cs typeface="Arial"/>
              </a:rPr>
              <a:t>l</a:t>
            </a:r>
            <a:r>
              <a:rPr sz="1800" b="1" spc="0" dirty="0" smtClean="0">
                <a:latin typeface="Arial"/>
                <a:cs typeface="Arial"/>
              </a:rPr>
              <a:t>iset</a:t>
            </a:r>
            <a:r>
              <a:rPr sz="1800" b="1" spc="-10" dirty="0" smtClean="0">
                <a:latin typeface="Arial"/>
                <a:cs typeface="Arial"/>
              </a:rPr>
              <a:t> </a:t>
            </a:r>
            <a:r>
              <a:rPr sz="1800" b="1" spc="0" dirty="0" smtClean="0">
                <a:latin typeface="Arial"/>
                <a:cs typeface="Arial"/>
              </a:rPr>
              <a:t>t</a:t>
            </a:r>
            <a:r>
              <a:rPr sz="1800" b="1" spc="-15" dirty="0" smtClean="0">
                <a:latin typeface="Arial"/>
                <a:cs typeface="Arial"/>
              </a:rPr>
              <a:t>y</a:t>
            </a:r>
            <a:r>
              <a:rPr sz="1800" b="1" spc="5" dirty="0" smtClean="0">
                <a:latin typeface="Arial"/>
                <a:cs typeface="Arial"/>
              </a:rPr>
              <a:t>ö</a:t>
            </a:r>
            <a:r>
              <a:rPr sz="1800" b="1" spc="0" dirty="0" smtClean="0">
                <a:latin typeface="Arial"/>
                <a:cs typeface="Arial"/>
              </a:rPr>
              <a:t>ta</a:t>
            </a:r>
            <a:r>
              <a:rPr sz="1800" b="1" spc="-40" dirty="0" smtClean="0">
                <a:latin typeface="Arial"/>
                <a:cs typeface="Arial"/>
              </a:rPr>
              <a:t>v</a:t>
            </a:r>
            <a:r>
              <a:rPr sz="1800" b="1" spc="0" dirty="0" smtClean="0">
                <a:latin typeface="Arial"/>
                <a:cs typeface="Arial"/>
              </a:rPr>
              <a:t>at</a:t>
            </a:r>
            <a:endParaRPr sz="1800">
              <a:latin typeface="Arial"/>
              <a:cs typeface="Arial"/>
            </a:endParaRPr>
          </a:p>
          <a:p>
            <a:pPr marL="1041400" marR="194310">
              <a:lnSpc>
                <a:spcPct val="100000"/>
              </a:lnSpc>
            </a:pPr>
            <a:r>
              <a:rPr sz="1800" spc="-10" dirty="0" smtClean="0">
                <a:latin typeface="Arial"/>
                <a:cs typeface="Arial"/>
              </a:rPr>
              <a:t>•</a:t>
            </a:r>
            <a:r>
              <a:rPr sz="1800" b="1" spc="0" dirty="0" smtClean="0">
                <a:latin typeface="Arial"/>
                <a:cs typeface="Arial"/>
              </a:rPr>
              <a:t>Esim.</a:t>
            </a:r>
            <a:r>
              <a:rPr sz="1800" b="1" spc="5" dirty="0" smtClean="0">
                <a:latin typeface="Arial"/>
                <a:cs typeface="Arial"/>
              </a:rPr>
              <a:t> p</a:t>
            </a:r>
            <a:r>
              <a:rPr sz="1800" b="1" spc="0" dirty="0" smtClean="0">
                <a:latin typeface="Arial"/>
                <a:cs typeface="Arial"/>
              </a:rPr>
              <a:t>rojektio</a:t>
            </a:r>
            <a:r>
              <a:rPr sz="1800" b="1" spc="5" dirty="0" smtClean="0">
                <a:latin typeface="Arial"/>
                <a:cs typeface="Arial"/>
              </a:rPr>
              <a:t>pp</a:t>
            </a:r>
            <a:r>
              <a:rPr sz="1800" b="1" spc="0" dirty="0" smtClean="0">
                <a:latin typeface="Arial"/>
                <a:cs typeface="Arial"/>
              </a:rPr>
              <a:t>imi</a:t>
            </a:r>
            <a:r>
              <a:rPr sz="1800" b="1" spc="10" dirty="0" smtClean="0">
                <a:latin typeface="Arial"/>
                <a:cs typeface="Arial"/>
              </a:rPr>
              <a:t>n</a:t>
            </a:r>
            <a:r>
              <a:rPr sz="1800" b="1" spc="0" dirty="0" smtClean="0">
                <a:latin typeface="Arial"/>
                <a:cs typeface="Arial"/>
              </a:rPr>
              <a:t>en,</a:t>
            </a:r>
            <a:r>
              <a:rPr sz="1800" b="1" spc="-30" dirty="0" smtClean="0">
                <a:latin typeface="Arial"/>
                <a:cs typeface="Arial"/>
              </a:rPr>
              <a:t> </a:t>
            </a:r>
            <a:r>
              <a:rPr sz="1800" b="1" spc="0" dirty="0" smtClean="0">
                <a:latin typeface="Arial"/>
                <a:cs typeface="Arial"/>
              </a:rPr>
              <a:t>ti</a:t>
            </a:r>
            <a:r>
              <a:rPr sz="1800" b="1" spc="5" dirty="0" smtClean="0">
                <a:latin typeface="Arial"/>
                <a:cs typeface="Arial"/>
              </a:rPr>
              <a:t>i</a:t>
            </a:r>
            <a:r>
              <a:rPr sz="1800" b="1" spc="0" dirty="0" smtClean="0">
                <a:latin typeface="Arial"/>
                <a:cs typeface="Arial"/>
              </a:rPr>
              <a:t>mit</a:t>
            </a:r>
            <a:r>
              <a:rPr sz="1800" b="1" spc="-15" dirty="0" smtClean="0">
                <a:latin typeface="Arial"/>
                <a:cs typeface="Arial"/>
              </a:rPr>
              <a:t>y</a:t>
            </a:r>
            <a:r>
              <a:rPr sz="1800" b="1" spc="5" dirty="0" smtClean="0">
                <a:latin typeface="Arial"/>
                <a:cs typeface="Arial"/>
              </a:rPr>
              <a:t>ö</a:t>
            </a:r>
            <a:r>
              <a:rPr sz="1800" b="1" spc="0" dirty="0" smtClean="0">
                <a:latin typeface="Arial"/>
                <a:cs typeface="Arial"/>
              </a:rPr>
              <a:t>,</a:t>
            </a:r>
            <a:r>
              <a:rPr sz="1800" b="1" spc="5" dirty="0" smtClean="0">
                <a:latin typeface="Arial"/>
                <a:cs typeface="Arial"/>
              </a:rPr>
              <a:t> </a:t>
            </a:r>
            <a:r>
              <a:rPr sz="1800" b="1" spc="-15" dirty="0" smtClean="0">
                <a:latin typeface="Arial"/>
                <a:cs typeface="Arial"/>
              </a:rPr>
              <a:t>y</a:t>
            </a:r>
            <a:r>
              <a:rPr sz="1800" b="1" spc="5" dirty="0" smtClean="0">
                <a:latin typeface="Arial"/>
                <a:cs typeface="Arial"/>
              </a:rPr>
              <a:t>h</a:t>
            </a:r>
            <a:r>
              <a:rPr sz="1800" b="1" spc="0" dirty="0" smtClean="0">
                <a:latin typeface="Arial"/>
                <a:cs typeface="Arial"/>
              </a:rPr>
              <a:t>teisöl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 t</a:t>
            </a:r>
            <a:r>
              <a:rPr sz="1800" b="1" spc="5" dirty="0" smtClean="0">
                <a:latin typeface="Arial"/>
                <a:cs typeface="Arial"/>
              </a:rPr>
              <a:t>o</a:t>
            </a:r>
            <a:r>
              <a:rPr sz="1800" b="1" spc="0" dirty="0" smtClean="0">
                <a:latin typeface="Arial"/>
                <a:cs typeface="Arial"/>
              </a:rPr>
              <a:t>imi</a:t>
            </a:r>
            <a:r>
              <a:rPr sz="1800" b="1" spc="10" dirty="0" smtClean="0">
                <a:latin typeface="Arial"/>
                <a:cs typeface="Arial"/>
              </a:rPr>
              <a:t>n</a:t>
            </a:r>
            <a:r>
              <a:rPr sz="1800" b="1" spc="0" dirty="0" smtClean="0">
                <a:latin typeface="Arial"/>
                <a:cs typeface="Arial"/>
              </a:rPr>
              <a:t>ta</a:t>
            </a:r>
            <a:endParaRPr sz="1800">
              <a:latin typeface="Arial"/>
              <a:cs typeface="Arial"/>
            </a:endParaRPr>
          </a:p>
          <a:p>
            <a:pPr marL="299085">
              <a:lnSpc>
                <a:spcPct val="100000"/>
              </a:lnSpc>
            </a:pPr>
            <a:r>
              <a:rPr sz="1800" spc="-10" dirty="0" smtClean="0">
                <a:latin typeface="Arial"/>
                <a:cs typeface="Arial"/>
              </a:rPr>
              <a:t>•</a:t>
            </a:r>
            <a:r>
              <a:rPr sz="1800" b="1" spc="0" dirty="0" smtClean="0">
                <a:latin typeface="Arial"/>
                <a:cs typeface="Arial"/>
              </a:rPr>
              <a:t>Osallist</a:t>
            </a:r>
            <a:r>
              <a:rPr sz="1800" b="1" spc="-10" dirty="0" smtClean="0">
                <a:latin typeface="Arial"/>
                <a:cs typeface="Arial"/>
              </a:rPr>
              <a:t>a</a:t>
            </a:r>
            <a:r>
              <a:rPr sz="1800" b="1" spc="0" dirty="0" smtClean="0">
                <a:latin typeface="Arial"/>
                <a:cs typeface="Arial"/>
              </a:rPr>
              <a:t>minen</a:t>
            </a:r>
            <a:r>
              <a:rPr sz="1800" b="1" spc="-20" dirty="0" smtClean="0">
                <a:latin typeface="Arial"/>
                <a:cs typeface="Arial"/>
              </a:rPr>
              <a:t> </a:t>
            </a:r>
            <a:r>
              <a:rPr sz="1800" b="1" spc="0" dirty="0" smtClean="0">
                <a:latin typeface="Arial"/>
                <a:cs typeface="Arial"/>
              </a:rPr>
              <a:t>ja </a:t>
            </a:r>
            <a:r>
              <a:rPr sz="1800" b="1" spc="-40" dirty="0" smtClean="0">
                <a:latin typeface="Arial"/>
                <a:cs typeface="Arial"/>
              </a:rPr>
              <a:t>v</a:t>
            </a:r>
            <a:r>
              <a:rPr sz="1800" b="1" spc="0" dirty="0" smtClean="0">
                <a:latin typeface="Arial"/>
                <a:cs typeface="Arial"/>
              </a:rPr>
              <a:t>aikutta</a:t>
            </a:r>
            <a:r>
              <a:rPr sz="1800" b="1" spc="-10" dirty="0" smtClean="0">
                <a:latin typeface="Arial"/>
                <a:cs typeface="Arial"/>
              </a:rPr>
              <a:t>m</a:t>
            </a:r>
            <a:r>
              <a:rPr sz="1800" b="1" spc="0" dirty="0" smtClean="0">
                <a:latin typeface="Arial"/>
                <a:cs typeface="Arial"/>
              </a:rPr>
              <a:t>ism</a:t>
            </a:r>
            <a:r>
              <a:rPr sz="1800" b="1" spc="-10" dirty="0" smtClean="0">
                <a:latin typeface="Arial"/>
                <a:cs typeface="Arial"/>
              </a:rPr>
              <a:t>a</a:t>
            </a:r>
            <a:r>
              <a:rPr sz="1800" b="1" spc="0" dirty="0" smtClean="0">
                <a:latin typeface="Arial"/>
                <a:cs typeface="Arial"/>
              </a:rPr>
              <a:t>h</a:t>
            </a:r>
            <a:r>
              <a:rPr sz="1800" b="1" spc="5" dirty="0" smtClean="0">
                <a:latin typeface="Arial"/>
                <a:cs typeface="Arial"/>
              </a:rPr>
              <a:t>d</a:t>
            </a:r>
            <a:r>
              <a:rPr sz="1800" b="1" spc="0" dirty="0" smtClean="0">
                <a:latin typeface="Arial"/>
                <a:cs typeface="Arial"/>
              </a:rPr>
              <a:t>o</a:t>
            </a:r>
            <a:r>
              <a:rPr sz="1800" b="1" spc="5" dirty="0" smtClean="0">
                <a:latin typeface="Arial"/>
                <a:cs typeface="Arial"/>
              </a:rPr>
              <a:t>l</a:t>
            </a:r>
            <a:r>
              <a:rPr sz="1800" b="1" spc="0" dirty="0" smtClean="0">
                <a:latin typeface="Arial"/>
                <a:cs typeface="Arial"/>
              </a:rPr>
              <a:t>lisu</a:t>
            </a:r>
            <a:r>
              <a:rPr sz="1800" b="1" spc="5" dirty="0" smtClean="0">
                <a:latin typeface="Arial"/>
                <a:cs typeface="Arial"/>
              </a:rPr>
              <a:t>u</a:t>
            </a:r>
            <a:r>
              <a:rPr sz="1800" b="1" spc="0" dirty="0" smtClean="0">
                <a:latin typeface="Arial"/>
                <a:cs typeface="Arial"/>
              </a:rPr>
              <a:t>k</a:t>
            </a:r>
            <a:r>
              <a:rPr sz="1800" b="1" spc="-10" dirty="0" smtClean="0">
                <a:latin typeface="Arial"/>
                <a:cs typeface="Arial"/>
              </a:rPr>
              <a:t>s</a:t>
            </a:r>
            <a:r>
              <a:rPr sz="1800" b="1" spc="0" dirty="0" smtClean="0">
                <a:latin typeface="Arial"/>
                <a:cs typeface="Arial"/>
              </a:rPr>
              <a:t>ien</a:t>
            </a:r>
            <a:endParaRPr sz="1800">
              <a:latin typeface="Arial"/>
              <a:cs typeface="Arial"/>
            </a:endParaRPr>
          </a:p>
          <a:p>
            <a:pPr marL="299085">
              <a:lnSpc>
                <a:spcPct val="100000"/>
              </a:lnSpc>
            </a:pPr>
            <a:r>
              <a:rPr sz="1800" b="1" dirty="0" smtClean="0">
                <a:latin typeface="Arial"/>
                <a:cs typeface="Arial"/>
              </a:rPr>
              <a:t>l</a:t>
            </a:r>
            <a:r>
              <a:rPr sz="1800" b="1" spc="5" dirty="0" smtClean="0">
                <a:latin typeface="Arial"/>
                <a:cs typeface="Arial"/>
              </a:rPr>
              <a:t>i</a:t>
            </a:r>
            <a:r>
              <a:rPr sz="1800" b="1" spc="0" dirty="0" smtClean="0">
                <a:latin typeface="Arial"/>
                <a:cs typeface="Arial"/>
              </a:rPr>
              <a:t>sä</a:t>
            </a:r>
            <a:r>
              <a:rPr sz="1800" b="1" spc="-10" dirty="0" smtClean="0">
                <a:latin typeface="Arial"/>
                <a:cs typeface="Arial"/>
              </a:rPr>
              <a:t>ä</a:t>
            </a:r>
            <a:r>
              <a:rPr sz="1800" b="1" spc="0" dirty="0" smtClean="0">
                <a:latin typeface="Arial"/>
                <a:cs typeface="Arial"/>
              </a:rPr>
              <a:t>mi</a:t>
            </a:r>
            <a:r>
              <a:rPr sz="1800" b="1" spc="5" dirty="0" smtClean="0">
                <a:latin typeface="Arial"/>
                <a:cs typeface="Arial"/>
              </a:rPr>
              <a:t>n</a:t>
            </a:r>
            <a:r>
              <a:rPr sz="1800" b="1" spc="0" dirty="0" smtClean="0">
                <a:latin typeface="Arial"/>
                <a:cs typeface="Arial"/>
              </a:rPr>
              <a:t>en</a:t>
            </a:r>
            <a:endParaRPr sz="1800">
              <a:latin typeface="Arial"/>
              <a:cs typeface="Arial"/>
            </a:endParaRPr>
          </a:p>
          <a:p>
            <a:pPr marL="1041400" indent="-285115">
              <a:lnSpc>
                <a:spcPct val="100000"/>
              </a:lnSpc>
              <a:buFont typeface="Arial"/>
              <a:buChar char="•"/>
              <a:tabLst>
                <a:tab pos="1041400" algn="l"/>
              </a:tabLst>
            </a:pPr>
            <a:r>
              <a:rPr sz="1800" b="1" dirty="0" smtClean="0">
                <a:latin typeface="Arial"/>
                <a:cs typeface="Arial"/>
              </a:rPr>
              <a:t>O</a:t>
            </a:r>
            <a:r>
              <a:rPr sz="1800" b="1" spc="5" dirty="0" smtClean="0">
                <a:latin typeface="Arial"/>
                <a:cs typeface="Arial"/>
              </a:rPr>
              <a:t>p</a:t>
            </a:r>
            <a:r>
              <a:rPr sz="1800" b="1" spc="0" dirty="0" smtClean="0">
                <a:latin typeface="Arial"/>
                <a:cs typeface="Arial"/>
              </a:rPr>
              <a:t>iskeli</a:t>
            </a:r>
            <a:r>
              <a:rPr sz="1800" b="1" spc="5" dirty="0" smtClean="0">
                <a:latin typeface="Arial"/>
                <a:cs typeface="Arial"/>
              </a:rPr>
              <a:t>j</a:t>
            </a:r>
            <a:r>
              <a:rPr sz="1800" b="1" spc="0" dirty="0" smtClean="0">
                <a:latin typeface="Arial"/>
                <a:cs typeface="Arial"/>
              </a:rPr>
              <a:t>aku</a:t>
            </a:r>
            <a:r>
              <a:rPr sz="1800" b="1" spc="5" dirty="0" smtClean="0">
                <a:latin typeface="Arial"/>
                <a:cs typeface="Arial"/>
              </a:rPr>
              <a:t>nn</a:t>
            </a:r>
            <a:r>
              <a:rPr sz="1800" b="1" spc="0" dirty="0" smtClean="0">
                <a:latin typeface="Arial"/>
                <a:cs typeface="Arial"/>
              </a:rPr>
              <a:t>an</a:t>
            </a:r>
            <a:r>
              <a:rPr sz="1800" b="1" spc="-20" dirty="0" smtClean="0">
                <a:latin typeface="Arial"/>
                <a:cs typeface="Arial"/>
              </a:rPr>
              <a:t> </a:t>
            </a:r>
            <a:r>
              <a:rPr sz="1800" b="1" spc="0" dirty="0" smtClean="0">
                <a:latin typeface="Arial"/>
                <a:cs typeface="Arial"/>
              </a:rPr>
              <a:t>ro</a:t>
            </a:r>
            <a:r>
              <a:rPr sz="1800" b="1" spc="5" dirty="0" smtClean="0">
                <a:latin typeface="Arial"/>
                <a:cs typeface="Arial"/>
              </a:rPr>
              <a:t>o</a:t>
            </a:r>
            <a:r>
              <a:rPr sz="1800" b="1" spc="0" dirty="0" smtClean="0">
                <a:latin typeface="Arial"/>
                <a:cs typeface="Arial"/>
              </a:rPr>
              <a:t>l</a:t>
            </a:r>
            <a:r>
              <a:rPr sz="1800" b="1" spc="5" dirty="0" smtClean="0">
                <a:latin typeface="Arial"/>
                <a:cs typeface="Arial"/>
              </a:rPr>
              <a:t>i</a:t>
            </a:r>
            <a:r>
              <a:rPr sz="1800" b="1" spc="0" dirty="0" smtClean="0">
                <a:latin typeface="Arial"/>
                <a:cs typeface="Arial"/>
              </a:rPr>
              <a:t>a</a:t>
            </a:r>
            <a:r>
              <a:rPr sz="1800" b="1" spc="-15" dirty="0" smtClean="0">
                <a:latin typeface="Arial"/>
                <a:cs typeface="Arial"/>
              </a:rPr>
              <a:t> </a:t>
            </a:r>
            <a:r>
              <a:rPr sz="1800" b="1" spc="5" dirty="0" smtClean="0">
                <a:latin typeface="Arial"/>
                <a:cs typeface="Arial"/>
              </a:rPr>
              <a:t>o</a:t>
            </a:r>
            <a:r>
              <a:rPr sz="1800" b="1" spc="0" dirty="0" smtClean="0">
                <a:latin typeface="Arial"/>
                <a:cs typeface="Arial"/>
              </a:rPr>
              <a:t>n</a:t>
            </a:r>
            <a:r>
              <a:rPr sz="1800" b="1" spc="-5" dirty="0" smtClean="0">
                <a:latin typeface="Arial"/>
                <a:cs typeface="Arial"/>
              </a:rPr>
              <a:t> </a:t>
            </a:r>
            <a:r>
              <a:rPr sz="1800" b="1" spc="-40" dirty="0" smtClean="0">
                <a:latin typeface="Arial"/>
                <a:cs typeface="Arial"/>
              </a:rPr>
              <a:t>v</a:t>
            </a:r>
            <a:r>
              <a:rPr sz="1800" b="1" spc="0" dirty="0" smtClean="0">
                <a:latin typeface="Arial"/>
                <a:cs typeface="Arial"/>
              </a:rPr>
              <a:t>a</a:t>
            </a:r>
            <a:r>
              <a:rPr sz="1800" b="1" spc="10" dirty="0" smtClean="0">
                <a:latin typeface="Arial"/>
                <a:cs typeface="Arial"/>
              </a:rPr>
              <a:t>h</a:t>
            </a:r>
            <a:r>
              <a:rPr sz="1800" b="1" spc="-30" dirty="0" smtClean="0">
                <a:latin typeface="Arial"/>
                <a:cs typeface="Arial"/>
              </a:rPr>
              <a:t>v</a:t>
            </a:r>
            <a:r>
              <a:rPr sz="1800" b="1" spc="0" dirty="0" smtClean="0">
                <a:latin typeface="Arial"/>
                <a:cs typeface="Arial"/>
              </a:rPr>
              <a:t>istettu</a:t>
            </a:r>
            <a:endParaRPr sz="1800">
              <a:latin typeface="Arial"/>
              <a:cs typeface="Arial"/>
            </a:endParaRPr>
          </a:p>
          <a:p>
            <a:pPr marL="299085" indent="-287020">
              <a:lnSpc>
                <a:spcPct val="100000"/>
              </a:lnSpc>
              <a:buFont typeface="Arial"/>
              <a:buChar char="•"/>
              <a:tabLst>
                <a:tab pos="299085" algn="l"/>
              </a:tabLst>
            </a:pPr>
            <a:r>
              <a:rPr sz="1800" b="1" dirty="0" smtClean="0">
                <a:latin typeface="Arial"/>
                <a:cs typeface="Arial"/>
              </a:rPr>
              <a:t>Pedag</a:t>
            </a:r>
            <a:r>
              <a:rPr sz="1800" b="1" spc="5" dirty="0" smtClean="0">
                <a:latin typeface="Arial"/>
                <a:cs typeface="Arial"/>
              </a:rPr>
              <a:t>og</a:t>
            </a:r>
            <a:r>
              <a:rPr sz="1800" b="1" spc="0" dirty="0" smtClean="0">
                <a:latin typeface="Arial"/>
                <a:cs typeface="Arial"/>
              </a:rPr>
              <a:t>i</a:t>
            </a:r>
            <a:r>
              <a:rPr sz="1800" b="1" spc="5" dirty="0" smtClean="0">
                <a:latin typeface="Arial"/>
                <a:cs typeface="Arial"/>
              </a:rPr>
              <a:t>i</a:t>
            </a:r>
            <a:r>
              <a:rPr sz="1800" b="1" spc="0" dirty="0" smtClean="0">
                <a:latin typeface="Arial"/>
                <a:cs typeface="Arial"/>
              </a:rPr>
              <a:t>kan</a:t>
            </a:r>
            <a:r>
              <a:rPr sz="1800" b="1" spc="-10" dirty="0" smtClean="0">
                <a:latin typeface="Arial"/>
                <a:cs typeface="Arial"/>
              </a:rPr>
              <a:t> </a:t>
            </a:r>
            <a:r>
              <a:rPr sz="1800" b="1" spc="0" dirty="0" smtClean="0">
                <a:latin typeface="Arial"/>
                <a:cs typeface="Arial"/>
              </a:rPr>
              <a:t>mu</a:t>
            </a:r>
            <a:r>
              <a:rPr sz="1800" b="1" spc="5" dirty="0" smtClean="0">
                <a:latin typeface="Arial"/>
                <a:cs typeface="Arial"/>
              </a:rPr>
              <a:t>u</a:t>
            </a:r>
            <a:r>
              <a:rPr sz="1800" b="1" spc="0" dirty="0" smtClean="0">
                <a:latin typeface="Arial"/>
                <a:cs typeface="Arial"/>
              </a:rPr>
              <a:t>t</a:t>
            </a:r>
            <a:r>
              <a:rPr sz="1800" b="1" spc="5" dirty="0" smtClean="0">
                <a:latin typeface="Arial"/>
                <a:cs typeface="Arial"/>
              </a:rPr>
              <a:t>o</a:t>
            </a:r>
            <a:r>
              <a:rPr sz="1800" b="1" spc="0" dirty="0" smtClean="0">
                <a:latin typeface="Arial"/>
                <a:cs typeface="Arial"/>
              </a:rPr>
              <a:t>s</a:t>
            </a:r>
            <a:endParaRPr sz="1800">
              <a:latin typeface="Arial"/>
              <a:cs typeface="Arial"/>
            </a:endParaRPr>
          </a:p>
          <a:p>
            <a:pPr marL="1041400">
              <a:lnSpc>
                <a:spcPct val="100000"/>
              </a:lnSpc>
            </a:pPr>
            <a:r>
              <a:rPr sz="1800" spc="-10" dirty="0" smtClean="0">
                <a:latin typeface="Arial"/>
                <a:cs typeface="Arial"/>
              </a:rPr>
              <a:t>•</a:t>
            </a:r>
            <a:r>
              <a:rPr sz="1800" b="1" spc="0" dirty="0" smtClean="0">
                <a:latin typeface="Arial"/>
                <a:cs typeface="Arial"/>
              </a:rPr>
              <a:t>Yksil</a:t>
            </a:r>
            <a:r>
              <a:rPr sz="1800" b="1" spc="5" dirty="0" smtClean="0">
                <a:latin typeface="Arial"/>
                <a:cs typeface="Arial"/>
              </a:rPr>
              <a:t>ö</a:t>
            </a:r>
            <a:r>
              <a:rPr sz="1800" b="1" spc="0" dirty="0" smtClean="0">
                <a:latin typeface="Arial"/>
                <a:cs typeface="Arial"/>
              </a:rPr>
              <a:t>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a:t>
            </a:r>
            <a:r>
              <a:rPr sz="1800" b="1" spc="-20" dirty="0" smtClean="0">
                <a:latin typeface="Arial"/>
                <a:cs typeface="Arial"/>
              </a:rPr>
              <a:t> </a:t>
            </a:r>
            <a:r>
              <a:rPr sz="1800" b="1" spc="0" dirty="0" smtClean="0">
                <a:latin typeface="Arial"/>
                <a:cs typeface="Arial"/>
              </a:rPr>
              <a:t>ja </a:t>
            </a:r>
            <a:r>
              <a:rPr sz="1800" b="1" spc="-10" dirty="0" smtClean="0">
                <a:latin typeface="Arial"/>
                <a:cs typeface="Arial"/>
              </a:rPr>
              <a:t>y</a:t>
            </a:r>
            <a:r>
              <a:rPr sz="1800" b="1" spc="5" dirty="0" smtClean="0">
                <a:latin typeface="Arial"/>
                <a:cs typeface="Arial"/>
              </a:rPr>
              <a:t>h</a:t>
            </a:r>
            <a:r>
              <a:rPr sz="1800" b="1" spc="0" dirty="0" smtClean="0">
                <a:latin typeface="Arial"/>
                <a:cs typeface="Arial"/>
              </a:rPr>
              <a:t>teisöl</a:t>
            </a:r>
            <a:r>
              <a:rPr sz="1800" b="1" spc="5" dirty="0" smtClean="0">
                <a:latin typeface="Arial"/>
                <a:cs typeface="Arial"/>
              </a:rPr>
              <a:t>l</a:t>
            </a:r>
            <a:r>
              <a:rPr sz="1800" b="1" spc="0" dirty="0" smtClean="0">
                <a:latin typeface="Arial"/>
                <a:cs typeface="Arial"/>
              </a:rPr>
              <a:t>i</a:t>
            </a:r>
            <a:r>
              <a:rPr sz="1800" b="1" spc="5" dirty="0" smtClean="0">
                <a:latin typeface="Arial"/>
                <a:cs typeface="Arial"/>
              </a:rPr>
              <a:t>n</a:t>
            </a:r>
            <a:r>
              <a:rPr sz="1800" b="1" spc="0" dirty="0" smtClean="0">
                <a:latin typeface="Arial"/>
                <a:cs typeface="Arial"/>
              </a:rPr>
              <a:t>en o</a:t>
            </a:r>
            <a:r>
              <a:rPr sz="1800" b="1" spc="5" dirty="0" smtClean="0">
                <a:latin typeface="Arial"/>
                <a:cs typeface="Arial"/>
              </a:rPr>
              <a:t>pp</a:t>
            </a:r>
            <a:r>
              <a:rPr sz="1800" b="1" spc="0" dirty="0" smtClean="0">
                <a:latin typeface="Arial"/>
                <a:cs typeface="Arial"/>
              </a:rPr>
              <a:t>imi</a:t>
            </a:r>
            <a:r>
              <a:rPr sz="1800" b="1" spc="10" dirty="0" smtClean="0">
                <a:latin typeface="Arial"/>
                <a:cs typeface="Arial"/>
              </a:rPr>
              <a:t>n</a:t>
            </a:r>
            <a:r>
              <a:rPr sz="1800" b="1" spc="0" dirty="0" smtClean="0">
                <a:latin typeface="Arial"/>
                <a:cs typeface="Arial"/>
              </a:rPr>
              <a:t>en,</a:t>
            </a:r>
            <a:endParaRPr sz="1800">
              <a:latin typeface="Arial"/>
              <a:cs typeface="Arial"/>
            </a:endParaRPr>
          </a:p>
          <a:p>
            <a:pPr marL="1041400">
              <a:lnSpc>
                <a:spcPct val="100000"/>
              </a:lnSpc>
            </a:pPr>
            <a:r>
              <a:rPr sz="1800" b="1" dirty="0" smtClean="0">
                <a:latin typeface="Arial"/>
                <a:cs typeface="Arial"/>
              </a:rPr>
              <a:t>osa</a:t>
            </a:r>
            <a:r>
              <a:rPr sz="1800" b="1" spc="-10" dirty="0" smtClean="0">
                <a:latin typeface="Arial"/>
                <a:cs typeface="Arial"/>
              </a:rPr>
              <a:t>a</a:t>
            </a:r>
            <a:r>
              <a:rPr sz="1800" b="1" spc="0" dirty="0" smtClean="0">
                <a:latin typeface="Arial"/>
                <a:cs typeface="Arial"/>
              </a:rPr>
              <a:t>minen ja to</a:t>
            </a:r>
            <a:r>
              <a:rPr sz="1800" b="1" spc="5" dirty="0" smtClean="0">
                <a:latin typeface="Arial"/>
                <a:cs typeface="Arial"/>
              </a:rPr>
              <a:t>i</a:t>
            </a:r>
            <a:r>
              <a:rPr sz="1800" b="1" spc="0" dirty="0" smtClean="0">
                <a:latin typeface="Arial"/>
                <a:cs typeface="Arial"/>
              </a:rPr>
              <a:t>minta</a:t>
            </a:r>
            <a:endParaRPr sz="1800">
              <a:latin typeface="Arial"/>
              <a:cs typeface="Arial"/>
            </a:endParaRPr>
          </a:p>
          <a:p>
            <a:pPr marL="1041400">
              <a:lnSpc>
                <a:spcPct val="100000"/>
              </a:lnSpc>
            </a:pPr>
            <a:r>
              <a:rPr sz="1800" spc="-10" dirty="0" smtClean="0">
                <a:latin typeface="Arial"/>
                <a:cs typeface="Arial"/>
              </a:rPr>
              <a:t>•</a:t>
            </a:r>
            <a:r>
              <a:rPr sz="1800" b="1" spc="5" dirty="0" smtClean="0">
                <a:latin typeface="Arial"/>
                <a:cs typeface="Arial"/>
              </a:rPr>
              <a:t>d</a:t>
            </a:r>
            <a:r>
              <a:rPr sz="1800" b="1" spc="0" dirty="0" smtClean="0">
                <a:latin typeface="Arial"/>
                <a:cs typeface="Arial"/>
              </a:rPr>
              <a:t>i</a:t>
            </a:r>
            <a:r>
              <a:rPr sz="1800" b="1" spc="5" dirty="0" smtClean="0">
                <a:latin typeface="Arial"/>
                <a:cs typeface="Arial"/>
              </a:rPr>
              <a:t>g</a:t>
            </a:r>
            <a:r>
              <a:rPr sz="1800" b="1" spc="0" dirty="0" smtClean="0">
                <a:latin typeface="Arial"/>
                <a:cs typeface="Arial"/>
              </a:rPr>
              <a:t>ital</a:t>
            </a:r>
            <a:r>
              <a:rPr sz="1800" b="1" spc="5" dirty="0" smtClean="0">
                <a:latin typeface="Arial"/>
                <a:cs typeface="Arial"/>
              </a:rPr>
              <a:t>i</a:t>
            </a:r>
            <a:r>
              <a:rPr sz="1800" b="1" spc="0" dirty="0" smtClean="0">
                <a:latin typeface="Arial"/>
                <a:cs typeface="Arial"/>
              </a:rPr>
              <a:t>sa</a:t>
            </a:r>
            <a:r>
              <a:rPr sz="1800" b="1" spc="-10" dirty="0" smtClean="0">
                <a:latin typeface="Arial"/>
                <a:cs typeface="Arial"/>
              </a:rPr>
              <a:t>a</a:t>
            </a:r>
            <a:r>
              <a:rPr sz="1800" b="1" spc="0" dirty="0" smtClean="0">
                <a:latin typeface="Arial"/>
                <a:cs typeface="Arial"/>
              </a:rPr>
              <a:t>tio</a:t>
            </a:r>
            <a:endParaRPr sz="1800">
              <a:latin typeface="Arial"/>
              <a:cs typeface="Arial"/>
            </a:endParaRPr>
          </a:p>
          <a:p>
            <a:pPr marL="1041400" marR="12700">
              <a:lnSpc>
                <a:spcPct val="100000"/>
              </a:lnSpc>
            </a:pPr>
            <a:r>
              <a:rPr sz="1800" spc="-10" dirty="0" smtClean="0">
                <a:latin typeface="Arial"/>
                <a:cs typeface="Arial"/>
              </a:rPr>
              <a:t>•</a:t>
            </a:r>
            <a:r>
              <a:rPr sz="1800" b="1" spc="0" dirty="0" smtClean="0">
                <a:latin typeface="Arial"/>
                <a:cs typeface="Arial"/>
              </a:rPr>
              <a:t>N</a:t>
            </a:r>
            <a:r>
              <a:rPr sz="1800" b="1" spc="-20" dirty="0" smtClean="0">
                <a:latin typeface="Arial"/>
                <a:cs typeface="Arial"/>
              </a:rPr>
              <a:t>y</a:t>
            </a:r>
            <a:r>
              <a:rPr sz="1800" b="1" spc="0" dirty="0" smtClean="0">
                <a:latin typeface="Arial"/>
                <a:cs typeface="Arial"/>
              </a:rPr>
              <a:t>k</a:t>
            </a:r>
            <a:r>
              <a:rPr sz="1800" b="1" spc="-20" dirty="0" smtClean="0">
                <a:latin typeface="Arial"/>
                <a:cs typeface="Arial"/>
              </a:rPr>
              <a:t>y</a:t>
            </a:r>
            <a:r>
              <a:rPr sz="1800" b="1" spc="0" dirty="0" smtClean="0">
                <a:latin typeface="Arial"/>
                <a:cs typeface="Arial"/>
              </a:rPr>
              <a:t>aikaisen</a:t>
            </a:r>
            <a:r>
              <a:rPr sz="1800" b="1" spc="50" dirty="0" smtClean="0">
                <a:latin typeface="Arial"/>
                <a:cs typeface="Arial"/>
              </a:rPr>
              <a:t> </a:t>
            </a:r>
            <a:r>
              <a:rPr sz="1800" b="1" spc="0" dirty="0" smtClean="0">
                <a:latin typeface="Arial"/>
                <a:cs typeface="Arial"/>
              </a:rPr>
              <a:t>tekn</a:t>
            </a:r>
            <a:r>
              <a:rPr sz="1800" b="1" spc="5" dirty="0" smtClean="0">
                <a:latin typeface="Arial"/>
                <a:cs typeface="Arial"/>
              </a:rPr>
              <a:t>o</a:t>
            </a:r>
            <a:r>
              <a:rPr sz="1800" b="1" spc="0" dirty="0" smtClean="0">
                <a:latin typeface="Arial"/>
                <a:cs typeface="Arial"/>
              </a:rPr>
              <a:t>l</a:t>
            </a:r>
            <a:r>
              <a:rPr sz="1800" b="1" spc="5" dirty="0" smtClean="0">
                <a:latin typeface="Arial"/>
                <a:cs typeface="Arial"/>
              </a:rPr>
              <a:t>og</a:t>
            </a:r>
            <a:r>
              <a:rPr sz="1800" b="1" spc="0" dirty="0" smtClean="0">
                <a:latin typeface="Arial"/>
                <a:cs typeface="Arial"/>
              </a:rPr>
              <a:t>ian</a:t>
            </a:r>
            <a:r>
              <a:rPr sz="1800" b="1" spc="-15" dirty="0" smtClean="0">
                <a:latin typeface="Arial"/>
                <a:cs typeface="Arial"/>
              </a:rPr>
              <a:t> </a:t>
            </a:r>
            <a:r>
              <a:rPr sz="1800" b="1" spc="5" dirty="0" smtClean="0">
                <a:latin typeface="Arial"/>
                <a:cs typeface="Arial"/>
              </a:rPr>
              <a:t>h</a:t>
            </a:r>
            <a:r>
              <a:rPr sz="1800" b="1" spc="-15" dirty="0" smtClean="0">
                <a:latin typeface="Arial"/>
                <a:cs typeface="Arial"/>
              </a:rPr>
              <a:t>y</a:t>
            </a:r>
            <a:r>
              <a:rPr sz="1800" b="1" spc="5" dirty="0" smtClean="0">
                <a:latin typeface="Arial"/>
                <a:cs typeface="Arial"/>
              </a:rPr>
              <a:t>öd</a:t>
            </a:r>
            <a:r>
              <a:rPr sz="1800" b="1" spc="-15" dirty="0" smtClean="0">
                <a:latin typeface="Arial"/>
                <a:cs typeface="Arial"/>
              </a:rPr>
              <a:t>y</a:t>
            </a:r>
            <a:r>
              <a:rPr sz="1800" b="1" spc="5" dirty="0" smtClean="0">
                <a:latin typeface="Arial"/>
                <a:cs typeface="Arial"/>
              </a:rPr>
              <a:t>n</a:t>
            </a:r>
            <a:r>
              <a:rPr sz="1800" b="1" spc="0" dirty="0" smtClean="0">
                <a:latin typeface="Arial"/>
                <a:cs typeface="Arial"/>
              </a:rPr>
              <a:t>tämi</a:t>
            </a:r>
            <a:r>
              <a:rPr sz="1800" b="1" spc="5" dirty="0" smtClean="0">
                <a:latin typeface="Arial"/>
                <a:cs typeface="Arial"/>
              </a:rPr>
              <a:t>n</a:t>
            </a:r>
            <a:r>
              <a:rPr sz="1800" b="1" spc="0" dirty="0" smtClean="0">
                <a:latin typeface="Arial"/>
                <a:cs typeface="Arial"/>
              </a:rPr>
              <a:t>en,</a:t>
            </a:r>
            <a:r>
              <a:rPr sz="1800" b="1" spc="15" dirty="0" smtClean="0">
                <a:latin typeface="Arial"/>
                <a:cs typeface="Arial"/>
              </a:rPr>
              <a:t> </a:t>
            </a:r>
            <a:r>
              <a:rPr sz="1800" b="1" spc="5" dirty="0" smtClean="0">
                <a:latin typeface="Arial"/>
                <a:cs typeface="Arial"/>
              </a:rPr>
              <a:t>uud</a:t>
            </a:r>
            <a:r>
              <a:rPr sz="1800" b="1" spc="0" dirty="0" smtClean="0">
                <a:latin typeface="Arial"/>
                <a:cs typeface="Arial"/>
              </a:rPr>
              <a:t>et </a:t>
            </a:r>
            <a:r>
              <a:rPr sz="1800" b="1" spc="5" dirty="0" smtClean="0">
                <a:latin typeface="Arial"/>
                <a:cs typeface="Arial"/>
              </a:rPr>
              <a:t>opp</a:t>
            </a:r>
            <a:r>
              <a:rPr sz="1800" b="1" spc="0" dirty="0" smtClean="0">
                <a:latin typeface="Arial"/>
                <a:cs typeface="Arial"/>
              </a:rPr>
              <a:t>imis</a:t>
            </a:r>
            <a:r>
              <a:rPr sz="1800" b="1" spc="-15" dirty="0" smtClean="0">
                <a:latin typeface="Arial"/>
                <a:cs typeface="Arial"/>
              </a:rPr>
              <a:t>y</a:t>
            </a:r>
            <a:r>
              <a:rPr sz="1800" b="1" spc="0" dirty="0" smtClean="0">
                <a:latin typeface="Arial"/>
                <a:cs typeface="Arial"/>
              </a:rPr>
              <a:t>mpärist</a:t>
            </a:r>
            <a:r>
              <a:rPr sz="1800" b="1" spc="5" dirty="0" smtClean="0">
                <a:latin typeface="Arial"/>
                <a:cs typeface="Arial"/>
              </a:rPr>
              <a:t>ö</a:t>
            </a:r>
            <a:r>
              <a:rPr sz="1800" b="1" spc="0" dirty="0" smtClean="0">
                <a:latin typeface="Arial"/>
                <a:cs typeface="Arial"/>
              </a:rPr>
              <a:t>t</a:t>
            </a:r>
            <a:endParaRPr sz="1800">
              <a:latin typeface="Arial"/>
              <a:cs typeface="Arial"/>
            </a:endParaRPr>
          </a:p>
          <a:p>
            <a:pPr marL="1327785" lvl="1" indent="-287020">
              <a:lnSpc>
                <a:spcPct val="100000"/>
              </a:lnSpc>
              <a:buFont typeface="Arial"/>
              <a:buChar char="•"/>
              <a:tabLst>
                <a:tab pos="1327785" algn="l"/>
              </a:tabLst>
            </a:pPr>
            <a:r>
              <a:rPr sz="1800" b="1" spc="-50" dirty="0" smtClean="0">
                <a:latin typeface="Arial"/>
                <a:cs typeface="Arial"/>
              </a:rPr>
              <a:t>A</a:t>
            </a:r>
            <a:r>
              <a:rPr sz="1800" b="1" spc="5" dirty="0" smtClean="0">
                <a:latin typeface="Arial"/>
                <a:cs typeface="Arial"/>
              </a:rPr>
              <a:t>r</a:t>
            </a:r>
            <a:r>
              <a:rPr sz="1800" b="1" spc="-15" dirty="0" smtClean="0">
                <a:latin typeface="Arial"/>
                <a:cs typeface="Arial"/>
              </a:rPr>
              <a:t>v</a:t>
            </a:r>
            <a:r>
              <a:rPr sz="1800" b="1" spc="0" dirty="0" smtClean="0">
                <a:latin typeface="Arial"/>
                <a:cs typeface="Arial"/>
              </a:rPr>
              <a:t>i</a:t>
            </a:r>
            <a:r>
              <a:rPr sz="1800" b="1" spc="5" dirty="0" smtClean="0">
                <a:latin typeface="Arial"/>
                <a:cs typeface="Arial"/>
              </a:rPr>
              <a:t>o</a:t>
            </a:r>
            <a:r>
              <a:rPr sz="1800" b="1" spc="0" dirty="0" smtClean="0">
                <a:latin typeface="Arial"/>
                <a:cs typeface="Arial"/>
              </a:rPr>
              <a:t>i</a:t>
            </a:r>
            <a:r>
              <a:rPr sz="1800" b="1" spc="5" dirty="0" smtClean="0">
                <a:latin typeface="Arial"/>
                <a:cs typeface="Arial"/>
              </a:rPr>
              <a:t>n</a:t>
            </a:r>
            <a:r>
              <a:rPr sz="1800" b="1" spc="0" dirty="0" smtClean="0">
                <a:latin typeface="Arial"/>
                <a:cs typeface="Arial"/>
              </a:rPr>
              <a:t>ti</a:t>
            </a:r>
            <a:endParaRPr sz="1800">
              <a:latin typeface="Arial"/>
              <a:cs typeface="Arial"/>
            </a:endParaRPr>
          </a:p>
        </p:txBody>
      </p:sp>
      <p:sp>
        <p:nvSpPr>
          <p:cNvPr id="6" name="object 6"/>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p:nvPr/>
        </p:nvSpPr>
        <p:spPr>
          <a:xfrm>
            <a:off x="140309" y="863853"/>
            <a:ext cx="1049655" cy="742950"/>
          </a:xfrm>
          <a:prstGeom prst="rect">
            <a:avLst/>
          </a:prstGeom>
        </p:spPr>
        <p:txBody>
          <a:bodyPr vert="horz" wrap="square" lIns="0" tIns="0" rIns="0" bIns="0" rtlCol="0">
            <a:noAutofit/>
          </a:bodyPr>
          <a:lstStyle/>
          <a:p>
            <a:pPr marL="12700" marR="12700" indent="1270" algn="ctr">
              <a:lnSpc>
                <a:spcPct val="100000"/>
              </a:lnSpc>
            </a:pPr>
            <a:r>
              <a:rPr sz="1200" b="1" spc="-5" dirty="0" smtClean="0">
                <a:solidFill>
                  <a:srgbClr val="792C00"/>
                </a:solidFill>
                <a:latin typeface="Arial"/>
                <a:cs typeface="Arial"/>
              </a:rPr>
              <a:t>M</a:t>
            </a:r>
            <a:r>
              <a:rPr sz="1200" b="1" spc="0" dirty="0" smtClean="0">
                <a:solidFill>
                  <a:srgbClr val="792C00"/>
                </a:solidFill>
                <a:latin typeface="Arial"/>
                <a:cs typeface="Arial"/>
              </a:rPr>
              <a:t>ill</a:t>
            </a:r>
            <a:r>
              <a:rPr sz="1200" b="1" spc="5" dirty="0" smtClean="0">
                <a:solidFill>
                  <a:srgbClr val="792C00"/>
                </a:solidFill>
                <a:latin typeface="Arial"/>
                <a:cs typeface="Arial"/>
              </a:rPr>
              <a:t>a</a:t>
            </a:r>
            <a:r>
              <a:rPr sz="1200" b="1" spc="0" dirty="0" smtClean="0">
                <a:solidFill>
                  <a:srgbClr val="792C00"/>
                </a:solidFill>
                <a:latin typeface="Arial"/>
                <a:cs typeface="Arial"/>
              </a:rPr>
              <a:t>inen on t</a:t>
            </a:r>
            <a:r>
              <a:rPr sz="1200" b="1" spc="-5" dirty="0" smtClean="0">
                <a:solidFill>
                  <a:srgbClr val="792C00"/>
                </a:solidFill>
                <a:latin typeface="Arial"/>
                <a:cs typeface="Arial"/>
              </a:rPr>
              <a:t>u</a:t>
            </a:r>
            <a:r>
              <a:rPr sz="1200" b="1" spc="0" dirty="0" smtClean="0">
                <a:solidFill>
                  <a:srgbClr val="792C00"/>
                </a:solidFill>
                <a:latin typeface="Arial"/>
                <a:cs typeface="Arial"/>
              </a:rPr>
              <a:t>l</a:t>
            </a:r>
            <a:r>
              <a:rPr sz="1200" b="1" spc="5" dirty="0" smtClean="0">
                <a:solidFill>
                  <a:srgbClr val="792C00"/>
                </a:solidFill>
                <a:latin typeface="Arial"/>
                <a:cs typeface="Arial"/>
              </a:rPr>
              <a:t>e</a:t>
            </a:r>
            <a:r>
              <a:rPr sz="1200" b="1" spc="-20" dirty="0" smtClean="0">
                <a:solidFill>
                  <a:srgbClr val="792C00"/>
                </a:solidFill>
                <a:latin typeface="Arial"/>
                <a:cs typeface="Arial"/>
              </a:rPr>
              <a:t>v</a:t>
            </a:r>
            <a:r>
              <a:rPr sz="1200" b="1" spc="0" dirty="0" smtClean="0">
                <a:solidFill>
                  <a:srgbClr val="792C00"/>
                </a:solidFill>
                <a:latin typeface="Arial"/>
                <a:cs typeface="Arial"/>
              </a:rPr>
              <a:t>ai</a:t>
            </a:r>
            <a:r>
              <a:rPr sz="1200" b="1" spc="5" dirty="0" smtClean="0">
                <a:solidFill>
                  <a:srgbClr val="792C00"/>
                </a:solidFill>
                <a:latin typeface="Arial"/>
                <a:cs typeface="Arial"/>
              </a:rPr>
              <a:t>s</a:t>
            </a:r>
            <a:r>
              <a:rPr sz="1200" b="1" spc="0" dirty="0" smtClean="0">
                <a:solidFill>
                  <a:srgbClr val="792C00"/>
                </a:solidFill>
                <a:latin typeface="Arial"/>
                <a:cs typeface="Arial"/>
              </a:rPr>
              <a:t>uuden h</a:t>
            </a:r>
            <a:r>
              <a:rPr sz="1200" b="1" spc="-35" dirty="0" smtClean="0">
                <a:solidFill>
                  <a:srgbClr val="792C00"/>
                </a:solidFill>
                <a:latin typeface="Arial"/>
                <a:cs typeface="Arial"/>
              </a:rPr>
              <a:t>y</a:t>
            </a:r>
            <a:r>
              <a:rPr sz="1200" b="1" spc="-20" dirty="0" smtClean="0">
                <a:solidFill>
                  <a:srgbClr val="792C00"/>
                </a:solidFill>
                <a:latin typeface="Arial"/>
                <a:cs typeface="Arial"/>
              </a:rPr>
              <a:t>v</a:t>
            </a:r>
            <a:r>
              <a:rPr sz="1200" b="1" spc="0" dirty="0" smtClean="0">
                <a:solidFill>
                  <a:srgbClr val="792C00"/>
                </a:solidFill>
                <a:latin typeface="Arial"/>
                <a:cs typeface="Arial"/>
              </a:rPr>
              <a:t>ä</a:t>
            </a:r>
            <a:r>
              <a:rPr sz="1200" b="1" spc="40" dirty="0" smtClean="0">
                <a:solidFill>
                  <a:srgbClr val="792C00"/>
                </a:solidFill>
                <a:latin typeface="Arial"/>
                <a:cs typeface="Arial"/>
              </a:rPr>
              <a:t> </a:t>
            </a:r>
            <a:r>
              <a:rPr sz="1200" b="1" spc="0" dirty="0" smtClean="0">
                <a:solidFill>
                  <a:srgbClr val="792C00"/>
                </a:solidFill>
                <a:latin typeface="Arial"/>
                <a:cs typeface="Arial"/>
              </a:rPr>
              <a:t>lukio 2025?</a:t>
            </a:r>
            <a:endParaRPr sz="1200">
              <a:latin typeface="Arial"/>
              <a:cs typeface="Arial"/>
            </a:endParaRPr>
          </a:p>
        </p:txBody>
      </p:sp>
      <p:sp>
        <p:nvSpPr>
          <p:cNvPr id="11" name="Dian numeron paikkamerkki 10"/>
          <p:cNvSpPr>
            <a:spLocks noGrp="1"/>
          </p:cNvSpPr>
          <p:nvPr>
            <p:ph type="sldNum" sz="quarter" idx="7"/>
          </p:nvPr>
        </p:nvSpPr>
        <p:spPr/>
        <p:txBody>
          <a:bodyPr/>
          <a:lstStyle/>
          <a:p>
            <a:fld id="{B6F15528-21DE-4FAA-801E-634DDDAF4B2B}" type="slidenum">
              <a:rPr lang="fi-FI" smtClean="0"/>
              <a:t>46</a:t>
            </a:fld>
            <a:endParaRPr lang="fi-FI"/>
          </a:p>
        </p:txBody>
      </p:sp>
      <p:sp>
        <p:nvSpPr>
          <p:cNvPr id="8" name="Päivämäärän paikkamerkki 7"/>
          <p:cNvSpPr>
            <a:spLocks noGrp="1"/>
          </p:cNvSpPr>
          <p:nvPr>
            <p:ph type="dt" sz="half" idx="6"/>
          </p:nvPr>
        </p:nvSpPr>
        <p:spPr/>
        <p:txBody>
          <a:bodyPr/>
          <a:lstStyle/>
          <a:p>
            <a:fld id="{D4A0BCE3-3763-4886-AC20-681A88CFA8BB}" type="datetime1">
              <a:rPr lang="fi-FI" smtClean="0"/>
              <a:t>5.10.2016</a:t>
            </a:fld>
            <a:endParaRPr lang="en-US" smtClean="0"/>
          </a:p>
        </p:txBody>
      </p:sp>
      <p:sp>
        <p:nvSpPr>
          <p:cNvPr id="9" name="Alatunnisteen paikkamerkki 8"/>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pPr marL="355600" marR="0" lvl="0" indent="-342900" defTabSz="914400" rtl="0" eaLnBrk="1" fontAlgn="auto" latinLnBrk="0" hangingPunct="1">
              <a:lnSpc>
                <a:spcPct val="100000"/>
              </a:lnSpc>
              <a:spcBef>
                <a:spcPts val="0"/>
              </a:spcBef>
              <a:spcAft>
                <a:spcPts val="0"/>
              </a:spcAft>
              <a:tabLst>
                <a:tab pos="354965" algn="l"/>
              </a:tabLst>
              <a:defRPr/>
            </a:pP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Lukiokoulutuksen kehittämisestä</a:t>
            </a:r>
            <a:b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br>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
            </a:r>
            <a:b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br>
            <a:endParaRPr lang="fi-FI" dirty="0"/>
          </a:p>
        </p:txBody>
      </p:sp>
      <p:sp>
        <p:nvSpPr>
          <p:cNvPr id="3" name="Alaotsikko 2"/>
          <p:cNvSpPr>
            <a:spLocks noGrp="1"/>
          </p:cNvSpPr>
          <p:nvPr>
            <p:ph type="subTitle" idx="4"/>
          </p:nvPr>
        </p:nvSpPr>
        <p:spPr>
          <a:xfrm>
            <a:off x="1371600" y="3840480"/>
            <a:ext cx="6858000" cy="1714500"/>
          </a:xfrm>
        </p:spPr>
        <p:txBody>
          <a:bodyPr/>
          <a:lstStyle/>
          <a:p>
            <a:r>
              <a:rPr kumimoji="0" lang="fi-FI" sz="2400" b="1" i="0" u="none" strike="noStrike" kern="1200" cap="none" spc="-45" normalizeH="0" baseline="0" noProof="0" dirty="0" smtClean="0">
                <a:ln>
                  <a:noFill/>
                </a:ln>
                <a:solidFill>
                  <a:srgbClr val="002D62"/>
                </a:solidFill>
                <a:effectLst/>
                <a:uLnTx/>
                <a:uFillTx/>
                <a:latin typeface="Verdana"/>
                <a:ea typeface="+mn-ea"/>
                <a:cs typeface="Verdana"/>
              </a:rPr>
              <a:t>Kärkihankkeet – Opettajien osaaminen</a:t>
            </a:r>
          </a:p>
          <a:p>
            <a:endParaRPr lang="fi-FI" sz="2400" b="1" kern="1200" spc="-45" dirty="0">
              <a:solidFill>
                <a:srgbClr val="002D62"/>
              </a:solidFill>
              <a:latin typeface="Verdana"/>
              <a:ea typeface="+mn-ea"/>
              <a:cs typeface="Verdana"/>
            </a:endParaRPr>
          </a:p>
          <a:p>
            <a:r>
              <a:rPr lang="fi-FI" dirty="0" smtClean="0">
                <a:hlinkClick r:id="rId2"/>
              </a:rPr>
              <a:t>http://www.minedu.fi/osaaminenjakoulutus/?lang=fi</a:t>
            </a:r>
            <a:endParaRPr lang="fi-FI" dirty="0" smtClean="0"/>
          </a:p>
          <a:p>
            <a:endParaRPr lang="fi-FI" dirty="0"/>
          </a:p>
        </p:txBody>
      </p:sp>
    </p:spTree>
    <p:extLst>
      <p:ext uri="{BB962C8B-B14F-4D97-AF65-F5344CB8AC3E}">
        <p14:creationId xmlns:p14="http://schemas.microsoft.com/office/powerpoint/2010/main" val="3838254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6304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147560" y="255913"/>
            <a:ext cx="899644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a:t>
            </a:r>
            <a:r>
              <a:rPr kumimoji="0" lang="fi-FI" sz="4800" b="1" i="0" u="none" strike="noStrike" kern="1200" cap="none" spc="0" normalizeH="0" baseline="0" noProof="0" dirty="0" smtClean="0">
                <a:ln>
                  <a:noFill/>
                </a:ln>
                <a:solidFill>
                  <a:prstClr val="white"/>
                </a:solidFill>
                <a:effectLst/>
                <a:uLnTx/>
                <a:uFillTx/>
                <a:latin typeface="Trebuchet MS" panose="020B0603020202020204" pitchFamily="34" charset="0"/>
                <a:ea typeface="+mn-ea"/>
                <a:cs typeface="+mn-cs"/>
              </a:rPr>
              <a:t>ehitetään opettajan-koulutusta yhdessä!</a:t>
            </a:r>
            <a:endParaRPr kumimoji="0" lang="fi-FI" sz="4400" b="1" i="0" u="none" strike="noStrike" kern="1200" cap="none" spc="0" normalizeH="0" baseline="0" noProof="0" dirty="0" smtClean="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smtClean="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smtClean="0">
                <a:ln>
                  <a:noFill/>
                </a:ln>
                <a:solidFill>
                  <a:prstClr val="white"/>
                </a:solidFill>
                <a:effectLst/>
                <a:uLnTx/>
                <a:uFillTx/>
                <a:latin typeface="Trebuchet MS" panose="020B0603020202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smtClean="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smtClean="0">
                <a:ln>
                  <a:noFill/>
                </a:ln>
                <a:solidFill>
                  <a:prstClr val="white"/>
                </a:solidFill>
                <a:effectLst/>
                <a:uLnTx/>
                <a:uFillTx/>
                <a:latin typeface="Trebuchet MS" panose="020B0603020202020204" pitchFamily="34" charset="0"/>
                <a:ea typeface="+mn-ea"/>
                <a:cs typeface="+mn-cs"/>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153" y="2857755"/>
            <a:ext cx="4507251" cy="325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326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unnat-vs-itsehallintoalueet-slide-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6197600"/>
          </a:xfrm>
          <a:prstGeom prst="rect">
            <a:avLst/>
          </a:prstGeom>
        </p:spPr>
      </p:pic>
      <p:sp>
        <p:nvSpPr>
          <p:cNvPr id="9" name="Dian numeron paikkamerkki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11" name="TextBox 10"/>
          <p:cNvSpPr txBox="1"/>
          <p:nvPr/>
        </p:nvSpPr>
        <p:spPr>
          <a:xfrm>
            <a:off x="467544" y="292586"/>
            <a:ext cx="55712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smtClean="0">
                <a:ln>
                  <a:noFill/>
                </a:ln>
                <a:solidFill>
                  <a:srgbClr val="002E63"/>
                </a:solidFill>
                <a:effectLst/>
                <a:uLnTx/>
                <a:uFillTx/>
                <a:latin typeface="Verdana"/>
                <a:ea typeface="+mn-ea"/>
                <a:cs typeface="+mn-cs"/>
              </a:rPr>
              <a:t>Kuntien tehtäviä uudistuksen jälkeen</a:t>
            </a:r>
            <a:endParaRPr kumimoji="0" lang="fi-FI" sz="2000" b="1" i="0" u="none" strike="noStrike" kern="1200" cap="none" spc="0" normalizeH="0" baseline="0" noProof="0" dirty="0">
              <a:ln>
                <a:noFill/>
              </a:ln>
              <a:solidFill>
                <a:srgbClr val="002E63"/>
              </a:solidFill>
              <a:effectLst/>
              <a:uLnTx/>
              <a:uFillTx/>
              <a:latin typeface="Verdana"/>
              <a:ea typeface="+mn-ea"/>
              <a:cs typeface="+mn-cs"/>
            </a:endParaRPr>
          </a:p>
        </p:txBody>
      </p:sp>
      <p:sp>
        <p:nvSpPr>
          <p:cNvPr id="2" name="Päivämäärän paikkamerkki 1"/>
          <p:cNvSpPr>
            <a:spLocks noGrp="1"/>
          </p:cNvSpPr>
          <p:nvPr>
            <p:ph type="dt" sz="half" idx="10"/>
          </p:nvPr>
        </p:nvSpPr>
        <p:spPr/>
        <p:txBody>
          <a:bodyPr/>
          <a:lstStyle/>
          <a:p>
            <a:fld id="{78CA3A10-2B0A-477A-8243-0C1E7476C2F1}" type="datetime1">
              <a:rPr lang="fi-FI" smtClean="0"/>
              <a:t>5.10.2016</a:t>
            </a:fld>
            <a:endParaRPr lang="fi-FI"/>
          </a:p>
        </p:txBody>
      </p:sp>
      <p:sp>
        <p:nvSpPr>
          <p:cNvPr id="4" name="Alatunnisteen paikkamerkki 3"/>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542712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43065"/>
            <a:ext cx="8378019" cy="1183715"/>
          </a:xfrm>
        </p:spPr>
        <p:txBody>
          <a:bodyPr/>
          <a:lstStyle/>
          <a:p>
            <a:r>
              <a:rPr lang="fi-FI" dirty="0" smtClean="0"/>
              <a:t>Opettajankoulutus-</a:t>
            </a:r>
            <a:br>
              <a:rPr lang="fi-FI" dirty="0" smtClean="0"/>
            </a:br>
            <a:r>
              <a:rPr lang="fi-FI" dirty="0" smtClean="0"/>
              <a:t>foorumin tehtävät</a:t>
            </a:r>
            <a:endParaRPr lang="fi-FI" dirty="0"/>
          </a:p>
        </p:txBody>
      </p:sp>
      <p:sp>
        <p:nvSpPr>
          <p:cNvPr id="3" name="Content Placeholder 2"/>
          <p:cNvSpPr>
            <a:spLocks noGrp="1"/>
          </p:cNvSpPr>
          <p:nvPr>
            <p:ph idx="1"/>
          </p:nvPr>
        </p:nvSpPr>
        <p:spPr>
          <a:xfrm>
            <a:off x="225057" y="1571625"/>
            <a:ext cx="8378019" cy="4718713"/>
          </a:xfrm>
        </p:spPr>
        <p:txBody>
          <a:bodyPr>
            <a:normAutofit fontScale="77500" lnSpcReduction="20000"/>
          </a:bodyPr>
          <a:lstStyle/>
          <a:p>
            <a:pPr marL="514350" lvl="0" indent="-514350">
              <a:lnSpc>
                <a:spcPts val="2500"/>
              </a:lnSpc>
              <a:spcAft>
                <a:spcPts val="600"/>
              </a:spcAft>
              <a:buFont typeface="+mj-lt"/>
              <a:buAutoNum type="arabicPeriod"/>
            </a:pPr>
            <a:r>
              <a:rPr lang="fi-FI" b="1" dirty="0"/>
              <a:t>Laaditaan </a:t>
            </a:r>
            <a:r>
              <a:rPr lang="fi-FI" b="1" dirty="0" smtClean="0"/>
              <a:t>opettajien perus-</a:t>
            </a:r>
            <a:r>
              <a:rPr lang="fi-FI" b="1" dirty="0"/>
              <a:t>, </a:t>
            </a:r>
            <a:r>
              <a:rPr lang="fi-FI" b="1" dirty="0" smtClean="0"/>
              <a:t>perehdyt-</a:t>
            </a:r>
            <a:br>
              <a:rPr lang="fi-FI" b="1" dirty="0" smtClean="0"/>
            </a:br>
            <a:r>
              <a:rPr lang="fi-FI" b="1" dirty="0" err="1" smtClean="0"/>
              <a:t>tämis-</a:t>
            </a:r>
            <a:r>
              <a:rPr lang="fi-FI" b="1" dirty="0" smtClean="0"/>
              <a:t> ja täydennyskoulutusohjelma </a:t>
            </a:r>
            <a:r>
              <a:rPr lang="fi-FI" b="1" dirty="0"/>
              <a:t/>
            </a:r>
            <a:br>
              <a:rPr lang="fi-FI" b="1" dirty="0"/>
            </a:br>
            <a:r>
              <a:rPr lang="fi-FI" sz="2800" dirty="0"/>
              <a:t>-</a:t>
            </a:r>
            <a:r>
              <a:rPr lang="fi-FI" sz="2800" b="1" dirty="0"/>
              <a:t> </a:t>
            </a:r>
            <a:r>
              <a:rPr lang="fi-FI" sz="2800" dirty="0"/>
              <a:t>nykytila ja </a:t>
            </a:r>
            <a:r>
              <a:rPr lang="fi-FI" sz="2800" dirty="0" smtClean="0"/>
              <a:t>haasteet</a:t>
            </a:r>
            <a:r>
              <a:rPr lang="fi-FI" sz="2800" dirty="0"/>
              <a:t/>
            </a:r>
            <a:br>
              <a:rPr lang="fi-FI" sz="2800" dirty="0"/>
            </a:br>
            <a:r>
              <a:rPr lang="fi-FI" sz="2800" dirty="0"/>
              <a:t>- visio </a:t>
            </a:r>
            <a:r>
              <a:rPr lang="fi-FI" sz="2800" dirty="0" smtClean="0"/>
              <a:t>opettajankoulutukselle</a:t>
            </a:r>
            <a:r>
              <a:rPr lang="fi-FI" sz="2800" dirty="0"/>
              <a:t/>
            </a:r>
            <a:br>
              <a:rPr lang="fi-FI" sz="2800" dirty="0"/>
            </a:br>
            <a:r>
              <a:rPr lang="fi-FI" sz="2800" dirty="0"/>
              <a:t>- tavoitteet tulevaisuuden </a:t>
            </a:r>
            <a:r>
              <a:rPr lang="fi-FI" sz="2800" dirty="0" smtClean="0"/>
              <a:t>opettajuudelle</a:t>
            </a:r>
            <a:r>
              <a:rPr lang="fi-FI" sz="2800" dirty="0"/>
              <a:t/>
            </a:r>
            <a:br>
              <a:rPr lang="fi-FI" sz="2800" dirty="0"/>
            </a:br>
            <a:r>
              <a:rPr lang="fi-FI" sz="2800" dirty="0"/>
              <a:t>- kuusi strategista linjausta ja niihin liittyvät toimenpiteet.</a:t>
            </a:r>
            <a:endParaRPr lang="fi-FI" dirty="0"/>
          </a:p>
          <a:p>
            <a:pPr marL="514350" lvl="0" indent="-514350">
              <a:spcAft>
                <a:spcPts val="600"/>
              </a:spcAft>
              <a:buFont typeface="+mj-lt"/>
              <a:buAutoNum type="arabicPeriod"/>
            </a:pPr>
            <a:r>
              <a:rPr lang="fi-FI" b="1" dirty="0"/>
              <a:t>Tuetaan </a:t>
            </a:r>
            <a:r>
              <a:rPr lang="fi-FI" b="1" dirty="0" smtClean="0"/>
              <a:t>paikallista visiointi- </a:t>
            </a:r>
            <a:r>
              <a:rPr lang="fi-FI" b="1" dirty="0"/>
              <a:t>ja kehittämistyötä.</a:t>
            </a:r>
          </a:p>
          <a:p>
            <a:pPr marL="514350" indent="-514350">
              <a:spcAft>
                <a:spcPts val="600"/>
              </a:spcAft>
              <a:buFont typeface="+mj-lt"/>
              <a:buAutoNum type="arabicPeriod"/>
            </a:pPr>
            <a:r>
              <a:rPr lang="fi-FI" b="1" dirty="0"/>
              <a:t>Käynnistetään </a:t>
            </a:r>
            <a:r>
              <a:rPr lang="fi-FI" b="1" dirty="0" smtClean="0"/>
              <a:t>ja tuetaan kehittämishankkeita</a:t>
            </a:r>
            <a:endParaRPr lang="fi-FI" dirty="0"/>
          </a:p>
          <a:p>
            <a:pPr lvl="1">
              <a:lnSpc>
                <a:spcPct val="120000"/>
              </a:lnSpc>
              <a:spcBef>
                <a:spcPts val="0"/>
              </a:spcBef>
            </a:pPr>
            <a:r>
              <a:rPr lang="fi-FI" sz="2900" dirty="0" smtClean="0"/>
              <a:t>opettajien </a:t>
            </a:r>
            <a:r>
              <a:rPr lang="fi-FI" sz="2900" dirty="0"/>
              <a:t>perus-, perehdyttämis- ja </a:t>
            </a:r>
            <a:r>
              <a:rPr lang="fi-FI" sz="2900" dirty="0" smtClean="0"/>
              <a:t>täydennyskoulutuksen uudistaminen</a:t>
            </a:r>
            <a:endParaRPr lang="fi-FI" sz="2900" dirty="0"/>
          </a:p>
          <a:p>
            <a:pPr lvl="1">
              <a:lnSpc>
                <a:spcPct val="120000"/>
              </a:lnSpc>
              <a:spcBef>
                <a:spcPts val="0"/>
              </a:spcBef>
            </a:pPr>
            <a:r>
              <a:rPr lang="fi-FI" sz="2900" dirty="0" smtClean="0"/>
              <a:t>opetuksen </a:t>
            </a:r>
            <a:r>
              <a:rPr lang="fi-FI" sz="2900" dirty="0"/>
              <a:t>järjestäjien, koulujen, johtajien, opettajien ja verkostojen </a:t>
            </a:r>
            <a:r>
              <a:rPr lang="fi-FI" sz="2900" dirty="0" smtClean="0"/>
              <a:t>tarpeet huomioon</a:t>
            </a:r>
            <a:endParaRPr lang="fi-FI" sz="2900" dirty="0"/>
          </a:p>
          <a:p>
            <a:pPr marL="514350" indent="-514350">
              <a:spcAft>
                <a:spcPts val="600"/>
              </a:spcAft>
              <a:buFont typeface="+mj-lt"/>
              <a:buAutoNum type="arabicPeriod"/>
            </a:pPr>
            <a:r>
              <a:rPr lang="fi-FI" b="1" dirty="0"/>
              <a:t>Arvioidaan ohjelman </a:t>
            </a:r>
            <a:r>
              <a:rPr lang="fi-FI" b="1" dirty="0" smtClean="0"/>
              <a:t>toteutumista</a:t>
            </a:r>
            <a:endParaRPr lang="fi-FI" b="1" dirty="0"/>
          </a:p>
        </p:txBody>
      </p:sp>
      <p:sp>
        <p:nvSpPr>
          <p:cNvPr id="4" name="Rectangle 3"/>
          <p:cNvSpPr/>
          <p:nvPr/>
        </p:nvSpPr>
        <p:spPr>
          <a:xfrm rot="19402081">
            <a:off x="6266923" y="1306323"/>
            <a:ext cx="2935247" cy="1200329"/>
          </a:xfrm>
          <a:prstGeom prst="rect">
            <a:avLst/>
          </a:prstGeom>
          <a:solidFill>
            <a:schemeClr val="accent1">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Opettajankoulutusfoorumin toimikausi </a:t>
            </a:r>
            <a:r>
              <a:rPr kumimoji="0" lang="fi-FI"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ja </a:t>
            </a:r>
            <a:r>
              <a:rPr kumimoji="0" lang="fi-FI" sz="1800" b="0" i="0" u="none" strike="noStrike" kern="1200" cap="none" spc="0" normalizeH="0" baseline="0" noProof="0" dirty="0" err="1" smtClean="0">
                <a:ln>
                  <a:noFill/>
                </a:ln>
                <a:solidFill>
                  <a:prstClr val="black">
                    <a:lumMod val="75000"/>
                    <a:lumOff val="25000"/>
                  </a:prstClr>
                </a:solidFill>
                <a:effectLst/>
                <a:uLnTx/>
                <a:uFillTx/>
                <a:latin typeface="Calibri"/>
                <a:ea typeface="+mn-ea"/>
                <a:cs typeface="+mn-cs"/>
              </a:rPr>
              <a:t>kehittämisohjel-man</a:t>
            </a:r>
            <a:r>
              <a:rPr kumimoji="0" lang="fi-FI"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a:t>
            </a:r>
            <a:r>
              <a:rPr kumimoji="0" lang="fi-FI"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toteutus ja arviointi päättyvät joulukuussa 2018</a:t>
            </a:r>
          </a:p>
        </p:txBody>
      </p:sp>
      <p:sp>
        <p:nvSpPr>
          <p:cNvPr id="5" name="Päivämäärän paikkamerkki 4"/>
          <p:cNvSpPr>
            <a:spLocks noGrp="1"/>
          </p:cNvSpPr>
          <p:nvPr>
            <p:ph type="dt" sz="half" idx="10"/>
          </p:nvPr>
        </p:nvSpPr>
        <p:spPr/>
        <p:txBody>
          <a:bodyPr/>
          <a:lstStyle/>
          <a:p>
            <a:fld id="{E0EC2A4A-C972-49B3-A2E5-25BD93B8C8C5}" type="datetime1">
              <a:rPr lang="fi-FI" smtClean="0"/>
              <a:t>5.10.2016</a:t>
            </a:fld>
            <a:endParaRPr lang="en-US"/>
          </a:p>
        </p:txBody>
      </p:sp>
      <p:sp>
        <p:nvSpPr>
          <p:cNvPr id="6" name="Dian numeron paikkamerkki 5"/>
          <p:cNvSpPr>
            <a:spLocks noGrp="1"/>
          </p:cNvSpPr>
          <p:nvPr>
            <p:ph type="sldNum" sz="quarter" idx="12"/>
          </p:nvPr>
        </p:nvSpPr>
        <p:spPr/>
        <p:txBody>
          <a:bodyPr/>
          <a:lstStyle/>
          <a:p>
            <a:fld id="{07A34BA6-592F-2443-BE00-B7A4CE77BBFF}" type="slidenum">
              <a:rPr lang="fi-FI" smtClean="0"/>
              <a:t>50</a:t>
            </a:fld>
            <a:endParaRPr lang="fi-FI"/>
          </a:p>
        </p:txBody>
      </p:sp>
      <p:sp>
        <p:nvSpPr>
          <p:cNvPr id="7" name="Alatunnisteen paikkamerkki 6"/>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6143484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nedu.root\Verkko\Omat\parkkni1\KH 1 - Uusi pedagogiikka ja digitaaliset opppimisympäristöt\Opettajankoulutusfoorumi\okf-strategiaprosessi-0709201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214312"/>
            <a:ext cx="80391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Päivämäärän paikkamerkki 1"/>
          <p:cNvSpPr>
            <a:spLocks noGrp="1"/>
          </p:cNvSpPr>
          <p:nvPr>
            <p:ph type="dt" sz="half" idx="10"/>
          </p:nvPr>
        </p:nvSpPr>
        <p:spPr/>
        <p:txBody>
          <a:bodyPr/>
          <a:lstStyle/>
          <a:p>
            <a:fld id="{0C6C30FD-76DC-458D-87F6-E2A10A279442}" type="datetime1">
              <a:rPr lang="fi-FI" smtClean="0"/>
              <a:t>5.10.2016</a:t>
            </a:fld>
            <a:endParaRPr lang="en-US"/>
          </a:p>
        </p:txBody>
      </p:sp>
      <p:sp>
        <p:nvSpPr>
          <p:cNvPr id="3" name="Dian numeron paikkamerkki 2"/>
          <p:cNvSpPr>
            <a:spLocks noGrp="1"/>
          </p:cNvSpPr>
          <p:nvPr>
            <p:ph type="sldNum" sz="quarter" idx="12"/>
          </p:nvPr>
        </p:nvSpPr>
        <p:spPr/>
        <p:txBody>
          <a:bodyPr/>
          <a:lstStyle/>
          <a:p>
            <a:fld id="{07A34BA6-592F-2443-BE00-B7A4CE77BBFF}" type="slidenum">
              <a:rPr lang="fi-FI" smtClean="0"/>
              <a:t>51</a:t>
            </a:fld>
            <a:endParaRPr lang="fi-FI"/>
          </a:p>
        </p:txBody>
      </p:sp>
      <p:sp>
        <p:nvSpPr>
          <p:cNvPr id="4" name="Alatunnisteen paikkamerkki 3"/>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350097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57276"/>
            <a:ext cx="9144000" cy="64280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TextBox 21"/>
          <p:cNvSpPr txBox="1">
            <a:spLocks noChangeArrowheads="1"/>
          </p:cNvSpPr>
          <p:nvPr/>
        </p:nvSpPr>
        <p:spPr bwMode="auto">
          <a:xfrm>
            <a:off x="1054050" y="-137433"/>
            <a:ext cx="8001000" cy="707886"/>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smtClean="0">
                <a:ln>
                  <a:noFill/>
                </a:ln>
                <a:solidFill>
                  <a:prstClr val="white"/>
                </a:solidFill>
                <a:effectLst/>
                <a:uLnTx/>
                <a:uFillTx/>
                <a:latin typeface="Calibri"/>
                <a:ea typeface="+mn-ea"/>
                <a:cs typeface="+mn-cs"/>
              </a:rPr>
              <a:t>Kärkihanke 1 eteneminen</a:t>
            </a:r>
            <a:endParaRPr kumimoji="0" lang="fi-FI" sz="4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2" name="Ryhmitä 28"/>
          <p:cNvGrpSpPr/>
          <p:nvPr/>
        </p:nvGrpSpPr>
        <p:grpSpPr>
          <a:xfrm>
            <a:off x="467544" y="1700337"/>
            <a:ext cx="4032448" cy="3888903"/>
            <a:chOff x="560512" y="1268760"/>
            <a:chExt cx="2801515" cy="4070779"/>
          </a:xfrm>
        </p:grpSpPr>
        <p:sp>
          <p:nvSpPr>
            <p:cNvPr id="14" name="Suorakulmio 13"/>
            <p:cNvSpPr/>
            <p:nvPr/>
          </p:nvSpPr>
          <p:spPr>
            <a:xfrm>
              <a:off x="560512" y="1268760"/>
              <a:ext cx="2801515" cy="935485"/>
            </a:xfrm>
            <a:prstGeom prst="rect">
              <a:avLst/>
            </a:prstGeom>
            <a:solidFill>
              <a:srgbClr val="72C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TÄRKEÄÄ TULEVAISUUDEN KOULUTUKSESSA</a:t>
              </a:r>
            </a:p>
          </p:txBody>
        </p:sp>
        <p:sp>
          <p:nvSpPr>
            <p:cNvPr id="15" name="Suorakulmio 14"/>
            <p:cNvSpPr/>
            <p:nvPr/>
          </p:nvSpPr>
          <p:spPr>
            <a:xfrm>
              <a:off x="560512" y="2204245"/>
              <a:ext cx="2801515" cy="3135294"/>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Ryhmitä 31"/>
          <p:cNvGrpSpPr/>
          <p:nvPr/>
        </p:nvGrpSpPr>
        <p:grpSpPr>
          <a:xfrm>
            <a:off x="4644008" y="1700335"/>
            <a:ext cx="4042792" cy="3888905"/>
            <a:chOff x="560512" y="1268760"/>
            <a:chExt cx="2801515" cy="4070781"/>
          </a:xfrm>
        </p:grpSpPr>
        <p:sp>
          <p:nvSpPr>
            <p:cNvPr id="17" name="Suorakulmio 16"/>
            <p:cNvSpPr/>
            <p:nvPr/>
          </p:nvSpPr>
          <p:spPr>
            <a:xfrm>
              <a:off x="560512" y="1268760"/>
              <a:ext cx="2801515" cy="916135"/>
            </a:xfrm>
            <a:prstGeom prst="rect">
              <a:avLst/>
            </a:prstGeom>
            <a:solidFill>
              <a:srgbClr val="72C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TÄRKEÄÄ OPETTAJANKOULUTUKSEN KEHITTÄMISESSÄ</a:t>
              </a:r>
              <a:endParaRPr kumimoji="0" lang="fi-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Suorakulmio 17"/>
            <p:cNvSpPr/>
            <p:nvPr/>
          </p:nvSpPr>
          <p:spPr>
            <a:xfrm>
              <a:off x="560512" y="2184896"/>
              <a:ext cx="2801515" cy="31546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Otsikko 3"/>
          <p:cNvSpPr txBox="1">
            <a:spLocks/>
          </p:cNvSpPr>
          <p:nvPr/>
        </p:nvSpPr>
        <p:spPr>
          <a:xfrm>
            <a:off x="457200" y="274638"/>
            <a:ext cx="8229600" cy="1143000"/>
          </a:xfrm>
          <a:prstGeom prst="rect">
            <a:avLst/>
          </a:prstGeom>
        </p:spPr>
        <p:txBody>
          <a:bodyPr/>
          <a:lst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fi-FI" sz="4400" b="0" i="0" u="none" strike="noStrike" kern="1200" cap="none" spc="-150" normalizeH="0" baseline="0" noProof="0" dirty="0" smtClean="0">
                <a:ln>
                  <a:noFill/>
                </a:ln>
                <a:solidFill>
                  <a:srgbClr val="002060"/>
                </a:solidFill>
                <a:effectLst/>
                <a:uLnTx/>
                <a:uFillTx/>
                <a:latin typeface="Arial Black"/>
                <a:ea typeface="+mj-ea"/>
              </a:rPr>
              <a:t>Keskeiset elementit </a:t>
            </a:r>
            <a:br>
              <a:rPr kumimoji="0" lang="fi-FI" sz="4400" b="0" i="0" u="none" strike="noStrike" kern="1200" cap="none" spc="-150" normalizeH="0" baseline="0" noProof="0" dirty="0" smtClean="0">
                <a:ln>
                  <a:noFill/>
                </a:ln>
                <a:solidFill>
                  <a:srgbClr val="002060"/>
                </a:solidFill>
                <a:effectLst/>
                <a:uLnTx/>
                <a:uFillTx/>
                <a:latin typeface="Arial Black"/>
                <a:ea typeface="+mj-ea"/>
              </a:rPr>
            </a:br>
            <a:r>
              <a:rPr kumimoji="0" lang="fi-FI" sz="4400" b="0" i="0" u="none" strike="noStrike" kern="1200" cap="none" spc="-150" normalizeH="0" baseline="0" noProof="0" dirty="0" smtClean="0">
                <a:ln>
                  <a:noFill/>
                </a:ln>
                <a:solidFill>
                  <a:srgbClr val="002060"/>
                </a:solidFill>
                <a:effectLst/>
                <a:uLnTx/>
                <a:uFillTx/>
                <a:latin typeface="Arial Black"/>
                <a:ea typeface="+mj-ea"/>
              </a:rPr>
              <a:t>koulutuksen visiotasolla</a:t>
            </a:r>
            <a:endParaRPr kumimoji="0" lang="fi-FI" sz="4400" b="0" i="0" u="none" strike="noStrike" kern="1200" cap="none" spc="-150" normalizeH="0" baseline="0" noProof="0" dirty="0">
              <a:ln>
                <a:noFill/>
              </a:ln>
              <a:solidFill>
                <a:srgbClr val="002060"/>
              </a:solidFill>
              <a:effectLst/>
              <a:uLnTx/>
              <a:uFillTx/>
              <a:latin typeface="Arial Black"/>
              <a:ea typeface="+mj-ea"/>
            </a:endParaRPr>
          </a:p>
        </p:txBody>
      </p:sp>
      <p:pic>
        <p:nvPicPr>
          <p:cNvPr id="20" name="Kuva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420091">
            <a:off x="3836431" y="5096634"/>
            <a:ext cx="963987" cy="970776"/>
          </a:xfrm>
          <a:prstGeom prst="rect">
            <a:avLst/>
          </a:prstGeom>
        </p:spPr>
      </p:pic>
      <p:sp>
        <p:nvSpPr>
          <p:cNvPr id="21" name="Sisällön paikkamerkki 4"/>
          <p:cNvSpPr txBox="1">
            <a:spLocks/>
          </p:cNvSpPr>
          <p:nvPr/>
        </p:nvSpPr>
        <p:spPr>
          <a:xfrm>
            <a:off x="4746114" y="2684529"/>
            <a:ext cx="3838580" cy="3101206"/>
          </a:xfrm>
          <a:prstGeom prst="rect">
            <a:avLst/>
          </a:prstGeom>
        </p:spPr>
        <p:txBody>
          <a:bodyPr/>
          <a:lstStyle>
            <a:lvl1pPr marL="0" indent="0" algn="ctr" defTabSz="457200" rtl="0" eaLnBrk="1" latinLnBrk="0" hangingPunct="1">
              <a:spcBef>
                <a:spcPct val="20000"/>
              </a:spcBef>
              <a:buFont typeface="Arial"/>
              <a:buNone/>
              <a:defRPr sz="32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bg1"/>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bg1"/>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bg1"/>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bg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Oppimaan oppimisen taidot</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Vuorovaikutus- ja yhteistyötaidot</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Tiedon käsittely ja soveltaminen</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Oppijalähtöisyys</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Osallisuus ja osallistuminen</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Työelämäyhteys</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Erilaiset oppijat</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Ihmisyys ja yleissivistys</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Tasa-arvoisuus </a:t>
            </a:r>
            <a:endParaRPr kumimoji="0" lang="fi-FI" sz="1600" b="1" i="0" u="none" strike="noStrike" kern="1200" cap="none" spc="0" normalizeH="0" baseline="0" noProof="0" dirty="0">
              <a:ln>
                <a:noFill/>
              </a:ln>
              <a:solidFill>
                <a:prstClr val="black"/>
              </a:solidFill>
              <a:effectLst/>
              <a:uLnTx/>
              <a:uFillTx/>
              <a:latin typeface="Arial"/>
              <a:ea typeface="+mn-ea"/>
              <a:cs typeface="Arial"/>
            </a:endParaRPr>
          </a:p>
        </p:txBody>
      </p:sp>
      <p:sp>
        <p:nvSpPr>
          <p:cNvPr id="22" name="Sisällön paikkamerkki 4"/>
          <p:cNvSpPr txBox="1">
            <a:spLocks/>
          </p:cNvSpPr>
          <p:nvPr/>
        </p:nvSpPr>
        <p:spPr>
          <a:xfrm>
            <a:off x="534380" y="2780928"/>
            <a:ext cx="3898776" cy="3101206"/>
          </a:xfrm>
          <a:prstGeom prst="rect">
            <a:avLst/>
          </a:prstGeom>
        </p:spPr>
        <p:txBody>
          <a:bodyPr/>
          <a:lstStyle>
            <a:lvl1pPr marL="0" indent="0" algn="ctr" defTabSz="457200" rtl="0" eaLnBrk="1" latinLnBrk="0" hangingPunct="1">
              <a:spcBef>
                <a:spcPct val="20000"/>
              </a:spcBef>
              <a:buFont typeface="Arial"/>
              <a:buNone/>
              <a:defRPr sz="32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bg1"/>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bg1"/>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bg1"/>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bg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Digitaalisuus</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Opettajien asiantuntemus</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Oppijalähtöisyys</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Vuorovaikutus- ja yhteistyötaidot</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Tiedon käsittely ja soveltaminen</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Yhteistyö ja verkostot</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white"/>
                </a:solidFill>
                <a:effectLst/>
                <a:uLnTx/>
                <a:uFillTx/>
                <a:latin typeface="Arial"/>
                <a:ea typeface="+mn-ea"/>
                <a:cs typeface="Arial"/>
              </a:rPr>
              <a:t>Osallisuus ja osallistuminen</a:t>
            </a:r>
          </a:p>
          <a:p>
            <a:pPr marL="457200" marR="0" lvl="0"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fi-FI" sz="1600" b="1" i="0" u="none" strike="noStrike" kern="1200" cap="none" spc="0" normalizeH="0" baseline="0" noProof="0" dirty="0" smtClean="0">
                <a:ln>
                  <a:noFill/>
                </a:ln>
                <a:solidFill>
                  <a:prstClr val="black"/>
                </a:solidFill>
                <a:effectLst/>
                <a:uLnTx/>
                <a:uFillTx/>
                <a:latin typeface="Arial"/>
                <a:ea typeface="+mn-ea"/>
                <a:cs typeface="Arial"/>
              </a:rPr>
              <a:t>Erilaiset oppimisympäristöt</a:t>
            </a:r>
            <a:endParaRPr kumimoji="0" lang="fi-FI" sz="1600" b="1" i="0" u="none" strike="noStrike" kern="1200" cap="none" spc="0" normalizeH="0" baseline="0" noProof="0" dirty="0">
              <a:ln>
                <a:noFill/>
              </a:ln>
              <a:solidFill>
                <a:prstClr val="black"/>
              </a:solidFill>
              <a:effectLst/>
              <a:uLnTx/>
              <a:uFillTx/>
              <a:latin typeface="Arial"/>
              <a:ea typeface="+mn-ea"/>
              <a:cs typeface="Arial"/>
            </a:endParaRPr>
          </a:p>
        </p:txBody>
      </p:sp>
      <p:sp>
        <p:nvSpPr>
          <p:cNvPr id="3" name="Päivämäärän paikkamerkki 2"/>
          <p:cNvSpPr>
            <a:spLocks noGrp="1"/>
          </p:cNvSpPr>
          <p:nvPr>
            <p:ph type="dt" sz="half" idx="10"/>
          </p:nvPr>
        </p:nvSpPr>
        <p:spPr/>
        <p:txBody>
          <a:bodyPr/>
          <a:lstStyle/>
          <a:p>
            <a:fld id="{F1B0280F-ED34-479C-8AF6-3C1F08A6A6B2}" type="datetime1">
              <a:rPr lang="fi-FI" smtClean="0"/>
              <a:t>5.10.2016</a:t>
            </a:fld>
            <a:endParaRPr lang="en-US"/>
          </a:p>
        </p:txBody>
      </p:sp>
      <p:sp>
        <p:nvSpPr>
          <p:cNvPr id="4" name="Dian numeron paikkamerkki 3"/>
          <p:cNvSpPr>
            <a:spLocks noGrp="1"/>
          </p:cNvSpPr>
          <p:nvPr>
            <p:ph type="sldNum" sz="quarter" idx="12"/>
          </p:nvPr>
        </p:nvSpPr>
        <p:spPr/>
        <p:txBody>
          <a:bodyPr/>
          <a:lstStyle/>
          <a:p>
            <a:fld id="{07A34BA6-592F-2443-BE00-B7A4CE77BBFF}" type="slidenum">
              <a:rPr lang="fi-FI" smtClean="0"/>
              <a:t>52</a:t>
            </a:fld>
            <a:endParaRPr lang="fi-FI"/>
          </a:p>
        </p:txBody>
      </p:sp>
      <p:sp>
        <p:nvSpPr>
          <p:cNvPr id="5" name="Alatunnisteen paikkamerkki 4"/>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1287210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61" y="-240736"/>
            <a:ext cx="9376012" cy="1116013"/>
          </a:xfrm>
        </p:spPr>
        <p:txBody>
          <a:bodyPr>
            <a:noAutofit/>
          </a:bodyPr>
          <a:lstStyle/>
          <a:p>
            <a:r>
              <a:rPr lang="fi-FI" sz="3200" dirty="0" smtClean="0"/>
              <a:t>Opettajien perus-, perehdyttämis- ja täydennyskoulutuksen kehittäminen</a:t>
            </a:r>
            <a:endParaRPr lang="fi-FI" sz="3200" dirty="0"/>
          </a:p>
        </p:txBody>
      </p:sp>
      <p:sp>
        <p:nvSpPr>
          <p:cNvPr id="3" name="Content Placeholder 2"/>
          <p:cNvSpPr>
            <a:spLocks noGrp="1"/>
          </p:cNvSpPr>
          <p:nvPr>
            <p:ph idx="1"/>
          </p:nvPr>
        </p:nvSpPr>
        <p:spPr>
          <a:xfrm>
            <a:off x="40945" y="859120"/>
            <a:ext cx="9260006" cy="4606038"/>
          </a:xfrm>
          <a:ln>
            <a:noFill/>
          </a:ln>
        </p:spPr>
        <p:txBody>
          <a:bodyPr>
            <a:noAutofit/>
          </a:bodyPr>
          <a:lstStyle/>
          <a:p>
            <a:pPr>
              <a:spcBef>
                <a:spcPts val="0"/>
              </a:spcBef>
              <a:spcAft>
                <a:spcPts val="400"/>
              </a:spcAft>
            </a:pPr>
            <a:r>
              <a:rPr lang="fi-FI" sz="2400" dirty="0" smtClean="0"/>
              <a:t>”</a:t>
            </a:r>
            <a:r>
              <a:rPr lang="fi-FI" sz="2400" dirty="0"/>
              <a:t>Y</a:t>
            </a:r>
            <a:r>
              <a:rPr lang="fi-FI" sz="2400" dirty="0" smtClean="0"/>
              <a:t>htä oikeaa tapaa”, miten, missä ja millä tavalla</a:t>
            </a:r>
            <a:br>
              <a:rPr lang="fi-FI" sz="2400" dirty="0" smtClean="0"/>
            </a:br>
            <a:r>
              <a:rPr lang="fi-FI" sz="2400" dirty="0" smtClean="0"/>
              <a:t> koulutus tulisi järjestää ei ole</a:t>
            </a:r>
          </a:p>
          <a:p>
            <a:pPr>
              <a:spcBef>
                <a:spcPts val="0"/>
              </a:spcBef>
              <a:spcAft>
                <a:spcPts val="400"/>
              </a:spcAft>
            </a:pPr>
            <a:r>
              <a:rPr lang="fi-FI" sz="2400" dirty="0" smtClean="0"/>
              <a:t>Keskiöön</a:t>
            </a:r>
          </a:p>
          <a:p>
            <a:pPr lvl="1">
              <a:spcBef>
                <a:spcPts val="0"/>
              </a:spcBef>
              <a:spcAft>
                <a:spcPts val="200"/>
              </a:spcAft>
            </a:pPr>
            <a:r>
              <a:rPr lang="fi-FI" sz="1800" dirty="0" smtClean="0"/>
              <a:t>Pedagogiikka ja opetusjärjestelyt linjassa tavoitellun osaamisen kanssa </a:t>
            </a:r>
            <a:br>
              <a:rPr lang="fi-FI" sz="1800" dirty="0" smtClean="0"/>
            </a:br>
            <a:r>
              <a:rPr lang="fi-FI" sz="1800" dirty="0" smtClean="0"/>
              <a:t>(tärkeää on miten opiskellaan ja harjoitellaan)</a:t>
            </a:r>
          </a:p>
          <a:p>
            <a:pPr lvl="1">
              <a:spcBef>
                <a:spcPts val="0"/>
              </a:spcBef>
              <a:spcAft>
                <a:spcPts val="200"/>
              </a:spcAft>
            </a:pPr>
            <a:r>
              <a:rPr lang="fi-FI" sz="1800" dirty="0" smtClean="0"/>
              <a:t>Selkeä käsitys </a:t>
            </a:r>
            <a:r>
              <a:rPr lang="fi-FI" sz="1800" dirty="0"/>
              <a:t>(</a:t>
            </a:r>
            <a:r>
              <a:rPr lang="fi-FI" sz="1800" dirty="0" smtClean="0"/>
              <a:t>tavoitteet) opettajaksi kehittymisestä </a:t>
            </a:r>
          </a:p>
          <a:p>
            <a:pPr lvl="1">
              <a:spcBef>
                <a:spcPts val="0"/>
              </a:spcBef>
              <a:spcAft>
                <a:spcPts val="200"/>
              </a:spcAft>
            </a:pPr>
            <a:r>
              <a:rPr lang="fi-FI" sz="1800" dirty="0" smtClean="0"/>
              <a:t>Opettajankoulutuksen opintokokonaisuuksien ja harjoittelun kytkeytyminen yhteen</a:t>
            </a:r>
          </a:p>
          <a:p>
            <a:pPr lvl="1">
              <a:spcBef>
                <a:spcPts val="0"/>
              </a:spcBef>
              <a:spcAft>
                <a:spcPts val="200"/>
              </a:spcAft>
            </a:pPr>
            <a:r>
              <a:rPr lang="fi-FI" sz="1800" dirty="0"/>
              <a:t>T</a:t>
            </a:r>
            <a:r>
              <a:rPr lang="fi-FI" sz="1800" dirty="0" smtClean="0"/>
              <a:t>aito toimia </a:t>
            </a:r>
            <a:r>
              <a:rPr lang="fi-FI" sz="1800" dirty="0"/>
              <a:t>opettajana läpi </a:t>
            </a:r>
            <a:r>
              <a:rPr lang="fi-FI" sz="1800" dirty="0" smtClean="0"/>
              <a:t>uran (koulutusta ei voida suunnitella vain</a:t>
            </a:r>
            <a:br>
              <a:rPr lang="fi-FI" sz="1800" dirty="0" smtClean="0"/>
            </a:br>
            <a:r>
              <a:rPr lang="fi-FI" sz="1800" dirty="0" smtClean="0"/>
              <a:t>tämän </a:t>
            </a:r>
            <a:r>
              <a:rPr lang="fi-FI" sz="1800" dirty="0"/>
              <a:t>hetken </a:t>
            </a:r>
            <a:r>
              <a:rPr lang="fi-FI" sz="1800" dirty="0" smtClean="0"/>
              <a:t>haasteista tai ”uusista” opetussuunnitelmista käsin)</a:t>
            </a:r>
          </a:p>
          <a:p>
            <a:pPr lvl="1">
              <a:spcBef>
                <a:spcPts val="0"/>
              </a:spcBef>
              <a:spcAft>
                <a:spcPts val="200"/>
              </a:spcAft>
            </a:pPr>
            <a:r>
              <a:rPr lang="fi-FI" sz="1800" dirty="0" smtClean="0"/>
              <a:t>Perus-, perehdyttämis- </a:t>
            </a:r>
            <a:r>
              <a:rPr lang="fi-FI" sz="1800" dirty="0"/>
              <a:t>ja täydennyskoulutuksen </a:t>
            </a:r>
            <a:r>
              <a:rPr lang="fi-FI" sz="1800" dirty="0" smtClean="0"/>
              <a:t>kokonaisuus ja koordinointi</a:t>
            </a:r>
          </a:p>
          <a:p>
            <a:pPr>
              <a:spcBef>
                <a:spcPts val="0"/>
              </a:spcBef>
              <a:spcAft>
                <a:spcPts val="400"/>
              </a:spcAft>
            </a:pPr>
            <a:r>
              <a:rPr lang="fi-FI" sz="2400" dirty="0" smtClean="0"/>
              <a:t>Opettajankoulutuksen tutkimus</a:t>
            </a:r>
          </a:p>
          <a:p>
            <a:pPr lvl="1">
              <a:spcBef>
                <a:spcPts val="0"/>
              </a:spcBef>
              <a:spcAft>
                <a:spcPts val="200"/>
              </a:spcAft>
            </a:pPr>
            <a:r>
              <a:rPr lang="fi-FI" sz="1800" dirty="0"/>
              <a:t>Rakenteet, kesto, opetussuunnitelma ja pedagogiikka (miten laajojen ja monimutkaisten </a:t>
            </a:r>
            <a:r>
              <a:rPr lang="fi-FI" sz="1800" dirty="0" smtClean="0"/>
              <a:t>tietoaineistojen </a:t>
            </a:r>
            <a:r>
              <a:rPr lang="fi-FI" sz="1800" dirty="0"/>
              <a:t>hallinta kääntyy osaamiseksi luokkahuonevuorovaikutuksessa ja oppimisen ohjaamisessa) </a:t>
            </a:r>
          </a:p>
          <a:p>
            <a:pPr lvl="1">
              <a:spcBef>
                <a:spcPts val="0"/>
              </a:spcBef>
              <a:spcAft>
                <a:spcPts val="200"/>
              </a:spcAft>
            </a:pPr>
            <a:r>
              <a:rPr lang="fi-FI" sz="1800" dirty="0"/>
              <a:t>M</a:t>
            </a:r>
            <a:r>
              <a:rPr lang="fi-FI" sz="1800" dirty="0" smtClean="0"/>
              <a:t>oniarvoisuus </a:t>
            </a:r>
            <a:r>
              <a:rPr lang="fi-FI" sz="1800" dirty="0"/>
              <a:t>ja </a:t>
            </a:r>
            <a:r>
              <a:rPr lang="fi-FI" sz="1800" dirty="0" smtClean="0"/>
              <a:t>tasa-arvo koulutuksessa </a:t>
            </a:r>
          </a:p>
          <a:p>
            <a:pPr lvl="1">
              <a:spcBef>
                <a:spcPts val="0"/>
              </a:spcBef>
              <a:spcAft>
                <a:spcPts val="200"/>
              </a:spcAft>
            </a:pPr>
            <a:r>
              <a:rPr lang="fi-FI" sz="1800" dirty="0" smtClean="0"/>
              <a:t>Koulutuksen tehokkuus </a:t>
            </a:r>
            <a:r>
              <a:rPr lang="fi-FI" sz="1800" dirty="0"/>
              <a:t>ja </a:t>
            </a:r>
            <a:r>
              <a:rPr lang="fi-FI" sz="1800" dirty="0" smtClean="0"/>
              <a:t>tuloksellisuus, erityisesti USA, UK (Husu &amp; Toom, 2016)</a:t>
            </a:r>
            <a:endParaRPr lang="fi-FI" sz="2400" dirty="0"/>
          </a:p>
        </p:txBody>
      </p:sp>
      <p:sp>
        <p:nvSpPr>
          <p:cNvPr id="4" name="Päivämäärän paikkamerkki 3"/>
          <p:cNvSpPr>
            <a:spLocks noGrp="1"/>
          </p:cNvSpPr>
          <p:nvPr>
            <p:ph type="dt" sz="half" idx="10"/>
          </p:nvPr>
        </p:nvSpPr>
        <p:spPr/>
        <p:txBody>
          <a:bodyPr/>
          <a:lstStyle/>
          <a:p>
            <a:fld id="{7437044F-9614-420B-BCE6-9C90D019270B}" type="datetime1">
              <a:rPr lang="fi-FI" smtClean="0"/>
              <a:t>5.10.2016</a:t>
            </a:fld>
            <a:endParaRPr lang="en-US"/>
          </a:p>
        </p:txBody>
      </p:sp>
      <p:sp>
        <p:nvSpPr>
          <p:cNvPr id="5" name="Dian numeron paikkamerkki 4"/>
          <p:cNvSpPr>
            <a:spLocks noGrp="1"/>
          </p:cNvSpPr>
          <p:nvPr>
            <p:ph type="sldNum" sz="quarter" idx="12"/>
          </p:nvPr>
        </p:nvSpPr>
        <p:spPr/>
        <p:txBody>
          <a:bodyPr/>
          <a:lstStyle/>
          <a:p>
            <a:fld id="{07A34BA6-592F-2443-BE00-B7A4CE77BBFF}" type="slidenum">
              <a:rPr lang="fi-FI" smtClean="0"/>
              <a:t>53</a:t>
            </a:fld>
            <a:endParaRPr lang="fi-FI"/>
          </a:p>
        </p:txBody>
      </p:sp>
      <p:sp>
        <p:nvSpPr>
          <p:cNvPr id="6" name="Alatunnisteen paikkamerkki 5"/>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328824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21"/>
          <p:cNvSpPr txBox="1">
            <a:spLocks noChangeArrowheads="1"/>
          </p:cNvSpPr>
          <p:nvPr/>
        </p:nvSpPr>
        <p:spPr bwMode="auto">
          <a:xfrm>
            <a:off x="323528" y="353887"/>
            <a:ext cx="8001000" cy="707886"/>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smtClean="0">
                <a:ln>
                  <a:noFill/>
                </a:ln>
                <a:solidFill>
                  <a:prstClr val="white"/>
                </a:solidFill>
                <a:effectLst/>
                <a:uLnTx/>
                <a:uFillTx/>
                <a:latin typeface="Calibri"/>
                <a:ea typeface="+mn-ea"/>
                <a:cs typeface="+mn-cs"/>
              </a:rPr>
              <a:t>Kärkihanke 1 eteneminen</a:t>
            </a:r>
            <a:endParaRPr kumimoji="0" lang="fi-FI"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8" name="Picture 2" descr="\\minedu.root\Verkko\Omat\metsate1\2013\kalvot\PIAAC\PISA kuvia, Jussi Aho\OKM-kalvokuvia\Oppilas-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8667" cy="69965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reflection blurRad="6350" stA="43000" endPos="55000" dir="5400000" sy="-100000" algn="bl" rotWithShape="0"/>
          </a:effectLst>
          <a:extLst/>
        </p:spPr>
      </p:pic>
      <p:sp>
        <p:nvSpPr>
          <p:cNvPr id="2" name="Rectangle 1"/>
          <p:cNvSpPr/>
          <p:nvPr/>
        </p:nvSpPr>
        <p:spPr>
          <a:xfrm>
            <a:off x="-95534" y="0"/>
            <a:ext cx="9424201" cy="7274257"/>
          </a:xfrm>
          <a:prstGeom prst="rect">
            <a:avLst/>
          </a:prstGeom>
          <a:solidFill>
            <a:srgbClr val="FFFFFF">
              <a:alpha val="61176"/>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kstiruutu 15"/>
          <p:cNvSpPr txBox="1"/>
          <p:nvPr/>
        </p:nvSpPr>
        <p:spPr>
          <a:xfrm>
            <a:off x="168625" y="155921"/>
            <a:ext cx="8895879" cy="7482048"/>
          </a:xfrm>
          <a:prstGeom prst="rect">
            <a:avLst/>
          </a:prstGeom>
          <a:noFill/>
        </p:spPr>
        <p:txBody>
          <a:bodyPr wrap="square" rtlCol="0">
            <a:spAutoFit/>
          </a:body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fi-FI" sz="4400" b="0" i="0" u="none" strike="noStrike" kern="1200" cap="none" spc="-150" normalizeH="0" baseline="0" noProof="0" dirty="0">
                <a:ln>
                  <a:noFill/>
                </a:ln>
                <a:solidFill>
                  <a:prstClr val="black"/>
                </a:solidFill>
                <a:effectLst/>
                <a:uLnTx/>
                <a:uFillTx/>
                <a:latin typeface="Arial Black"/>
                <a:ea typeface="+mn-ea"/>
                <a:cs typeface="Arial Black"/>
              </a:rPr>
              <a:t>Nykytila ja haasteita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Opettajien peruskoulutus Suomessa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pääosin</a:t>
            </a:r>
            <a:b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b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hyvää </a:t>
            </a: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ja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vetovoimaista</a:t>
            </a:r>
            <a:endPar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Opettajankouluttajien pedagoginen osaaminen</a:t>
            </a:r>
            <a:b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b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ja koulutuksen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järjestäminen - </a:t>
            </a: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mitä ja miten opiskellaan</a:t>
            </a: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Tutkimustulosten, uusien oppimisympäristöjen </a:t>
            </a:r>
            <a:b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b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ja pedagogisten käytänteiden osittain hidas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siirtyminen opettajankoulutuksen ja oppilaitosten käytäntöihin</a:t>
            </a:r>
            <a:endPar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O</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pettajien </a:t>
            </a: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osaamisen kehittämisestä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puuttuu</a:t>
            </a:r>
            <a:b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b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tavoitteellisuus </a:t>
            </a: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ja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suunnitelmallisuus </a:t>
            </a: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Viidennes opettajista ei osallistu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täydennyskoulutuksiin – </a:t>
            </a:r>
            <a:b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b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eroja eri </a:t>
            </a: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henkilöstöryhmien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aktiivisuudessa ja alueellisesti</a:t>
            </a: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Täydennyskoulutusten laatu - </a:t>
            </a:r>
            <a:r>
              <a:rPr kumimoji="0" lang="fi-FI" sz="2400" b="0" i="0" u="none" strike="noStrike" kern="1200" cap="none" spc="0" normalizeH="0" baseline="0" noProof="0" dirty="0">
                <a:ln>
                  <a:noFill/>
                </a:ln>
                <a:solidFill>
                  <a:srgbClr val="2F4B3C"/>
                </a:solidFill>
                <a:effectLst/>
                <a:uLnTx/>
                <a:uFillTx/>
                <a:latin typeface="Arial" panose="020B0604020202020204" pitchFamily="34" charset="0"/>
                <a:ea typeface="+mn-ea"/>
                <a:cs typeface="Arial" panose="020B0604020202020204" pitchFamily="34" charset="0"/>
              </a:rPr>
              <a:t>mitä ja </a:t>
            </a:r>
            <a:r>
              <a:rPr kumimoji="0" lang="fi-FI" sz="2400" b="0" i="0" u="none" strike="noStrike" kern="1200" cap="none" spc="0" normalizeH="0" baseline="0" noProof="0" dirty="0" smtClean="0">
                <a:ln>
                  <a:noFill/>
                </a:ln>
                <a:solidFill>
                  <a:srgbClr val="2F4B3C"/>
                </a:solidFill>
                <a:effectLst/>
                <a:uLnTx/>
                <a:uFillTx/>
                <a:latin typeface="Arial" panose="020B0604020202020204" pitchFamily="34" charset="0"/>
                <a:ea typeface="+mn-ea"/>
                <a:cs typeface="Arial" panose="020B0604020202020204" pitchFamily="34" charset="0"/>
              </a:rPr>
              <a:t>miten  täydennyskoulutuksissa opiskellaan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fi-FI" sz="16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p:cNvSpPr txBox="1">
            <a:spLocks/>
          </p:cNvSpPr>
          <p:nvPr/>
        </p:nvSpPr>
        <p:spPr bwMode="auto">
          <a:xfrm>
            <a:off x="9976514" y="357851"/>
            <a:ext cx="9396536" cy="5689971"/>
          </a:xfrm>
          <a:prstGeom prst="rect">
            <a:avLst/>
          </a:prstGeom>
          <a:noFill/>
          <a:ln w="9525">
            <a:noFill/>
            <a:miter lim="800000"/>
            <a:headEnd/>
            <a:tailEnd/>
          </a:ln>
        </p:spPr>
        <p:txBody>
          <a:bodyPr vert="horz" wrap="square" lIns="84406" tIns="42203" rIns="84406" bIns="42203" numCol="1" anchor="t" anchorCtr="0" compatLnSpc="1">
            <a:prstTxWarp prst="textNoShape">
              <a:avLst/>
            </a:prstTxWarp>
          </a:bodyPr>
          <a:lstStyle>
            <a:lvl1pPr marL="282575"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ea typeface="+mn-ea"/>
                <a:cs typeface="+mn-cs"/>
              </a:defRPr>
            </a:lvl1pPr>
            <a:lvl2pPr marL="855663" indent="-282575"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2pPr>
            <a:lvl3pPr marL="1274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3pPr>
            <a:lvl4pPr marL="16938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4pPr>
            <a:lvl5pPr marL="21129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5pPr>
            <a:lvl6pPr marL="25701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6pPr>
            <a:lvl7pPr marL="30273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7pPr>
            <a:lvl8pPr marL="34845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8pPr>
            <a:lvl9pPr marL="3941763" indent="-228600" algn="l" rtl="0" eaLnBrk="0" fontAlgn="base" hangingPunct="0">
              <a:lnSpc>
                <a:spcPts val="3000"/>
              </a:lnSpc>
              <a:spcBef>
                <a:spcPct val="0"/>
              </a:spcBef>
              <a:spcAft>
                <a:spcPct val="0"/>
              </a:spcAft>
              <a:buClr>
                <a:srgbClr val="FCD116"/>
              </a:buClr>
              <a:buSzPct val="110000"/>
              <a:buFont typeface="Wingdings" pitchFamily="2" charset="2"/>
              <a:buChar char="n"/>
              <a:defRPr sz="2000">
                <a:solidFill>
                  <a:schemeClr val="tx1"/>
                </a:solidFill>
                <a:latin typeface="+mn-lt"/>
              </a:defRPr>
            </a:lvl9pPr>
          </a:lstStyle>
          <a:p>
            <a:pPr marL="282575" marR="0" lvl="0"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800" b="0" i="0" u="none" strike="noStrike" kern="1200" cap="none" spc="0" normalizeH="0" baseline="0" noProof="0" dirty="0" smtClean="0">
                <a:ln>
                  <a:noFill/>
                </a:ln>
                <a:solidFill>
                  <a:prstClr val="black"/>
                </a:solidFill>
                <a:effectLst/>
                <a:uLnTx/>
                <a:uFillTx/>
                <a:latin typeface="Calibri"/>
                <a:ea typeface="+mn-ea"/>
                <a:cs typeface="+mn-cs"/>
              </a:rPr>
              <a:t>Oppijan </a:t>
            </a:r>
            <a:r>
              <a:rPr kumimoji="0" lang="fi-FI" sz="1800" b="0" i="0" u="none" strike="noStrike" kern="1200" cap="none" spc="0" normalizeH="0" baseline="0" noProof="0" dirty="0">
                <a:ln>
                  <a:noFill/>
                </a:ln>
                <a:solidFill>
                  <a:prstClr val="black"/>
                </a:solidFill>
                <a:effectLst/>
                <a:uLnTx/>
                <a:uFillTx/>
                <a:latin typeface="Calibri"/>
                <a:ea typeface="+mn-ea"/>
                <a:cs typeface="+mn-cs"/>
              </a:rPr>
              <a:t>taso</a:t>
            </a:r>
          </a:p>
          <a:p>
            <a:pPr marL="541338"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Sitoutuminen opiskeluun/oppimiseen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fi-FI" sz="1600" b="0" i="0" u="none" strike="noStrike" kern="1200" cap="none" spc="0" normalizeH="0" baseline="0" noProof="0" dirty="0">
                <a:ln>
                  <a:noFill/>
                </a:ln>
                <a:solidFill>
                  <a:prstClr val="black"/>
                </a:solidFill>
                <a:effectLst/>
                <a:uLnTx/>
                <a:uFillTx/>
                <a:latin typeface="Calibri"/>
                <a:ea typeface="+mn-ea"/>
                <a:cs typeface="+mn-cs"/>
              </a:rPr>
              <a:t>motivaatio,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hyvinvointi, oppiminen). </a:t>
            </a: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a:p>
            <a:pPr marL="541338"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Ohjautuminen aktiiviseen oppimisprosessiin (oppijakeskeisyys).</a:t>
            </a:r>
          </a:p>
          <a:p>
            <a:pPr marL="541338"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Erilaisten </a:t>
            </a:r>
            <a:r>
              <a:rPr kumimoji="0" lang="fi-FI" sz="1600" b="0" i="0" u="none" strike="noStrike" kern="1200" cap="none" spc="0" normalizeH="0" baseline="0" noProof="0" dirty="0" err="1">
                <a:ln>
                  <a:noFill/>
                </a:ln>
                <a:solidFill>
                  <a:prstClr val="black"/>
                </a:solidFill>
                <a:effectLst/>
                <a:uLnTx/>
                <a:uFillTx/>
                <a:latin typeface="Calibri"/>
                <a:ea typeface="+mn-ea"/>
                <a:cs typeface="+mn-cs"/>
              </a:rPr>
              <a:t>oppijoiden</a:t>
            </a:r>
            <a:r>
              <a:rPr kumimoji="0" lang="fi-FI" sz="1600" b="0" i="0" u="none" strike="noStrike" kern="1200" cap="none" spc="0" normalizeH="0" baseline="0" noProof="0" dirty="0">
                <a:ln>
                  <a:noFill/>
                </a:ln>
                <a:solidFill>
                  <a:prstClr val="black"/>
                </a:solidFill>
                <a:effectLst/>
                <a:uLnTx/>
                <a:uFillTx/>
                <a:latin typeface="Calibri"/>
                <a:ea typeface="+mn-ea"/>
                <a:cs typeface="+mn-cs"/>
              </a:rPr>
              <a:t> tarpeet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(3-portainen tuki, monikulttuurisuus, syrjäytymisen ehkäisy)</a:t>
            </a: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a:p>
            <a:pPr marL="541338"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Oppimista tukeva arviointi (formatiivinen</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p>
          <a:p>
            <a:pPr marL="282575" marR="0" lvl="0"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800" b="0" i="0" u="none" strike="noStrike" kern="1200" cap="none" spc="0" normalizeH="0" baseline="0" noProof="0" dirty="0" smtClean="0">
                <a:ln>
                  <a:noFill/>
                </a:ln>
                <a:solidFill>
                  <a:prstClr val="black"/>
                </a:solidFill>
                <a:effectLst/>
                <a:uLnTx/>
                <a:uFillTx/>
                <a:latin typeface="Calibri"/>
                <a:ea typeface="+mn-ea"/>
                <a:cs typeface="+mn-cs"/>
              </a:rPr>
              <a:t>Oppijaryhmän </a:t>
            </a:r>
            <a:r>
              <a:rPr kumimoji="0" lang="fi-FI" sz="1800" b="0" i="0" u="none" strike="noStrike" kern="1200" cap="none" spc="0" normalizeH="0" baseline="0" noProof="0" dirty="0">
                <a:ln>
                  <a:noFill/>
                </a:ln>
                <a:solidFill>
                  <a:prstClr val="black"/>
                </a:solidFill>
                <a:effectLst/>
                <a:uLnTx/>
                <a:uFillTx/>
                <a:latin typeface="Calibri"/>
                <a:ea typeface="+mn-ea"/>
                <a:cs typeface="+mn-cs"/>
              </a:rPr>
              <a:t>taso</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Laaja-alaisen osaamisen (21-vuosisadan taidot) tukeminen ja omaksuminen.</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Heterogeeninen ja monikulttuurinen ryhmä (inkluusio</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a:t>
            </a: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a:p>
            <a:pPr marL="282575" marR="0" lvl="0"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Organisaaton taso, instituution taso (päiväkoti, koulu, oppilaitos, opetuksen järjestäjä…) verkostotaso.</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Työskentely tiimeissä, kumppanuuksissa ja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yhteistyössä; oppiva organisaatio.</a:t>
            </a: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Laadunvarmistus ja jatkuva toimintojen kehittäminen organisaation kaikilla tasoilla, kuten koulu,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opetuksen järjestäjä</a:t>
            </a:r>
            <a:r>
              <a:rPr kumimoji="0" lang="fi-FI" sz="1600" b="0" i="0" u="none" strike="noStrike" kern="1200" cap="none" spc="0" normalizeH="0" baseline="0" noProof="0" dirty="0">
                <a:ln>
                  <a:noFill/>
                </a:ln>
                <a:solidFill>
                  <a:prstClr val="black"/>
                </a:solidFill>
                <a:effectLst/>
                <a:uLnTx/>
                <a:uFillTx/>
                <a:latin typeface="Calibri"/>
                <a:ea typeface="+mn-ea"/>
                <a:cs typeface="+mn-cs"/>
              </a:rPr>
              <a:t>. Laadunvarmistuksen vieminen sinne, missä toimitaan</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Opetuksen/oppimisen innovaatioiden kehittäminen ja käyttöönotto.</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Opetus- </a:t>
            </a:r>
            <a:r>
              <a:rPr kumimoji="0" lang="fi-FI" sz="1600" b="0" i="0" u="none" strike="noStrike" kern="1200" cap="none" spc="0" normalizeH="0" baseline="0" noProof="0" dirty="0">
                <a:ln>
                  <a:noFill/>
                </a:ln>
                <a:solidFill>
                  <a:prstClr val="black"/>
                </a:solidFill>
                <a:effectLst/>
                <a:uLnTx/>
                <a:uFillTx/>
                <a:latin typeface="Calibri"/>
                <a:ea typeface="+mn-ea"/>
                <a:cs typeface="+mn-cs"/>
              </a:rPr>
              <a:t>ja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oppimisympäristöjen (ml. Digitaaliset ympäristöt) </a:t>
            </a:r>
            <a:r>
              <a:rPr kumimoji="0" lang="fi-FI" sz="1600" b="0" i="0" u="none" strike="noStrike" kern="1200" cap="none" spc="0" normalizeH="0" baseline="0" noProof="0" dirty="0">
                <a:ln>
                  <a:noFill/>
                </a:ln>
                <a:solidFill>
                  <a:prstClr val="black"/>
                </a:solidFill>
                <a:effectLst/>
                <a:uLnTx/>
                <a:uFillTx/>
                <a:latin typeface="Calibri"/>
                <a:ea typeface="+mn-ea"/>
                <a:cs typeface="+mn-cs"/>
              </a:rPr>
              <a:t>muutos ja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kehittäminen</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Verkostot </a:t>
            </a:r>
            <a:r>
              <a:rPr kumimoji="0" lang="fi-FI" sz="1600" b="0" i="0" u="none" strike="noStrike" kern="1200" cap="none" spc="0" normalizeH="0" baseline="0" noProof="0" dirty="0">
                <a:ln>
                  <a:noFill/>
                </a:ln>
                <a:solidFill>
                  <a:prstClr val="black"/>
                </a:solidFill>
                <a:effectLst/>
                <a:uLnTx/>
                <a:uFillTx/>
                <a:latin typeface="Calibri"/>
                <a:ea typeface="+mn-ea"/>
                <a:cs typeface="+mn-cs"/>
              </a:rPr>
              <a:t>ja kumppanuudet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(Yliopisto </a:t>
            </a:r>
            <a:r>
              <a:rPr kumimoji="0" lang="fi-FI" sz="1600" b="0" i="0" u="none" strike="noStrike" kern="1200" cap="none" spc="0" normalizeH="0" baseline="0" noProof="0" dirty="0">
                <a:ln>
                  <a:noFill/>
                </a:ln>
                <a:solidFill>
                  <a:prstClr val="black"/>
                </a:solidFill>
                <a:effectLst/>
                <a:uLnTx/>
                <a:uFillTx/>
                <a:latin typeface="Calibri"/>
                <a:ea typeface="+mn-ea"/>
                <a:cs typeface="+mn-cs"/>
              </a:rPr>
              <a:t>– kunta, kodit, ym</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.)Tasa-arvon heikentyminen</a:t>
            </a: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0" fontAlgn="base" latinLnBrk="0" hangingPunct="0">
              <a:lnSpc>
                <a:spcPct val="100000"/>
              </a:lnSpc>
              <a:spcBef>
                <a:spcPct val="0"/>
              </a:spcBef>
              <a:spcAft>
                <a:spcPct val="0"/>
              </a:spcAft>
              <a:buClr>
                <a:srgbClr val="FCD116"/>
              </a:buClr>
              <a:buSzPct val="110000"/>
              <a:buFont typeface="Wingdings" pitchFamily="2" charset="2"/>
              <a:buNone/>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 </a:t>
            </a:r>
          </a:p>
          <a:p>
            <a:pPr marL="282575" marR="0" lvl="0"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800" b="0" i="0" u="none" strike="noStrike" kern="1200" cap="none" spc="0" normalizeH="0" baseline="0" noProof="0" dirty="0" smtClean="0">
                <a:ln>
                  <a:noFill/>
                </a:ln>
                <a:solidFill>
                  <a:prstClr val="black"/>
                </a:solidFill>
                <a:effectLst/>
                <a:uLnTx/>
                <a:uFillTx/>
                <a:latin typeface="Calibri"/>
                <a:ea typeface="+mn-ea"/>
                <a:cs typeface="+mn-cs"/>
              </a:rPr>
              <a:t>Opettajan ja opettajankoulutuksen </a:t>
            </a:r>
            <a:r>
              <a:rPr kumimoji="0" lang="fi-FI" sz="1800" b="0" i="0" u="none" strike="noStrike" kern="1200" cap="none" spc="0" normalizeH="0" baseline="0" noProof="0" dirty="0">
                <a:ln>
                  <a:noFill/>
                </a:ln>
                <a:solidFill>
                  <a:prstClr val="black"/>
                </a:solidFill>
                <a:effectLst/>
                <a:uLnTx/>
                <a:uFillTx/>
                <a:latin typeface="Calibri"/>
                <a:ea typeface="+mn-ea"/>
                <a:cs typeface="+mn-cs"/>
              </a:rPr>
              <a:t>taso</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Opettajien halu ja taito jatkuvaan ammatilliseen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kehittymiseen, opetusmenetelmä- ja oppimisympäristöosaaminen.</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Opettajankoulutuksen tutkintovaatimukset ja koulutuksen järjestäminen </a:t>
            </a:r>
            <a:endParaRPr kumimoji="0" lang="fi-FI" sz="1600" b="0" i="0" u="none" strike="noStrike" kern="1200" cap="none" spc="0" normalizeH="0" baseline="0" noProof="0" dirty="0">
              <a:ln>
                <a:noFill/>
              </a:ln>
              <a:solidFill>
                <a:prstClr val="black"/>
              </a:solidFill>
              <a:effectLst/>
              <a:uLnTx/>
              <a:uFillTx/>
              <a:latin typeface="Calibri"/>
              <a:ea typeface="+mn-ea"/>
              <a:cs typeface="+mn-cs"/>
            </a:endParaRP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Opettajuuteen </a:t>
            </a: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kasvuun tarvitaan aikaa. (esim. eettiset kysymykset, erilaiset oppijat)</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Opettajankoulutuksen suunnitelmallisuus, jatkumo </a:t>
            </a:r>
            <a:r>
              <a:rPr kumimoji="0" lang="fi-FI" sz="1400" b="0" i="0" u="none" strike="noStrike" kern="1200" cap="none" spc="0" normalizeH="0" baseline="0" noProof="0" dirty="0" smtClean="0">
                <a:ln>
                  <a:noFill/>
                </a:ln>
                <a:solidFill>
                  <a:prstClr val="black"/>
                </a:solidFill>
                <a:effectLst/>
                <a:uLnTx/>
                <a:uFillTx/>
                <a:latin typeface="Calibri"/>
                <a:ea typeface="+mn-ea"/>
                <a:cs typeface="+mn-cs"/>
              </a:rPr>
              <a:t>(täydennyskoulutukseen osallistumattomuus)</a:t>
            </a:r>
            <a:endParaRPr kumimoji="0" lang="fi-FI" sz="1600" b="0" i="0" u="none" strike="noStrike" kern="1200" cap="none" spc="0" normalizeH="0" baseline="0" noProof="0" dirty="0" smtClean="0">
              <a:ln>
                <a:noFill/>
              </a:ln>
              <a:solidFill>
                <a:prstClr val="black"/>
              </a:solidFill>
              <a:effectLst/>
              <a:uLnTx/>
              <a:uFillTx/>
              <a:latin typeface="Calibri"/>
              <a:ea typeface="+mn-ea"/>
              <a:cs typeface="+mn-cs"/>
            </a:endParaRP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smtClean="0">
                <a:ln>
                  <a:noFill/>
                </a:ln>
                <a:solidFill>
                  <a:prstClr val="black"/>
                </a:solidFill>
                <a:effectLst/>
                <a:uLnTx/>
                <a:uFillTx/>
                <a:latin typeface="Calibri"/>
                <a:ea typeface="+mn-ea"/>
                <a:cs typeface="+mn-cs"/>
              </a:rPr>
              <a:t>Opettajankouluttajien </a:t>
            </a:r>
            <a:r>
              <a:rPr kumimoji="0" lang="fi-FI" sz="1600" b="0" i="0" u="none" strike="noStrike" kern="1200" cap="none" spc="0" normalizeH="0" baseline="0" noProof="0" dirty="0">
                <a:ln>
                  <a:noFill/>
                </a:ln>
                <a:solidFill>
                  <a:prstClr val="black"/>
                </a:solidFill>
                <a:effectLst/>
                <a:uLnTx/>
                <a:uFillTx/>
                <a:latin typeface="Calibri"/>
                <a:ea typeface="+mn-ea"/>
                <a:cs typeface="+mn-cs"/>
              </a:rPr>
              <a:t>pedagoginen osaaminen (</a:t>
            </a:r>
            <a:r>
              <a:rPr kumimoji="0" lang="fi-FI" sz="1600" b="0" i="0" u="none" strike="noStrike" kern="1200" cap="none" spc="0" normalizeH="0" baseline="0" noProof="0" dirty="0" err="1">
                <a:ln>
                  <a:noFill/>
                </a:ln>
                <a:solidFill>
                  <a:prstClr val="black"/>
                </a:solidFill>
                <a:effectLst/>
                <a:uLnTx/>
                <a:uFillTx/>
                <a:latin typeface="Calibri"/>
                <a:ea typeface="+mn-ea"/>
                <a:cs typeface="+mn-cs"/>
              </a:rPr>
              <a:t>digitalisaatio</a:t>
            </a:r>
            <a:r>
              <a:rPr kumimoji="0" lang="fi-FI" sz="1600" b="0" i="0" u="none" strike="noStrike" kern="1200" cap="none" spc="0" normalizeH="0" baseline="0" noProof="0" dirty="0">
                <a:ln>
                  <a:noFill/>
                </a:ln>
                <a:solidFill>
                  <a:prstClr val="black"/>
                </a:solidFill>
                <a:effectLst/>
                <a:uLnTx/>
                <a:uFillTx/>
                <a:latin typeface="Calibri"/>
                <a:ea typeface="+mn-ea"/>
                <a:cs typeface="+mn-cs"/>
              </a:rPr>
              <a:t>). </a:t>
            </a:r>
          </a:p>
          <a:p>
            <a:pPr marL="625475" marR="0" lvl="1" indent="-282575" algn="l" defTabSz="457200" rtl="0" eaLnBrk="0" fontAlgn="base" latinLnBrk="0" hangingPunct="0">
              <a:lnSpc>
                <a:spcPct val="100000"/>
              </a:lnSpc>
              <a:spcBef>
                <a:spcPct val="0"/>
              </a:spcBef>
              <a:spcAft>
                <a:spcPct val="0"/>
              </a:spcAft>
              <a:buClr>
                <a:srgbClr val="FCD116"/>
              </a:buClr>
              <a:buSzPct val="110000"/>
              <a:buFont typeface="Wingdings" pitchFamily="2" charset="2"/>
              <a:buChar char="n"/>
              <a:tabLst/>
              <a:defRPr/>
            </a:pPr>
            <a:r>
              <a:rPr kumimoji="0" lang="fi-FI" sz="1600" b="0" i="0" u="none" strike="noStrike" kern="1200" cap="none" spc="0" normalizeH="0" baseline="0" noProof="0" dirty="0">
                <a:ln>
                  <a:noFill/>
                </a:ln>
                <a:solidFill>
                  <a:prstClr val="black"/>
                </a:solidFill>
                <a:effectLst/>
                <a:uLnTx/>
                <a:uFillTx/>
                <a:latin typeface="Calibri"/>
                <a:ea typeface="+mn-ea"/>
                <a:cs typeface="+mn-cs"/>
              </a:rPr>
              <a:t>Tutkimus- ja kansainvälinen julkaisuosaaminen</a:t>
            </a:r>
          </a:p>
        </p:txBody>
      </p:sp>
      <p:sp>
        <p:nvSpPr>
          <p:cNvPr id="3" name="Päivämäärän paikkamerkki 2"/>
          <p:cNvSpPr>
            <a:spLocks noGrp="1"/>
          </p:cNvSpPr>
          <p:nvPr>
            <p:ph type="dt" sz="half" idx="10"/>
          </p:nvPr>
        </p:nvSpPr>
        <p:spPr/>
        <p:txBody>
          <a:bodyPr/>
          <a:lstStyle/>
          <a:p>
            <a:fld id="{E5969BBE-8B02-42F0-9746-6BFCC51BFE2C}" type="datetime1">
              <a:rPr lang="fi-FI" smtClean="0"/>
              <a:t>5.10.2016</a:t>
            </a:fld>
            <a:endParaRPr lang="en-US"/>
          </a:p>
        </p:txBody>
      </p:sp>
      <p:sp>
        <p:nvSpPr>
          <p:cNvPr id="4" name="Dian numeron paikkamerkki 3"/>
          <p:cNvSpPr>
            <a:spLocks noGrp="1"/>
          </p:cNvSpPr>
          <p:nvPr>
            <p:ph type="sldNum" sz="quarter" idx="12"/>
          </p:nvPr>
        </p:nvSpPr>
        <p:spPr/>
        <p:txBody>
          <a:bodyPr/>
          <a:lstStyle/>
          <a:p>
            <a:fld id="{07A34BA6-592F-2443-BE00-B7A4CE77BBFF}" type="slidenum">
              <a:rPr lang="fi-FI" smtClean="0"/>
              <a:t>54</a:t>
            </a:fld>
            <a:endParaRPr lang="fi-FI"/>
          </a:p>
        </p:txBody>
      </p:sp>
      <p:sp>
        <p:nvSpPr>
          <p:cNvPr id="5" name="Alatunnisteen paikkamerkki 4"/>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783540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VISIO</a:t>
            </a:r>
            <a:endParaRPr lang="fi-FI" dirty="0"/>
          </a:p>
        </p:txBody>
      </p:sp>
      <p:sp>
        <p:nvSpPr>
          <p:cNvPr id="5" name="Sisällön paikkamerkki 4"/>
          <p:cNvSpPr>
            <a:spLocks noGrp="1"/>
          </p:cNvSpPr>
          <p:nvPr>
            <p:ph idx="1"/>
          </p:nvPr>
        </p:nvSpPr>
        <p:spPr/>
        <p:txBody>
          <a:bodyPr/>
          <a:lstStyle/>
          <a:p>
            <a:pPr marL="0" indent="0" algn="ctr">
              <a:buNone/>
            </a:pPr>
            <a:r>
              <a:rPr lang="fi-FI" sz="4400" spc="-150" dirty="0">
                <a:solidFill>
                  <a:prstClr val="white"/>
                </a:solidFill>
                <a:latin typeface="Arial Black"/>
                <a:ea typeface="+mj-ea"/>
              </a:rPr>
              <a:t>”Luomme yhdessä parasta</a:t>
            </a:r>
            <a:br>
              <a:rPr lang="fi-FI" sz="4400" spc="-150" dirty="0">
                <a:solidFill>
                  <a:prstClr val="white"/>
                </a:solidFill>
                <a:latin typeface="Arial Black"/>
                <a:ea typeface="+mj-ea"/>
              </a:rPr>
            </a:br>
            <a:r>
              <a:rPr lang="fi-FI" sz="4400" spc="-150" dirty="0">
                <a:solidFill>
                  <a:prstClr val="white"/>
                </a:solidFill>
                <a:latin typeface="Arial Black"/>
                <a:ea typeface="+mj-ea"/>
              </a:rPr>
              <a:t> osaamista maailmaan</a:t>
            </a:r>
            <a:r>
              <a:rPr lang="fi-FI" sz="4400" spc="-150" dirty="0" smtClean="0">
                <a:solidFill>
                  <a:prstClr val="white"/>
                </a:solidFill>
                <a:latin typeface="Arial Black"/>
                <a:ea typeface="+mj-ea"/>
              </a:rPr>
              <a:t>!”</a:t>
            </a:r>
          </a:p>
          <a:p>
            <a:pPr marL="0" indent="0" algn="ctr">
              <a:buNone/>
            </a:pPr>
            <a:endParaRPr lang="fi-FI" dirty="0"/>
          </a:p>
        </p:txBody>
      </p:sp>
      <p:pic>
        <p:nvPicPr>
          <p:cNvPr id="6" name="Picture 2" descr="\\minedu.root\Verkko\Omat\vesteol1\My Pictures\kuvi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004" y="2984681"/>
            <a:ext cx="4342162" cy="3136005"/>
          </a:xfrm>
          <a:prstGeom prst="rect">
            <a:avLst/>
          </a:prstGeom>
          <a:noFill/>
          <a:extLst>
            <a:ext uri="{909E8E84-426E-40DD-AFC4-6F175D3DCCD1}">
              <a14:hiddenFill xmlns:a14="http://schemas.microsoft.com/office/drawing/2010/main">
                <a:solidFill>
                  <a:srgbClr val="FFFFFF"/>
                </a:solidFill>
              </a14:hiddenFill>
            </a:ext>
          </a:extLst>
        </p:spPr>
      </p:pic>
      <p:sp>
        <p:nvSpPr>
          <p:cNvPr id="2" name="Päivämäärän paikkamerkki 1"/>
          <p:cNvSpPr>
            <a:spLocks noGrp="1"/>
          </p:cNvSpPr>
          <p:nvPr>
            <p:ph type="dt" sz="half" idx="10"/>
          </p:nvPr>
        </p:nvSpPr>
        <p:spPr/>
        <p:txBody>
          <a:bodyPr/>
          <a:lstStyle/>
          <a:p>
            <a:fld id="{C120AD4E-F674-4290-A2E8-3331293FCCDC}" type="datetime1">
              <a:rPr lang="fi-FI" smtClean="0"/>
              <a:t>5.10.2016</a:t>
            </a:fld>
            <a:endParaRPr lang="en-US"/>
          </a:p>
        </p:txBody>
      </p:sp>
      <p:sp>
        <p:nvSpPr>
          <p:cNvPr id="3" name="Dian numeron paikkamerkki 2"/>
          <p:cNvSpPr>
            <a:spLocks noGrp="1"/>
          </p:cNvSpPr>
          <p:nvPr>
            <p:ph type="sldNum" sz="quarter" idx="12"/>
          </p:nvPr>
        </p:nvSpPr>
        <p:spPr/>
        <p:txBody>
          <a:bodyPr/>
          <a:lstStyle/>
          <a:p>
            <a:fld id="{07A34BA6-592F-2443-BE00-B7A4CE77BBFF}" type="slidenum">
              <a:rPr lang="fi-FI" smtClean="0"/>
              <a:t>55</a:t>
            </a:fld>
            <a:endParaRPr lang="fi-FI"/>
          </a:p>
        </p:txBody>
      </p:sp>
      <p:sp>
        <p:nvSpPr>
          <p:cNvPr id="7" name="Alatunnisteen paikkamerkki 6"/>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37451463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74cf9bc-4e69-44ba-bf9e-790791f84e2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307" y="-90152"/>
            <a:ext cx="9944100" cy="697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orakulmio 10"/>
          <p:cNvSpPr/>
          <p:nvPr/>
        </p:nvSpPr>
        <p:spPr bwMode="auto">
          <a:xfrm>
            <a:off x="2459653" y="167425"/>
            <a:ext cx="6864438" cy="685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3200" b="0" i="0" u="none" strike="noStrike" kern="1200" cap="none" spc="0" normalizeH="0" baseline="0" noProof="0" dirty="0" smtClean="0">
                <a:ln>
                  <a:noFill/>
                </a:ln>
                <a:solidFill>
                  <a:srgbClr val="002060"/>
                </a:solidFill>
                <a:effectLst/>
                <a:uLnTx/>
                <a:uFillTx/>
                <a:latin typeface="Arial" charset="0"/>
                <a:ea typeface="ＭＳ Ｐゴシック" pitchFamily="1" charset="-128"/>
                <a:cs typeface="+mn-cs"/>
              </a:rPr>
              <a:t>          Tavoitteet</a:t>
            </a:r>
          </a:p>
        </p:txBody>
      </p:sp>
      <p:sp>
        <p:nvSpPr>
          <p:cNvPr id="2" name="Dian numeron paikkamerkki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C16524-618B-4AD1-8311-8DE9EF704437}" type="slidenum">
              <a:rPr kumimoji="0" lang="fi-FI" altLang="fi-FI" sz="1200" b="0" i="0" u="none" strike="noStrike" kern="1200" cap="none" spc="0" normalizeH="0" baseline="0" noProof="0" smtClean="0">
                <a:ln>
                  <a:noFill/>
                </a:ln>
                <a:solidFill>
                  <a:srgbClr val="5E9578"/>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srgbClr val="5E9578"/>
              </a:solidFill>
              <a:effectLst/>
              <a:uLnTx/>
              <a:uFillTx/>
              <a:latin typeface="Calibri"/>
              <a:ea typeface="+mn-ea"/>
              <a:cs typeface="+mn-cs"/>
            </a:endParaRPr>
          </a:p>
        </p:txBody>
      </p:sp>
      <p:graphicFrame>
        <p:nvGraphicFramePr>
          <p:cNvPr id="6" name="Kaaviokuva 5"/>
          <p:cNvGraphicFramePr/>
          <p:nvPr>
            <p:extLst/>
          </p:nvPr>
        </p:nvGraphicFramePr>
        <p:xfrm>
          <a:off x="1955698" y="1153171"/>
          <a:ext cx="5434119" cy="4371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Kuvaselitesuorakulmio 6"/>
          <p:cNvSpPr/>
          <p:nvPr/>
        </p:nvSpPr>
        <p:spPr bwMode="auto">
          <a:xfrm>
            <a:off x="-239112" y="3045802"/>
            <a:ext cx="2833737" cy="3242689"/>
          </a:xfrm>
          <a:prstGeom prst="wedgeRectCallout">
            <a:avLst>
              <a:gd name="adj1" fmla="val 79996"/>
              <a:gd name="adj2" fmla="val -37424"/>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Syvällinen </a:t>
            </a:r>
            <a:r>
              <a:rPr kumimoji="0" lang="fi-FI" sz="1800" b="1" i="0" u="none" strike="noStrike" kern="1200" cap="none" spc="0" normalizeH="0" baseline="0" noProof="0" dirty="0">
                <a:ln>
                  <a:noFill/>
                </a:ln>
                <a:solidFill>
                  <a:srgbClr val="293F33"/>
                </a:solidFill>
                <a:effectLst/>
                <a:uLnTx/>
                <a:uFillTx/>
                <a:latin typeface="Calibri"/>
                <a:ea typeface="+mn-ea"/>
                <a:cs typeface="+mn-cs"/>
              </a:rPr>
              <a:t>oman alan </a:t>
            </a: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a:r>
            <a:br>
              <a:rPr kumimoji="0" lang="fi-FI" sz="1800" b="1" i="0" u="none" strike="noStrike" kern="1200" cap="none" spc="0" normalizeH="0" baseline="0" noProof="0" dirty="0" smtClean="0">
                <a:ln>
                  <a:noFill/>
                </a:ln>
                <a:solidFill>
                  <a:srgbClr val="293F33"/>
                </a:solidFill>
                <a:effectLst/>
                <a:uLnTx/>
                <a:uFillTx/>
                <a:latin typeface="Calibri"/>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osaaminen</a:t>
            </a:r>
            <a:endParaRPr kumimoji="0" lang="fi-FI" sz="1800" b="1" i="0" u="none" strike="noStrike" kern="1200" cap="none" spc="0" normalizeH="0" baseline="0" noProof="0" dirty="0">
              <a:ln>
                <a:noFill/>
              </a:ln>
              <a:solidFill>
                <a:srgbClr val="293F33"/>
              </a:solidFill>
              <a:effectLst/>
              <a:uLnTx/>
              <a:uFillTx/>
              <a:latin typeface="Calibri"/>
              <a:ea typeface="+mn-ea"/>
              <a:cs typeface="+mn-cs"/>
            </a:endParaRPr>
          </a:p>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Pedagoginen </a:t>
            </a:r>
            <a:r>
              <a:rPr kumimoji="0" lang="fi-FI" sz="1800" b="1" i="0" u="none" strike="noStrike" kern="1200" cap="none" spc="0" normalizeH="0" baseline="0" noProof="0" dirty="0">
                <a:ln>
                  <a:noFill/>
                </a:ln>
                <a:solidFill>
                  <a:srgbClr val="293F33"/>
                </a:solidFill>
                <a:effectLst/>
                <a:uLnTx/>
                <a:uFillTx/>
                <a:latin typeface="Calibri"/>
                <a:ea typeface="+mn-ea"/>
                <a:cs typeface="+mn-cs"/>
              </a:rPr>
              <a:t>taitavuus</a:t>
            </a:r>
          </a:p>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Yhteiskunnalliset</a:t>
            </a:r>
            <a:r>
              <a:rPr kumimoji="0" lang="fi-FI" sz="1800" b="1" i="0" u="none" strike="noStrike" kern="1200" cap="none" spc="0" normalizeH="0" baseline="0" noProof="0" dirty="0">
                <a:ln>
                  <a:noFill/>
                </a:ln>
                <a:solidFill>
                  <a:srgbClr val="293F33"/>
                </a:solidFill>
                <a:effectLst/>
                <a:uLnTx/>
                <a:uFillTx/>
                <a:latin typeface="Calibri"/>
                <a:ea typeface="+mn-ea"/>
                <a:cs typeface="+mn-cs"/>
              </a:rPr>
              <a:t>, </a:t>
            </a: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a:r>
            <a:br>
              <a:rPr kumimoji="0" lang="fi-FI" sz="1800" b="1" i="0" u="none" strike="noStrike" kern="1200" cap="none" spc="0" normalizeH="0" baseline="0" noProof="0" dirty="0" smtClean="0">
                <a:ln>
                  <a:noFill/>
                </a:ln>
                <a:solidFill>
                  <a:srgbClr val="293F33"/>
                </a:solidFill>
                <a:effectLst/>
                <a:uLnTx/>
                <a:uFillTx/>
                <a:latin typeface="Calibri"/>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globaalit ja </a:t>
            </a:r>
            <a:r>
              <a:rPr kumimoji="0" lang="fi-FI" sz="1800" b="1" i="0" u="none" strike="noStrike" kern="1200" cap="none" spc="0" normalizeH="0" baseline="0" noProof="0" dirty="0">
                <a:ln>
                  <a:noFill/>
                </a:ln>
                <a:solidFill>
                  <a:srgbClr val="293F33"/>
                </a:solidFill>
                <a:effectLst/>
                <a:uLnTx/>
                <a:uFillTx/>
                <a:latin typeface="Calibri"/>
                <a:ea typeface="+mn-ea"/>
                <a:cs typeface="+mn-cs"/>
              </a:rPr>
              <a:t>eettiset </a:t>
            </a: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a:r>
            <a:br>
              <a:rPr kumimoji="0" lang="fi-FI" sz="1800" b="1" i="0" u="none" strike="noStrike" kern="1200" cap="none" spc="0" normalizeH="0" baseline="0" noProof="0" dirty="0" smtClean="0">
                <a:ln>
                  <a:noFill/>
                </a:ln>
                <a:solidFill>
                  <a:srgbClr val="293F33"/>
                </a:solidFill>
                <a:effectLst/>
                <a:uLnTx/>
                <a:uFillTx/>
                <a:latin typeface="Calibri"/>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kysymykset</a:t>
            </a:r>
          </a:p>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Arvo-osaaminen</a:t>
            </a:r>
            <a:endParaRPr kumimoji="0" lang="fi-FI" sz="1800" b="1" i="0" u="none" strike="noStrike" kern="1200" cap="none" spc="0" normalizeH="0" baseline="0" noProof="0" dirty="0">
              <a:ln>
                <a:noFill/>
              </a:ln>
              <a:solidFill>
                <a:srgbClr val="293F33"/>
              </a:solidFill>
              <a:effectLst/>
              <a:uLnTx/>
              <a:uFillTx/>
              <a:latin typeface="Calibri"/>
              <a:ea typeface="+mn-ea"/>
              <a:cs typeface="+mn-cs"/>
            </a:endParaRPr>
          </a:p>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Tunne-, vuorovaikutus- </a:t>
            </a:r>
            <a:br>
              <a:rPr kumimoji="0" lang="fi-FI" sz="1800" b="1" i="0" u="none" strike="noStrike" kern="1200" cap="none" spc="0" normalizeH="0" baseline="0" noProof="0" dirty="0" smtClean="0">
                <a:ln>
                  <a:noFill/>
                </a:ln>
                <a:solidFill>
                  <a:srgbClr val="293F33"/>
                </a:solidFill>
                <a:effectLst/>
                <a:uLnTx/>
                <a:uFillTx/>
                <a:latin typeface="Calibri"/>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ja yhteistyötaidot</a:t>
            </a:r>
          </a:p>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Yritteliäisyys</a:t>
            </a:r>
          </a:p>
          <a:p>
            <a:pPr marL="9525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a:ea typeface="+mn-ea"/>
                <a:cs typeface="+mn-cs"/>
              </a:rPr>
              <a:t>- Muutososaaminen</a:t>
            </a:r>
            <a:endParaRPr kumimoji="0" lang="fi-FI" sz="1800" b="1" i="0" u="none" strike="noStrike" kern="1200" cap="none" spc="0" normalizeH="0" baseline="0" noProof="0" dirty="0">
              <a:ln>
                <a:noFill/>
              </a:ln>
              <a:solidFill>
                <a:srgbClr val="293F33"/>
              </a:solidFill>
              <a:effectLst/>
              <a:uLnTx/>
              <a:uFillTx/>
              <a:latin typeface="Calibri"/>
              <a:ea typeface="+mn-ea"/>
              <a:cs typeface="+mn-cs"/>
            </a:endParaRPr>
          </a:p>
        </p:txBody>
      </p:sp>
      <p:sp>
        <p:nvSpPr>
          <p:cNvPr id="8" name="Kuvaselitesuorakulmio 7"/>
          <p:cNvSpPr/>
          <p:nvPr/>
        </p:nvSpPr>
        <p:spPr bwMode="auto">
          <a:xfrm>
            <a:off x="5692665" y="167424"/>
            <a:ext cx="3328505" cy="2878377"/>
          </a:xfrm>
          <a:prstGeom prst="wedgeRectCallout">
            <a:avLst>
              <a:gd name="adj1" fmla="val -33910"/>
              <a:gd name="adj2" fmla="val 69380"/>
            </a:avLst>
          </a:prstGeom>
          <a:solidFill>
            <a:schemeClr val="accent1">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Opetussuunnitelmaosaaminen </a:t>
            </a:r>
            <a:endPar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Luovuus</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 uteliaisuus, </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r>
            <a:b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kokeilu- ja kehittämisrohkeus</a:t>
            </a:r>
            <a:endPar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Taito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luoda </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yhdessä ja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ottaa </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r>
            <a:b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käyttöön uusia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opetuksen </a:t>
            </a:r>
            <a:endPar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 </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innovaatioita (mm. </a:t>
            </a: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t>
            </a:r>
            <a:r>
              <a:rPr kumimoji="0" lang="fi-FI" sz="1800" b="1" i="0" u="none" strike="noStrike" kern="1200" cap="none" spc="0" normalizeH="0" baseline="0" noProof="0" dirty="0" err="1" smtClean="0">
                <a:ln>
                  <a:noFill/>
                </a:ln>
                <a:solidFill>
                  <a:srgbClr val="293F33"/>
                </a:solidFill>
                <a:effectLst/>
                <a:uLnTx/>
                <a:uFillTx/>
                <a:latin typeface="Calibri" panose="020F0502020204030204" pitchFamily="34" charset="0"/>
                <a:ea typeface="+mn-ea"/>
                <a:cs typeface="+mn-cs"/>
              </a:rPr>
              <a:t>digisosaaminen</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
            </a:r>
            <a:b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Taito reflektoida ja arvioida</a:t>
            </a: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Taito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muuttaa oma toimintaa </a:t>
            </a: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Pystyvyys ja toimijuus </a:t>
            </a:r>
            <a:endPar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endParaRPr>
          </a:p>
        </p:txBody>
      </p:sp>
      <p:sp>
        <p:nvSpPr>
          <p:cNvPr id="9" name="Kuvaselitesuorakulmio 8"/>
          <p:cNvSpPr/>
          <p:nvPr/>
        </p:nvSpPr>
        <p:spPr bwMode="auto">
          <a:xfrm>
            <a:off x="5692665" y="4774224"/>
            <a:ext cx="3389074" cy="2112972"/>
          </a:xfrm>
          <a:prstGeom prst="wedgeRectCallout">
            <a:avLst>
              <a:gd name="adj1" fmla="val -48759"/>
              <a:gd name="adj2" fmla="val -71962"/>
            </a:avLst>
          </a:prstGeom>
          <a:solidFill>
            <a:schemeClr val="accent1">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Koulun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toimintakulttuurin </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r>
            <a:b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kehittäminen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verkostoissa </a:t>
            </a: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Oman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osaamisen kehittäminen </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t>
            </a:r>
            <a:b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t>
            </a:r>
            <a:r>
              <a:rPr kumimoji="0" lang="fi-FI" sz="1800" b="1" i="0" u="none" strike="noStrike" kern="1200" cap="none" spc="0" normalizeH="0" baseline="0" noProof="0" dirty="0" err="1" smtClean="0">
                <a:ln>
                  <a:noFill/>
                </a:ln>
                <a:solidFill>
                  <a:srgbClr val="293F33"/>
                </a:solidFill>
                <a:effectLst/>
                <a:uLnTx/>
                <a:uFillTx/>
                <a:latin typeface="Calibri" panose="020F0502020204030204" pitchFamily="34" charset="0"/>
                <a:ea typeface="+mn-ea"/>
                <a:cs typeface="+mn-cs"/>
              </a:rPr>
              <a:t>itsearviointeihin</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ja </a:t>
            </a:r>
            <a:b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tutkimukseen perustuen</a:t>
            </a:r>
            <a:endPar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a:t>
            </a:r>
            <a:r>
              <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rPr>
              <a:t>V</a:t>
            </a: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erkostoituminen ja </a:t>
            </a:r>
            <a:b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br>
            <a:r>
              <a:rPr kumimoji="0" lang="fi-FI" sz="1800" b="1" i="0" u="none" strike="noStrike" kern="1200" cap="none" spc="0" normalizeH="0" baseline="0" noProof="0" dirty="0" smtClean="0">
                <a:ln>
                  <a:noFill/>
                </a:ln>
                <a:solidFill>
                  <a:srgbClr val="293F33"/>
                </a:solidFill>
                <a:effectLst/>
                <a:uLnTx/>
                <a:uFillTx/>
                <a:latin typeface="Calibri" panose="020F0502020204030204" pitchFamily="34" charset="0"/>
                <a:ea typeface="+mn-ea"/>
                <a:cs typeface="+mn-cs"/>
              </a:rPr>
              <a:t>  yhteisöosaaminen</a:t>
            </a:r>
            <a:endParaRPr kumimoji="0" lang="fi-FI" sz="1800" b="1" i="0" u="none" strike="noStrike" kern="1200" cap="none" spc="0" normalizeH="0" baseline="0" noProof="0" dirty="0">
              <a:ln>
                <a:noFill/>
              </a:ln>
              <a:solidFill>
                <a:srgbClr val="293F33"/>
              </a:solidFill>
              <a:effectLst/>
              <a:uLnTx/>
              <a:uFillTx/>
              <a:latin typeface="Calibri" panose="020F0502020204030204" pitchFamily="34" charset="0"/>
              <a:ea typeface="+mn-ea"/>
              <a:cs typeface="+mn-cs"/>
            </a:endParaRPr>
          </a:p>
        </p:txBody>
      </p:sp>
      <p:sp>
        <p:nvSpPr>
          <p:cNvPr id="3" name="Rectangle 2"/>
          <p:cNvSpPr/>
          <p:nvPr/>
        </p:nvSpPr>
        <p:spPr>
          <a:xfrm>
            <a:off x="-6452116" y="1308228"/>
            <a:ext cx="4572000" cy="452431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soveltaa kasvatustieteellistä tietoa käytäntöön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hallitsee syvällisesti opetettavan tiedonalan, oppimiskokonaisuudet ja laaja-alaisen osaamisen tukemisen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pedagogisesti ja ainedidaktisesti taitava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yhdessä ja tiimeissä toimiminen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ohjaa erilaisten oppijoiden opiskelu-oppimisprosessia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käyttää fyysisiä ja digitaalisia opiskelu- ja oppimisympäristöjä</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vahva ammatillinen ote ja eettiset periaatteet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sietää  muutoksia ja on valmiudet yrittäjämäiseen toimintaan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ennakoi ja tarkastelee muutoksia, on itse viemässä muutoksia hyvään suuntaan.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prstClr val="black"/>
                </a:solidFill>
                <a:effectLst/>
                <a:uLnTx/>
                <a:uFillTx/>
                <a:latin typeface="Calibri"/>
                <a:ea typeface="+mn-ea"/>
                <a:cs typeface="+mn-cs"/>
              </a:rPr>
              <a:t>yhteiskunnallinen ja kulttuurinen ymmärrys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9435984" y="-554989"/>
            <a:ext cx="4572000" cy="341632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luo ja ottaa käyttöön  opetuksen innovaatioita, kuten digitaalisia välineitä ja oppimisympäristöstä sekä käynnistää ja johtaa luovia  prosesseja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kehittää opetussuunnitelmia ja integroi yhteiskunnallisesti tärkeitä teemoja opetukseen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ajattelee luovasti jatkuvasti muuttuvassa toimintaympäristössä ja oppilaitoksen ulkopuolisissa verkostoissa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arvioi ja muuttaa omaa toimintaansa ja olosuhteita</a:t>
            </a:r>
          </a:p>
        </p:txBody>
      </p:sp>
      <p:sp>
        <p:nvSpPr>
          <p:cNvPr id="5" name="Rectangle 4"/>
          <p:cNvSpPr/>
          <p:nvPr/>
        </p:nvSpPr>
        <p:spPr>
          <a:xfrm>
            <a:off x="9361576" y="3888813"/>
            <a:ext cx="4572000" cy="369331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kehittää jatkuvasti osaamistaan tutkimukseen perustuen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toimii moniammatillisissa tiimeissä ja verkostoissa sekä tukee ja valmentaa kollegoita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arvioi osaamistaan ja johtaa itseään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kehittää oppilaitoksen toimintakulttuuria yhteistyöverkostoissa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pohtii ja reflektoi omia pedagogisia periaatteitaan opetus-opiskelu-oppimistilanteessa ja sen jälkeen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verkottuu oppilaitoksessa, kumppaneiden ja perheiden kanssa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äivämäärän paikkamerkki 11"/>
          <p:cNvSpPr>
            <a:spLocks noGrp="1"/>
          </p:cNvSpPr>
          <p:nvPr>
            <p:ph type="dt" sz="half" idx="10"/>
          </p:nvPr>
        </p:nvSpPr>
        <p:spPr/>
        <p:txBody>
          <a:bodyPr/>
          <a:lstStyle/>
          <a:p>
            <a:fld id="{57CBCB1A-0E88-4141-ABF0-1B0710305516}" type="datetime1">
              <a:rPr lang="fi-FI" smtClean="0"/>
              <a:t>5.10.2016</a:t>
            </a:fld>
            <a:endParaRPr lang="en-US"/>
          </a:p>
        </p:txBody>
      </p:sp>
      <p:sp>
        <p:nvSpPr>
          <p:cNvPr id="13" name="Alatunnisteen paikkamerkki 12"/>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293969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2219" y="186132"/>
            <a:ext cx="8378019" cy="1183715"/>
          </a:xfrm>
        </p:spPr>
        <p:txBody>
          <a:bodyPr>
            <a:normAutofit fontScale="90000"/>
          </a:bodyPr>
          <a:lstStyle/>
          <a:p>
            <a:r>
              <a:rPr lang="fi-FI" b="1" dirty="0" smtClean="0"/>
              <a:t>J</a:t>
            </a:r>
            <a:br>
              <a:rPr lang="fi-FI" b="1" dirty="0" smtClean="0"/>
            </a:br>
            <a:r>
              <a:rPr lang="fi-FI" b="1" dirty="0"/>
              <a:t/>
            </a:r>
            <a:br>
              <a:rPr lang="fi-FI" b="1" dirty="0"/>
            </a:br>
            <a:r>
              <a:rPr lang="fi-FI" b="1" dirty="0" smtClean="0"/>
              <a:t/>
            </a:r>
            <a:br>
              <a:rPr lang="fi-FI" b="1" dirty="0" smtClean="0"/>
            </a:br>
            <a:r>
              <a:rPr lang="fi-FI" b="1" dirty="0"/>
              <a:t/>
            </a:r>
            <a:br>
              <a:rPr lang="fi-FI" b="1" dirty="0"/>
            </a:br>
            <a:r>
              <a:rPr lang="fi-FI" b="1" dirty="0" smtClean="0"/>
              <a:t/>
            </a:r>
            <a:br>
              <a:rPr lang="fi-FI" b="1" dirty="0" smtClean="0"/>
            </a:br>
            <a:r>
              <a:rPr lang="fi-FI" b="1" dirty="0" smtClean="0"/>
              <a:t>Kehittämisohjelman julkistus </a:t>
            </a:r>
            <a:r>
              <a:rPr lang="fi-FI" b="1" dirty="0"/>
              <a:t>13.10.2016 klo </a:t>
            </a:r>
            <a:r>
              <a:rPr lang="fi-FI" b="1" dirty="0" smtClean="0"/>
              <a:t>12:00-14.00</a:t>
            </a:r>
            <a:endParaRPr lang="fi-FI" dirty="0"/>
          </a:p>
        </p:txBody>
      </p:sp>
      <p:sp>
        <p:nvSpPr>
          <p:cNvPr id="3" name="Sisällön paikkamerkki 2"/>
          <p:cNvSpPr>
            <a:spLocks noGrp="1"/>
          </p:cNvSpPr>
          <p:nvPr>
            <p:ph idx="1"/>
          </p:nvPr>
        </p:nvSpPr>
        <p:spPr/>
        <p:txBody>
          <a:bodyPr>
            <a:normAutofit fontScale="62500" lnSpcReduction="20000"/>
          </a:bodyPr>
          <a:lstStyle/>
          <a:p>
            <a:pPr marL="0" indent="0">
              <a:buNone/>
            </a:pPr>
            <a:r>
              <a:rPr lang="fi-FI" b="1" dirty="0" smtClean="0"/>
              <a:t>      Helsingin </a:t>
            </a:r>
            <a:r>
              <a:rPr lang="fi-FI" b="1" dirty="0"/>
              <a:t>yliopisto, </a:t>
            </a:r>
            <a:r>
              <a:rPr lang="fi-FI" b="1" dirty="0" smtClean="0"/>
              <a:t>Juhlasali</a:t>
            </a:r>
          </a:p>
          <a:p>
            <a:pPr marL="0" indent="0">
              <a:buNone/>
            </a:pPr>
            <a:r>
              <a:rPr lang="fi-FI" dirty="0"/>
              <a:t> </a:t>
            </a:r>
          </a:p>
          <a:p>
            <a:pPr marL="0" indent="0">
              <a:buNone/>
            </a:pPr>
            <a:r>
              <a:rPr lang="fi-FI" dirty="0"/>
              <a:t>12.00-12.30	</a:t>
            </a:r>
            <a:r>
              <a:rPr lang="fi-FI" dirty="0" smtClean="0"/>
              <a:t>       Opettajankoulutuksen </a:t>
            </a:r>
            <a:r>
              <a:rPr lang="fi-FI" dirty="0"/>
              <a:t>kehittämisohjelman </a:t>
            </a:r>
            <a:r>
              <a:rPr lang="fi-FI" dirty="0" smtClean="0"/>
              <a:t/>
            </a:r>
            <a:br>
              <a:rPr lang="fi-FI" dirty="0" smtClean="0"/>
            </a:br>
            <a:r>
              <a:rPr lang="fi-FI" dirty="0" smtClean="0"/>
              <a:t>                           luovutus ministerille</a:t>
            </a:r>
            <a:endParaRPr lang="fi-FI" dirty="0"/>
          </a:p>
          <a:p>
            <a:pPr marL="0" indent="0">
              <a:buNone/>
            </a:pPr>
            <a:r>
              <a:rPr lang="fi-FI" dirty="0"/>
              <a:t>	</a:t>
            </a:r>
            <a:r>
              <a:rPr lang="fi-FI" dirty="0" smtClean="0"/>
              <a:t>	              Luovutuspuheenvuoro professori Jari </a:t>
            </a:r>
            <a:r>
              <a:rPr lang="fi-FI" dirty="0"/>
              <a:t>Lavonen</a:t>
            </a:r>
          </a:p>
          <a:p>
            <a:pPr marL="0" indent="0">
              <a:buNone/>
            </a:pPr>
            <a:r>
              <a:rPr lang="fi-FI" dirty="0"/>
              <a:t>	</a:t>
            </a:r>
            <a:r>
              <a:rPr lang="fi-FI" dirty="0" smtClean="0"/>
              <a:t>	              Vastauspuheenvuoro </a:t>
            </a:r>
            <a:br>
              <a:rPr lang="fi-FI" dirty="0" smtClean="0"/>
            </a:br>
            <a:r>
              <a:rPr lang="fi-FI" dirty="0" smtClean="0"/>
              <a:t>                           Opetus- </a:t>
            </a:r>
            <a:r>
              <a:rPr lang="fi-FI" dirty="0"/>
              <a:t>ja kulttuuriministeri Sanni </a:t>
            </a:r>
            <a:r>
              <a:rPr lang="fi-FI" dirty="0" smtClean="0"/>
              <a:t>Grahn-Laasonen</a:t>
            </a:r>
          </a:p>
          <a:p>
            <a:pPr marL="0" indent="0">
              <a:buNone/>
            </a:pPr>
            <a:endParaRPr lang="fi-FI" dirty="0"/>
          </a:p>
          <a:p>
            <a:pPr marL="0" indent="0">
              <a:buNone/>
            </a:pPr>
            <a:r>
              <a:rPr lang="fi-FI" dirty="0"/>
              <a:t>12.30-13.40	</a:t>
            </a:r>
            <a:r>
              <a:rPr lang="fi-FI" dirty="0" smtClean="0"/>
              <a:t>       Keskustelu kehittämisohjelmasta, pj Jari Lavonen</a:t>
            </a:r>
            <a:endParaRPr lang="fi-FI" dirty="0"/>
          </a:p>
          <a:p>
            <a:pPr marL="0" indent="0">
              <a:buNone/>
            </a:pPr>
            <a:r>
              <a:rPr lang="fi-FI" dirty="0" smtClean="0"/>
              <a:t>       </a:t>
            </a:r>
            <a:r>
              <a:rPr lang="fi-FI" dirty="0"/>
              <a:t>	</a:t>
            </a:r>
            <a:r>
              <a:rPr lang="fi-FI" dirty="0" smtClean="0"/>
              <a:t>              Pyydetyt </a:t>
            </a:r>
            <a:r>
              <a:rPr lang="fi-FI" dirty="0"/>
              <a:t>puheenvuorot </a:t>
            </a:r>
            <a:r>
              <a:rPr lang="fi-FI" dirty="0" smtClean="0"/>
              <a:t>opiskelijoiden</a:t>
            </a:r>
            <a:r>
              <a:rPr lang="fi-FI" dirty="0"/>
              <a:t>, kuntien, </a:t>
            </a:r>
            <a:r>
              <a:rPr lang="fi-FI" dirty="0" smtClean="0"/>
              <a:t/>
            </a:r>
            <a:br>
              <a:rPr lang="fi-FI" dirty="0" smtClean="0"/>
            </a:br>
            <a:r>
              <a:rPr lang="fi-FI" dirty="0" smtClean="0"/>
              <a:t>                           vanhempien </a:t>
            </a:r>
            <a:r>
              <a:rPr lang="fi-FI" dirty="0"/>
              <a:t>ja työelämän </a:t>
            </a:r>
            <a:r>
              <a:rPr lang="fi-FI" dirty="0" smtClean="0"/>
              <a:t>järjestöjen edustajat</a:t>
            </a:r>
          </a:p>
          <a:p>
            <a:pPr marL="0" indent="0">
              <a:buNone/>
            </a:pPr>
            <a:r>
              <a:rPr lang="fi-FI" dirty="0" smtClean="0"/>
              <a:t>                           Keskustelu </a:t>
            </a:r>
            <a:r>
              <a:rPr lang="fi-FI" dirty="0"/>
              <a:t>kehittämisohjelmasta ja sen </a:t>
            </a:r>
            <a:r>
              <a:rPr lang="fi-FI" dirty="0" smtClean="0"/>
              <a:t>toteutuksesta</a:t>
            </a:r>
          </a:p>
          <a:p>
            <a:pPr marL="0" indent="0">
              <a:buNone/>
            </a:pPr>
            <a:endParaRPr lang="fi-FI" dirty="0"/>
          </a:p>
          <a:p>
            <a:pPr marL="0" indent="0">
              <a:buNone/>
            </a:pPr>
            <a:r>
              <a:rPr lang="fi-FI" dirty="0" smtClean="0"/>
              <a:t>13.40-14.00</a:t>
            </a:r>
            <a:r>
              <a:rPr lang="fi-FI" dirty="0"/>
              <a:t>	</a:t>
            </a:r>
            <a:r>
              <a:rPr lang="fi-FI" dirty="0" smtClean="0"/>
              <a:t>	 Kakkukahvit</a:t>
            </a:r>
            <a:endParaRPr lang="fi-FI" dirty="0"/>
          </a:p>
          <a:p>
            <a:endParaRPr lang="fi-FI" dirty="0"/>
          </a:p>
        </p:txBody>
      </p:sp>
      <p:sp>
        <p:nvSpPr>
          <p:cNvPr id="4" name="Päivämäärän paikkamerkki 3"/>
          <p:cNvSpPr>
            <a:spLocks noGrp="1"/>
          </p:cNvSpPr>
          <p:nvPr>
            <p:ph type="dt" sz="half" idx="10"/>
          </p:nvPr>
        </p:nvSpPr>
        <p:spPr/>
        <p:txBody>
          <a:bodyPr/>
          <a:lstStyle/>
          <a:p>
            <a:fld id="{C2AC4AB3-73FC-454A-A5AB-B50F9091B70F}" type="datetime1">
              <a:rPr lang="fi-FI" smtClean="0"/>
              <a:t>5.10.2016</a:t>
            </a:fld>
            <a:endParaRPr lang="en-US"/>
          </a:p>
        </p:txBody>
      </p:sp>
      <p:sp>
        <p:nvSpPr>
          <p:cNvPr id="5" name="Dian numeron paikkamerkki 4"/>
          <p:cNvSpPr>
            <a:spLocks noGrp="1"/>
          </p:cNvSpPr>
          <p:nvPr>
            <p:ph type="sldNum" sz="quarter" idx="12"/>
          </p:nvPr>
        </p:nvSpPr>
        <p:spPr/>
        <p:txBody>
          <a:bodyPr/>
          <a:lstStyle/>
          <a:p>
            <a:fld id="{07A34BA6-592F-2443-BE00-B7A4CE77BBFF}" type="slidenum">
              <a:rPr lang="fi-FI" smtClean="0"/>
              <a:t>57</a:t>
            </a:fld>
            <a:endParaRPr lang="fi-FI"/>
          </a:p>
        </p:txBody>
      </p:sp>
      <p:sp>
        <p:nvSpPr>
          <p:cNvPr id="6" name="Alatunnisteen paikkamerkki 5"/>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18430723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07250" y="557607"/>
            <a:ext cx="8378019" cy="1183715"/>
          </a:xfrm>
        </p:spPr>
        <p:txBody>
          <a:bodyPr>
            <a:normAutofit fontScale="90000"/>
          </a:bodyPr>
          <a:lstStyle/>
          <a:p>
            <a:r>
              <a:rPr lang="fi-FI" dirty="0"/>
              <a:t> </a:t>
            </a:r>
            <a:r>
              <a:rPr lang="fi-FI" dirty="0" smtClean="0"/>
              <a:t/>
            </a:r>
            <a:br>
              <a:rPr lang="fi-FI" dirty="0" smtClean="0"/>
            </a:br>
            <a:r>
              <a:rPr lang="fi-FI" dirty="0" smtClean="0"/>
              <a:t>OPETTAJANKOULUTUKSEN </a:t>
            </a:r>
            <a:r>
              <a:rPr lang="fi-FI" dirty="0"/>
              <a:t>KEHITTÄMISOHJELMAN </a:t>
            </a:r>
            <a:r>
              <a:rPr lang="fi-FI" dirty="0" smtClean="0"/>
              <a:t>TOIMEENPANO</a:t>
            </a:r>
            <a:endParaRPr lang="fi-FI" dirty="0"/>
          </a:p>
        </p:txBody>
      </p:sp>
      <p:sp>
        <p:nvSpPr>
          <p:cNvPr id="3" name="Sisällön paikkamerkki 2"/>
          <p:cNvSpPr>
            <a:spLocks noGrp="1"/>
          </p:cNvSpPr>
          <p:nvPr>
            <p:ph idx="1"/>
          </p:nvPr>
        </p:nvSpPr>
        <p:spPr>
          <a:xfrm>
            <a:off x="382220" y="1600200"/>
            <a:ext cx="7790230" cy="4367755"/>
          </a:xfrm>
        </p:spPr>
        <p:txBody>
          <a:bodyPr>
            <a:normAutofit fontScale="55000" lnSpcReduction="20000"/>
          </a:bodyPr>
          <a:lstStyle/>
          <a:p>
            <a:pPr marL="0" indent="0">
              <a:buNone/>
            </a:pPr>
            <a:endParaRPr lang="fi-FI" dirty="0" smtClean="0"/>
          </a:p>
          <a:p>
            <a:pPr>
              <a:spcAft>
                <a:spcPts val="600"/>
              </a:spcAft>
            </a:pPr>
            <a:r>
              <a:rPr lang="fi-FI" dirty="0" smtClean="0"/>
              <a:t>Erityisavustus </a:t>
            </a:r>
            <a:r>
              <a:rPr lang="fi-FI" dirty="0"/>
              <a:t>haettavaksi  niille yliopistoille ja ammattikorkeakouluille, jotka antavat </a:t>
            </a:r>
            <a:r>
              <a:rPr lang="fi-FI" dirty="0" smtClean="0"/>
              <a:t>opettajankoulutusta kehittämisohjelman </a:t>
            </a:r>
            <a:r>
              <a:rPr lang="fi-FI" dirty="0"/>
              <a:t>keskeisten linjausten toteutukseen</a:t>
            </a:r>
          </a:p>
          <a:p>
            <a:pPr lvl="0">
              <a:spcAft>
                <a:spcPts val="600"/>
              </a:spcAft>
            </a:pPr>
            <a:r>
              <a:rPr lang="fi-FI" dirty="0"/>
              <a:t>Avustus haettavaksi lokakuussa kehittämisohjelman julkistuksen jälkeen, päätökset tammikuun 2017 alussa</a:t>
            </a:r>
          </a:p>
          <a:p>
            <a:pPr lvl="0">
              <a:spcAft>
                <a:spcPts val="600"/>
              </a:spcAft>
            </a:pPr>
            <a:r>
              <a:rPr lang="fi-FI" dirty="0" smtClean="0"/>
              <a:t>Hanke </a:t>
            </a:r>
            <a:r>
              <a:rPr lang="fi-FI" dirty="0"/>
              <a:t>voi olla korkeakoulukohtainen, korkeakoulujen yhteistyössä toteuttama, alueellinen tai valtakunnallinen </a:t>
            </a:r>
          </a:p>
          <a:p>
            <a:pPr lvl="0">
              <a:spcAft>
                <a:spcPts val="600"/>
              </a:spcAft>
            </a:pPr>
            <a:r>
              <a:rPr lang="fi-FI" dirty="0"/>
              <a:t>Kannustetaan yhteistyöhön keskeisten sidosryhmien, kuten kuntien, oppilaitosten, kolmannen sektorin, yritysten ja muun työelämän kanssa</a:t>
            </a:r>
          </a:p>
          <a:p>
            <a:pPr lvl="0">
              <a:spcAft>
                <a:spcPts val="600"/>
              </a:spcAft>
            </a:pPr>
            <a:r>
              <a:rPr lang="fi-FI" dirty="0"/>
              <a:t>Yhteistyö kotimaisten ja kansainvälisten asiantuntijaverkostojen kanssa</a:t>
            </a:r>
          </a:p>
          <a:p>
            <a:pPr lvl="0">
              <a:spcAft>
                <a:spcPts val="600"/>
              </a:spcAft>
            </a:pPr>
            <a:r>
              <a:rPr lang="fi-FI" dirty="0"/>
              <a:t>Suunnitelmallisuus, </a:t>
            </a:r>
            <a:r>
              <a:rPr lang="fi-FI" dirty="0" smtClean="0"/>
              <a:t>tutkimusperustaisuus, kokeilut</a:t>
            </a:r>
            <a:r>
              <a:rPr lang="fi-FI" dirty="0"/>
              <a:t>,  </a:t>
            </a:r>
            <a:r>
              <a:rPr lang="fi-FI" dirty="0" smtClean="0"/>
              <a:t/>
            </a:r>
            <a:br>
              <a:rPr lang="fi-FI" dirty="0" smtClean="0"/>
            </a:br>
            <a:r>
              <a:rPr lang="fi-FI" dirty="0" smtClean="0"/>
              <a:t>hankkeen </a:t>
            </a:r>
            <a:r>
              <a:rPr lang="fi-FI" dirty="0"/>
              <a:t>tulosten levittäminen</a:t>
            </a:r>
          </a:p>
          <a:p>
            <a:pPr lvl="0">
              <a:spcAft>
                <a:spcPts val="600"/>
              </a:spcAft>
            </a:pPr>
            <a:r>
              <a:rPr lang="fi-FI" dirty="0"/>
              <a:t>Opiskelijoilla aktiivinen rooli osana hanketta</a:t>
            </a:r>
          </a:p>
          <a:p>
            <a:pPr lvl="0">
              <a:spcAft>
                <a:spcPts val="600"/>
              </a:spcAft>
            </a:pPr>
            <a:r>
              <a:rPr lang="fi-FI" dirty="0"/>
              <a:t>Haettavana 5,45 milj. euroa 1-3 </a:t>
            </a:r>
            <a:r>
              <a:rPr lang="fi-FI" dirty="0" smtClean="0"/>
              <a:t>-vuotisiin </a:t>
            </a:r>
            <a:r>
              <a:rPr lang="fi-FI" dirty="0"/>
              <a:t>hankkeisiin</a:t>
            </a:r>
          </a:p>
        </p:txBody>
      </p:sp>
      <p:sp>
        <p:nvSpPr>
          <p:cNvPr id="4" name="Päivämäärän paikkamerkki 3"/>
          <p:cNvSpPr>
            <a:spLocks noGrp="1"/>
          </p:cNvSpPr>
          <p:nvPr>
            <p:ph type="dt" sz="half" idx="10"/>
          </p:nvPr>
        </p:nvSpPr>
        <p:spPr/>
        <p:txBody>
          <a:bodyPr/>
          <a:lstStyle/>
          <a:p>
            <a:fld id="{3C048938-A7BF-4F83-BF5C-17838E11A56A}" type="datetime1">
              <a:rPr lang="fi-FI" smtClean="0"/>
              <a:t>5.10.2016</a:t>
            </a:fld>
            <a:endParaRPr lang="en-US"/>
          </a:p>
        </p:txBody>
      </p:sp>
      <p:sp>
        <p:nvSpPr>
          <p:cNvPr id="5" name="Dian numeron paikkamerkki 4"/>
          <p:cNvSpPr>
            <a:spLocks noGrp="1"/>
          </p:cNvSpPr>
          <p:nvPr>
            <p:ph type="sldNum" sz="quarter" idx="12"/>
          </p:nvPr>
        </p:nvSpPr>
        <p:spPr/>
        <p:txBody>
          <a:bodyPr/>
          <a:lstStyle/>
          <a:p>
            <a:fld id="{07A34BA6-592F-2443-BE00-B7A4CE77BBFF}" type="slidenum">
              <a:rPr lang="fi-FI" smtClean="0"/>
              <a:t>58</a:t>
            </a:fld>
            <a:endParaRPr lang="fi-FI"/>
          </a:p>
        </p:txBody>
      </p:sp>
      <p:sp>
        <p:nvSpPr>
          <p:cNvPr id="6" name="Alatunnisteen paikkamerkki 5"/>
          <p:cNvSpPr>
            <a:spLocks noGrp="1"/>
          </p:cNvSpPr>
          <p:nvPr>
            <p:ph type="ftr" sz="quarter" idx="11"/>
          </p:nvPr>
        </p:nvSpPr>
        <p:spPr/>
        <p:txBody>
          <a:bodyPr/>
          <a:lstStyle/>
          <a:p>
            <a:r>
              <a:rPr lang="en-US" smtClean="0"/>
              <a:t>Liese Eskelinen</a:t>
            </a:r>
            <a:endParaRPr lang="en-US"/>
          </a:p>
        </p:txBody>
      </p:sp>
    </p:spTree>
    <p:extLst>
      <p:ext uri="{BB962C8B-B14F-4D97-AF65-F5344CB8AC3E}">
        <p14:creationId xmlns:p14="http://schemas.microsoft.com/office/powerpoint/2010/main" val="40378227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Nopeutetaan siirtymistä </a:t>
            </a:r>
            <a:r>
              <a:rPr lang="fi-FI" dirty="0" smtClean="0"/>
              <a:t>työelämään -kärkihanke</a:t>
            </a:r>
            <a:endParaRPr lang="fi-FI" dirty="0"/>
          </a:p>
        </p:txBody>
      </p:sp>
    </p:spTree>
    <p:extLst>
      <p:ext uri="{BB962C8B-B14F-4D97-AF65-F5344CB8AC3E}">
        <p14:creationId xmlns:p14="http://schemas.microsoft.com/office/powerpoint/2010/main" val="1911374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unnat-vs-itsehallintoalueet-slide-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6197600"/>
          </a:xfrm>
          <a:prstGeom prst="rect">
            <a:avLst/>
          </a:prstGeom>
        </p:spPr>
      </p:pic>
      <p:sp>
        <p:nvSpPr>
          <p:cNvPr id="7" name="Päivämäärän paikkamerkki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023313-AA61-43FB-8035-628D8CCB1246}"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9" name="Dian numeron paikkamerkki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12" name="TextBox 11"/>
          <p:cNvSpPr txBox="1"/>
          <p:nvPr/>
        </p:nvSpPr>
        <p:spPr>
          <a:xfrm>
            <a:off x="467544" y="292586"/>
            <a:ext cx="73545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smtClean="0">
                <a:ln>
                  <a:noFill/>
                </a:ln>
                <a:solidFill>
                  <a:srgbClr val="002E63"/>
                </a:solidFill>
                <a:effectLst/>
                <a:uLnTx/>
                <a:uFillTx/>
                <a:latin typeface="Verdana"/>
                <a:ea typeface="+mn-ea"/>
                <a:cs typeface="+mn-cs"/>
              </a:rPr>
              <a:t>Itsehallintoalueiden tehtäviä uudistuksen jälkeen</a:t>
            </a:r>
            <a:endParaRPr kumimoji="0" lang="fi-FI" sz="2000" b="1" i="0" u="none" strike="noStrike" kern="1200" cap="none" spc="0" normalizeH="0" baseline="0" noProof="0" dirty="0">
              <a:ln>
                <a:noFill/>
              </a:ln>
              <a:solidFill>
                <a:srgbClr val="002E63"/>
              </a:solidFill>
              <a:effectLst/>
              <a:uLnTx/>
              <a:uFillTx/>
              <a:latin typeface="Verdana"/>
              <a:ea typeface="+mn-ea"/>
              <a:cs typeface="+mn-cs"/>
            </a:endParaRPr>
          </a:p>
        </p:txBody>
      </p:sp>
      <p:sp>
        <p:nvSpPr>
          <p:cNvPr id="10" name="Suorakulmio 9"/>
          <p:cNvSpPr/>
          <p:nvPr/>
        </p:nvSpPr>
        <p:spPr>
          <a:xfrm>
            <a:off x="4572000" y="6186641"/>
            <a:ext cx="4464496" cy="246221"/>
          </a:xfrm>
          <a:prstGeom prst="rect">
            <a:avLst/>
          </a:prstGeom>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dirty="0" smtClean="0">
                <a:ln>
                  <a:noFill/>
                </a:ln>
                <a:solidFill>
                  <a:srgbClr val="002E63"/>
                </a:solidFill>
                <a:effectLst/>
                <a:uLnTx/>
                <a:uFillTx/>
                <a:latin typeface="Verdana"/>
                <a:ea typeface="+mn-ea"/>
                <a:cs typeface="+mn-cs"/>
              </a:rPr>
              <a:t>Maan hallituksen 9.11.2015 julkaisemien linjausten perusteella</a:t>
            </a:r>
            <a:endParaRPr kumimoji="0" lang="fi-FI" sz="1000" b="0" i="1" u="none" strike="noStrike" kern="1200" cap="none" spc="0" normalizeH="0" baseline="0" noProof="0" dirty="0">
              <a:ln>
                <a:noFill/>
              </a:ln>
              <a:solidFill>
                <a:srgbClr val="002E63"/>
              </a:solidFill>
              <a:effectLst/>
              <a:uLnTx/>
              <a:uFillTx/>
              <a:latin typeface="Verdana"/>
              <a:ea typeface="+mn-ea"/>
              <a:cs typeface="+mn-cs"/>
            </a:endParaRPr>
          </a:p>
        </p:txBody>
      </p:sp>
      <p:sp>
        <p:nvSpPr>
          <p:cNvPr id="2" name="Alatunnisteen paikkamerkki 1"/>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8157953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Nopeutetaan siirtymistä työelämään </a:t>
            </a:r>
            <a:endParaRPr lang="fi-FI" dirty="0"/>
          </a:p>
        </p:txBody>
      </p:sp>
      <p:sp>
        <p:nvSpPr>
          <p:cNvPr id="3" name="Sisällön paikkamerkki 2"/>
          <p:cNvSpPr>
            <a:spLocks noGrp="1"/>
          </p:cNvSpPr>
          <p:nvPr>
            <p:ph idx="1"/>
          </p:nvPr>
        </p:nvSpPr>
        <p:spPr>
          <a:xfrm>
            <a:off x="611560" y="2420888"/>
            <a:ext cx="8140072" cy="3051136"/>
          </a:xfrm>
        </p:spPr>
        <p:txBody>
          <a:bodyPr>
            <a:normAutofit/>
          </a:bodyPr>
          <a:lstStyle/>
          <a:p>
            <a:pPr>
              <a:spcBef>
                <a:spcPts val="1199"/>
              </a:spcBef>
            </a:pPr>
            <a:r>
              <a:rPr lang="fi-FI" dirty="0" smtClean="0"/>
              <a:t>Tavoitellaan pidempiä työuria alkupäästä. </a:t>
            </a:r>
          </a:p>
          <a:p>
            <a:pPr>
              <a:spcBef>
                <a:spcPts val="1199"/>
              </a:spcBef>
            </a:pPr>
            <a:r>
              <a:rPr lang="fi-FI" dirty="0" smtClean="0"/>
              <a:t>Tehdään opintopoluista mahdollisimman joustavat koulutusasteiden sisällä ja välillä. </a:t>
            </a:r>
          </a:p>
          <a:p>
            <a:pPr>
              <a:spcBef>
                <a:spcPts val="1199"/>
              </a:spcBef>
            </a:pPr>
            <a:r>
              <a:rPr lang="fi-FI" dirty="0" smtClean="0"/>
              <a:t>Tuetaan nopeampaa valmistumista ja siirtymistä työelämään.</a:t>
            </a:r>
          </a:p>
        </p:txBody>
      </p:sp>
      <p:sp>
        <p:nvSpPr>
          <p:cNvPr id="4" name="Päivämäärän paikkamerkki 3"/>
          <p:cNvSpPr>
            <a:spLocks noGrp="1"/>
          </p:cNvSpPr>
          <p:nvPr>
            <p:ph type="dt" sz="half" idx="10"/>
          </p:nvPr>
        </p:nvSpPr>
        <p:spPr/>
        <p:txBody>
          <a:bodyPr/>
          <a:lstStyle/>
          <a:p>
            <a:fld id="{F4A58008-E176-462F-BB1E-9EE20B016B7A}" type="datetime1">
              <a:rPr lang="fi-FI" smtClean="0">
                <a:solidFill>
                  <a:srgbClr val="002E63"/>
                </a:solidFill>
              </a:rPr>
              <a:t>5.10.2016</a:t>
            </a:fld>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60</a:t>
            </a:fld>
            <a:endParaRPr lang="fi-FI">
              <a:solidFill>
                <a:srgbClr val="002E63"/>
              </a:solidFill>
            </a:endParaRPr>
          </a:p>
        </p:txBody>
      </p:sp>
      <p:sp>
        <p:nvSpPr>
          <p:cNvPr id="7" name="Alatunnisteen paikkamerkki 6"/>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38781108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1535" y="2040110"/>
            <a:ext cx="8533242" cy="264179"/>
          </a:xfrm>
          <a:custGeom>
            <a:avLst/>
            <a:gdLst/>
            <a:ahLst/>
            <a:cxnLst/>
            <a:rect l="l" t="t" r="r" b="b"/>
            <a:pathLst>
              <a:path w="9979152" h="205740">
                <a:moveTo>
                  <a:pt x="9773662" y="69114"/>
                </a:moveTo>
                <a:lnTo>
                  <a:pt x="0" y="5334"/>
                </a:lnTo>
                <a:lnTo>
                  <a:pt x="0" y="73914"/>
                </a:lnTo>
                <a:lnTo>
                  <a:pt x="9773154" y="137696"/>
                </a:lnTo>
                <a:lnTo>
                  <a:pt x="9773662" y="69114"/>
                </a:lnTo>
                <a:close/>
              </a:path>
              <a:path w="9979152" h="205740">
                <a:moveTo>
                  <a:pt x="9808464" y="188163"/>
                </a:moveTo>
                <a:lnTo>
                  <a:pt x="9808464" y="69342"/>
                </a:lnTo>
                <a:lnTo>
                  <a:pt x="9807702" y="137922"/>
                </a:lnTo>
                <a:lnTo>
                  <a:pt x="9773154" y="137696"/>
                </a:lnTo>
                <a:lnTo>
                  <a:pt x="9772650" y="205740"/>
                </a:lnTo>
                <a:lnTo>
                  <a:pt x="9808464" y="188163"/>
                </a:lnTo>
                <a:close/>
              </a:path>
              <a:path w="9979152" h="205740">
                <a:moveTo>
                  <a:pt x="9808464" y="69342"/>
                </a:moveTo>
                <a:lnTo>
                  <a:pt x="9773662" y="69114"/>
                </a:lnTo>
                <a:lnTo>
                  <a:pt x="9773154" y="137696"/>
                </a:lnTo>
                <a:lnTo>
                  <a:pt x="9807702" y="137922"/>
                </a:lnTo>
                <a:lnTo>
                  <a:pt x="9808464" y="69342"/>
                </a:lnTo>
                <a:close/>
              </a:path>
              <a:path w="9979152" h="205740">
                <a:moveTo>
                  <a:pt x="9979152" y="104394"/>
                </a:moveTo>
                <a:lnTo>
                  <a:pt x="9774174" y="0"/>
                </a:lnTo>
                <a:lnTo>
                  <a:pt x="9773662" y="69114"/>
                </a:lnTo>
                <a:lnTo>
                  <a:pt x="9808464" y="69342"/>
                </a:lnTo>
                <a:lnTo>
                  <a:pt x="9808464" y="188163"/>
                </a:lnTo>
                <a:lnTo>
                  <a:pt x="9979152" y="104394"/>
                </a:lnTo>
                <a:close/>
              </a:path>
            </a:pathLst>
          </a:custGeom>
          <a:solidFill>
            <a:srgbClr val="1BBBED"/>
          </a:solidFill>
        </p:spPr>
        <p:txBody>
          <a:bodyPr wrap="square" lIns="0" tIns="0" rIns="0" bIns="0" rtlCol="0">
            <a:noAutofit/>
          </a:bodyPr>
          <a:lstStyle/>
          <a:p>
            <a:pPr defTabSz="801590"/>
            <a:endParaRPr smtClean="0">
              <a:solidFill>
                <a:prstClr val="black"/>
              </a:solidFill>
            </a:endParaRPr>
          </a:p>
        </p:txBody>
      </p:sp>
      <p:sp>
        <p:nvSpPr>
          <p:cNvPr id="3" name="object 3"/>
          <p:cNvSpPr txBox="1"/>
          <p:nvPr/>
        </p:nvSpPr>
        <p:spPr>
          <a:xfrm>
            <a:off x="319557" y="548680"/>
            <a:ext cx="3235151" cy="1087483"/>
          </a:xfrm>
          <a:prstGeom prst="rect">
            <a:avLst/>
          </a:prstGeom>
        </p:spPr>
        <p:txBody>
          <a:bodyPr vert="horz" wrap="square" lIns="0" tIns="0" rIns="0" bIns="0" rtlCol="0">
            <a:noAutofit/>
          </a:bodyPr>
          <a:lstStyle/>
          <a:p>
            <a:pPr marL="11133" defTabSz="801590"/>
            <a:r>
              <a:rPr sz="1100" b="1" dirty="0">
                <a:solidFill>
                  <a:srgbClr val="077AC0"/>
                </a:solidFill>
                <a:latin typeface="Arial"/>
                <a:cs typeface="Arial"/>
              </a:rPr>
              <a:t>Kärkihanke</a:t>
            </a:r>
            <a:r>
              <a:rPr sz="1100" b="1" spc="-22" dirty="0">
                <a:solidFill>
                  <a:srgbClr val="077AC0"/>
                </a:solidFill>
                <a:latin typeface="Arial"/>
                <a:cs typeface="Arial"/>
              </a:rPr>
              <a:t> </a:t>
            </a:r>
            <a:r>
              <a:rPr sz="1100" b="1" dirty="0">
                <a:solidFill>
                  <a:srgbClr val="077AC0"/>
                </a:solidFill>
                <a:latin typeface="Arial"/>
                <a:cs typeface="Arial"/>
              </a:rPr>
              <a:t>3:</a:t>
            </a:r>
            <a:endParaRPr sz="1100" dirty="0">
              <a:solidFill>
                <a:prstClr val="black"/>
              </a:solidFill>
              <a:latin typeface="Arial"/>
              <a:cs typeface="Arial"/>
            </a:endParaRPr>
          </a:p>
          <a:p>
            <a:pPr marL="11133" defTabSz="801590">
              <a:spcBef>
                <a:spcPts val="79"/>
              </a:spcBef>
            </a:pPr>
            <a:r>
              <a:rPr dirty="0" smtClean="0">
                <a:solidFill>
                  <a:srgbClr val="077AC0"/>
                </a:solidFill>
                <a:latin typeface="Arial"/>
                <a:cs typeface="Arial"/>
              </a:rPr>
              <a:t>Nopeutetaan</a:t>
            </a:r>
            <a:r>
              <a:rPr spc="-18" dirty="0">
                <a:solidFill>
                  <a:srgbClr val="077AC0"/>
                </a:solidFill>
                <a:latin typeface="Arial"/>
                <a:cs typeface="Arial"/>
              </a:rPr>
              <a:t> </a:t>
            </a:r>
            <a:r>
              <a:rPr dirty="0" smtClean="0">
                <a:solidFill>
                  <a:srgbClr val="077AC0"/>
                </a:solidFill>
                <a:latin typeface="Arial"/>
                <a:cs typeface="Arial"/>
              </a:rPr>
              <a:t>siirtymistä</a:t>
            </a:r>
            <a:r>
              <a:rPr spc="-9" dirty="0">
                <a:solidFill>
                  <a:srgbClr val="077AC0"/>
                </a:solidFill>
                <a:latin typeface="Arial"/>
                <a:cs typeface="Arial"/>
              </a:rPr>
              <a:t> </a:t>
            </a:r>
            <a:r>
              <a:rPr dirty="0" smtClean="0">
                <a:solidFill>
                  <a:srgbClr val="077AC0"/>
                </a:solidFill>
                <a:latin typeface="Arial"/>
                <a:cs typeface="Arial"/>
              </a:rPr>
              <a:t>työelämään</a:t>
            </a:r>
            <a:endParaRPr dirty="0">
              <a:solidFill>
                <a:prstClr val="black"/>
              </a:solidFill>
              <a:latin typeface="Arial"/>
              <a:cs typeface="Arial"/>
            </a:endParaRPr>
          </a:p>
          <a:p>
            <a:pPr defTabSz="801590">
              <a:lnSpc>
                <a:spcPts val="570"/>
              </a:lnSpc>
              <a:spcBef>
                <a:spcPts val="6"/>
              </a:spcBef>
            </a:pPr>
            <a:endParaRPr sz="600" dirty="0">
              <a:solidFill>
                <a:prstClr val="black"/>
              </a:solidFill>
            </a:endParaRPr>
          </a:p>
          <a:p>
            <a:pPr marL="12803" marR="11133" indent="-557" defTabSz="801590">
              <a:lnSpc>
                <a:spcPct val="108000"/>
              </a:lnSpc>
            </a:pPr>
            <a:r>
              <a:rPr sz="1100" b="1" spc="-88" dirty="0">
                <a:solidFill>
                  <a:prstClr val="black"/>
                </a:solidFill>
                <a:cs typeface="Calibri"/>
              </a:rPr>
              <a:t>T</a:t>
            </a:r>
            <a:r>
              <a:rPr sz="1100" b="1" spc="-61" dirty="0">
                <a:solidFill>
                  <a:prstClr val="black"/>
                </a:solidFill>
                <a:cs typeface="Calibri"/>
              </a:rPr>
              <a:t>A</a:t>
            </a:r>
            <a:r>
              <a:rPr sz="1100" b="1" spc="-26" dirty="0">
                <a:solidFill>
                  <a:prstClr val="black"/>
                </a:solidFill>
                <a:cs typeface="Calibri"/>
              </a:rPr>
              <a:t>V</a:t>
            </a:r>
            <a:r>
              <a:rPr sz="1100" b="1" spc="-4" dirty="0">
                <a:solidFill>
                  <a:prstClr val="black"/>
                </a:solidFill>
                <a:cs typeface="Calibri"/>
              </a:rPr>
              <a:t>OITE</a:t>
            </a:r>
            <a:r>
              <a:rPr sz="1100" b="1" dirty="0">
                <a:solidFill>
                  <a:prstClr val="black"/>
                </a:solidFill>
                <a:cs typeface="Calibri"/>
              </a:rPr>
              <a:t>:</a:t>
            </a:r>
            <a:r>
              <a:rPr sz="1100" b="1" spc="-9" dirty="0">
                <a:solidFill>
                  <a:prstClr val="black"/>
                </a:solidFill>
                <a:cs typeface="Calibri"/>
              </a:rPr>
              <a:t> </a:t>
            </a:r>
            <a:r>
              <a:rPr sz="1100" dirty="0">
                <a:solidFill>
                  <a:prstClr val="black"/>
                </a:solidFill>
                <a:cs typeface="Calibri"/>
              </a:rPr>
              <a:t>Nuo</a:t>
            </a:r>
            <a:r>
              <a:rPr sz="1100" spc="-18" dirty="0">
                <a:solidFill>
                  <a:prstClr val="black"/>
                </a:solidFill>
                <a:cs typeface="Calibri"/>
              </a:rPr>
              <a:t>r</a:t>
            </a:r>
            <a:r>
              <a:rPr sz="1100" spc="-9" dirty="0">
                <a:solidFill>
                  <a:prstClr val="black"/>
                </a:solidFill>
                <a:cs typeface="Calibri"/>
              </a:rPr>
              <a:t>e</a:t>
            </a:r>
            <a:r>
              <a:rPr sz="1100" dirty="0">
                <a:solidFill>
                  <a:prstClr val="black"/>
                </a:solidFill>
                <a:cs typeface="Calibri"/>
              </a:rPr>
              <a:t>t</a:t>
            </a:r>
            <a:r>
              <a:rPr sz="1100" spc="4" dirty="0">
                <a:solidFill>
                  <a:prstClr val="black"/>
                </a:solidFill>
                <a:cs typeface="Calibri"/>
              </a:rPr>
              <a:t> </a:t>
            </a:r>
            <a:r>
              <a:rPr sz="1100" spc="-4" dirty="0">
                <a:solidFill>
                  <a:prstClr val="black"/>
                </a:solidFill>
                <a:cs typeface="Calibri"/>
              </a:rPr>
              <a:t>siirt</a:t>
            </a:r>
            <a:r>
              <a:rPr sz="1100" spc="4" dirty="0">
                <a:solidFill>
                  <a:prstClr val="black"/>
                </a:solidFill>
                <a:cs typeface="Calibri"/>
              </a:rPr>
              <a:t>y</a:t>
            </a:r>
            <a:r>
              <a:rPr sz="1100" spc="-13" dirty="0">
                <a:solidFill>
                  <a:prstClr val="black"/>
                </a:solidFill>
                <a:cs typeface="Calibri"/>
              </a:rPr>
              <a:t>v</a:t>
            </a:r>
            <a:r>
              <a:rPr sz="1100" spc="-4" dirty="0">
                <a:solidFill>
                  <a:prstClr val="black"/>
                </a:solidFill>
                <a:cs typeface="Calibri"/>
              </a:rPr>
              <a:t>ä</a:t>
            </a:r>
            <a:r>
              <a:rPr sz="1100" dirty="0">
                <a:solidFill>
                  <a:prstClr val="black"/>
                </a:solidFill>
                <a:cs typeface="Calibri"/>
              </a:rPr>
              <a:t>t</a:t>
            </a:r>
            <a:r>
              <a:rPr sz="1100" spc="18" dirty="0">
                <a:solidFill>
                  <a:prstClr val="black"/>
                </a:solidFill>
                <a:cs typeface="Calibri"/>
              </a:rPr>
              <a:t> </a:t>
            </a:r>
            <a:r>
              <a:rPr sz="1100" spc="-4" dirty="0">
                <a:solidFill>
                  <a:prstClr val="black"/>
                </a:solidFill>
                <a:cs typeface="Calibri"/>
              </a:rPr>
              <a:t>nopeammi</a:t>
            </a:r>
            <a:r>
              <a:rPr sz="1100" dirty="0">
                <a:solidFill>
                  <a:prstClr val="black"/>
                </a:solidFill>
                <a:cs typeface="Calibri"/>
              </a:rPr>
              <a:t>n </a:t>
            </a:r>
            <a:r>
              <a:rPr sz="1100" spc="-4" dirty="0">
                <a:solidFill>
                  <a:prstClr val="black"/>
                </a:solidFill>
                <a:cs typeface="Calibri"/>
              </a:rPr>
              <a:t>j</a:t>
            </a:r>
            <a:r>
              <a:rPr sz="1100" spc="-9" dirty="0">
                <a:solidFill>
                  <a:prstClr val="black"/>
                </a:solidFill>
                <a:cs typeface="Calibri"/>
              </a:rPr>
              <a:t>a</a:t>
            </a:r>
            <a:r>
              <a:rPr sz="1100" spc="-4" dirty="0">
                <a:solidFill>
                  <a:prstClr val="black"/>
                </a:solidFill>
                <a:cs typeface="Calibri"/>
              </a:rPr>
              <a:t>t</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a:t>
            </a:r>
            <a:r>
              <a:rPr sz="1100" dirty="0">
                <a:solidFill>
                  <a:prstClr val="black"/>
                </a:solidFill>
                <a:cs typeface="Calibri"/>
              </a:rPr>
              <a:t>opi</a:t>
            </a:r>
            <a:r>
              <a:rPr sz="1100" spc="-9" dirty="0">
                <a:solidFill>
                  <a:prstClr val="black"/>
                </a:solidFill>
                <a:cs typeface="Calibri"/>
              </a:rPr>
              <a:t>n</a:t>
            </a:r>
            <a:r>
              <a:rPr sz="1100" spc="-13" dirty="0">
                <a:solidFill>
                  <a:prstClr val="black"/>
                </a:solidFill>
                <a:cs typeface="Calibri"/>
              </a:rPr>
              <a:t>t</a:t>
            </a:r>
            <a:r>
              <a:rPr sz="1100" dirty="0">
                <a:solidFill>
                  <a:prstClr val="black"/>
                </a:solidFill>
                <a:cs typeface="Calibri"/>
              </a:rPr>
              <a:t>oihin. </a:t>
            </a:r>
            <a:r>
              <a:rPr sz="1100" spc="-4" dirty="0">
                <a:solidFill>
                  <a:prstClr val="black"/>
                </a:solidFill>
                <a:cs typeface="Calibri"/>
              </a:rPr>
              <a:t>Jou</a:t>
            </a:r>
            <a:r>
              <a:rPr sz="1100" spc="-13" dirty="0">
                <a:solidFill>
                  <a:prstClr val="black"/>
                </a:solidFill>
                <a:cs typeface="Calibri"/>
              </a:rPr>
              <a:t>s</a:t>
            </a:r>
            <a:r>
              <a:rPr sz="1100" spc="-18" dirty="0">
                <a:solidFill>
                  <a:prstClr val="black"/>
                </a:solidFill>
                <a:cs typeface="Calibri"/>
              </a:rPr>
              <a:t>tav</a:t>
            </a:r>
            <a:r>
              <a:rPr sz="1100" spc="-9" dirty="0">
                <a:solidFill>
                  <a:prstClr val="black"/>
                </a:solidFill>
                <a:cs typeface="Calibri"/>
              </a:rPr>
              <a:t>a</a:t>
            </a:r>
            <a:r>
              <a:rPr sz="1100" dirty="0">
                <a:solidFill>
                  <a:prstClr val="black"/>
                </a:solidFill>
                <a:cs typeface="Calibri"/>
              </a:rPr>
              <a:t>t</a:t>
            </a:r>
            <a:r>
              <a:rPr sz="1100" spc="13" dirty="0">
                <a:solidFill>
                  <a:prstClr val="black"/>
                </a:solidFill>
                <a:cs typeface="Calibri"/>
              </a:rPr>
              <a:t> </a:t>
            </a:r>
            <a:r>
              <a:rPr sz="1100" dirty="0">
                <a:solidFill>
                  <a:prstClr val="black"/>
                </a:solidFill>
                <a:cs typeface="Calibri"/>
              </a:rPr>
              <a:t>opi</a:t>
            </a:r>
            <a:r>
              <a:rPr sz="1100" spc="-18" dirty="0">
                <a:solidFill>
                  <a:prstClr val="black"/>
                </a:solidFill>
                <a:cs typeface="Calibri"/>
              </a:rPr>
              <a:t>n</a:t>
            </a:r>
            <a:r>
              <a:rPr sz="1100" spc="-13" dirty="0">
                <a:solidFill>
                  <a:prstClr val="black"/>
                </a:solidFill>
                <a:cs typeface="Calibri"/>
              </a:rPr>
              <a:t>t</a:t>
            </a:r>
            <a:r>
              <a:rPr sz="1100" dirty="0">
                <a:solidFill>
                  <a:prstClr val="black"/>
                </a:solidFill>
                <a:cs typeface="Calibri"/>
              </a:rPr>
              <a:t>opolut</a:t>
            </a:r>
            <a:r>
              <a:rPr sz="1100" spc="22" dirty="0">
                <a:solidFill>
                  <a:prstClr val="black"/>
                </a:solidFill>
                <a:cs typeface="Calibri"/>
              </a:rPr>
              <a:t> </a:t>
            </a:r>
            <a:r>
              <a:rPr sz="1100" spc="-4" dirty="0">
                <a:solidFill>
                  <a:prstClr val="black"/>
                </a:solidFill>
                <a:cs typeface="Calibri"/>
              </a:rPr>
              <a:t>helpo</a:t>
            </a:r>
            <a:r>
              <a:rPr sz="1100" spc="-18" dirty="0">
                <a:solidFill>
                  <a:prstClr val="black"/>
                </a:solidFill>
                <a:cs typeface="Calibri"/>
              </a:rPr>
              <a:t>tt</a:t>
            </a:r>
            <a:r>
              <a:rPr sz="1100" spc="-9" dirty="0">
                <a:solidFill>
                  <a:prstClr val="black"/>
                </a:solidFill>
                <a:cs typeface="Calibri"/>
              </a:rPr>
              <a:t>a</a:t>
            </a:r>
            <a:r>
              <a:rPr sz="1100" spc="-18" dirty="0">
                <a:solidFill>
                  <a:prstClr val="black"/>
                </a:solidFill>
                <a:cs typeface="Calibri"/>
              </a:rPr>
              <a:t>v</a:t>
            </a:r>
            <a:r>
              <a:rPr sz="1100" spc="-4" dirty="0">
                <a:solidFill>
                  <a:prstClr val="black"/>
                </a:solidFill>
                <a:cs typeface="Calibri"/>
              </a:rPr>
              <a:t>a</a:t>
            </a:r>
            <a:r>
              <a:rPr sz="1100" dirty="0">
                <a:solidFill>
                  <a:prstClr val="black"/>
                </a:solidFill>
                <a:cs typeface="Calibri"/>
              </a:rPr>
              <a:t>t</a:t>
            </a:r>
            <a:r>
              <a:rPr sz="1100" spc="18" dirty="0">
                <a:solidFill>
                  <a:prstClr val="black"/>
                </a:solidFill>
                <a:cs typeface="Calibri"/>
              </a:rPr>
              <a:t> </a:t>
            </a:r>
            <a:r>
              <a:rPr sz="1100" spc="-4" dirty="0">
                <a:solidFill>
                  <a:prstClr val="black"/>
                </a:solidFill>
                <a:cs typeface="Calibri"/>
              </a:rPr>
              <a:t>opi</a:t>
            </a:r>
            <a:r>
              <a:rPr sz="1100" spc="-18" dirty="0">
                <a:solidFill>
                  <a:prstClr val="black"/>
                </a:solidFill>
                <a:cs typeface="Calibri"/>
              </a:rPr>
              <a:t>n</a:t>
            </a:r>
            <a:r>
              <a:rPr sz="1100" spc="-13" dirty="0">
                <a:solidFill>
                  <a:prstClr val="black"/>
                </a:solidFill>
                <a:cs typeface="Calibri"/>
              </a:rPr>
              <a:t>t</a:t>
            </a:r>
            <a:r>
              <a:rPr sz="1100" dirty="0">
                <a:solidFill>
                  <a:prstClr val="black"/>
                </a:solidFill>
                <a:cs typeface="Calibri"/>
              </a:rPr>
              <a:t>o</a:t>
            </a:r>
            <a:r>
              <a:rPr sz="1100" spc="-4" dirty="0">
                <a:solidFill>
                  <a:prstClr val="black"/>
                </a:solidFill>
                <a:cs typeface="Calibri"/>
              </a:rPr>
              <a:t>je</a:t>
            </a:r>
            <a:r>
              <a:rPr sz="1100" dirty="0">
                <a:solidFill>
                  <a:prstClr val="black"/>
                </a:solidFill>
                <a:cs typeface="Calibri"/>
              </a:rPr>
              <a:t>n</a:t>
            </a:r>
            <a:r>
              <a:rPr sz="1100" spc="22" dirty="0">
                <a:solidFill>
                  <a:prstClr val="black"/>
                </a:solidFill>
                <a:cs typeface="Calibri"/>
              </a:rPr>
              <a:t> </a:t>
            </a:r>
            <a:r>
              <a:rPr sz="1100" spc="-4" dirty="0">
                <a:solidFill>
                  <a:prstClr val="black"/>
                </a:solidFill>
                <a:cs typeface="Calibri"/>
              </a:rPr>
              <a:t>suori</a:t>
            </a:r>
            <a:r>
              <a:rPr sz="1100" spc="-22" dirty="0">
                <a:solidFill>
                  <a:prstClr val="black"/>
                </a:solidFill>
                <a:cs typeface="Calibri"/>
              </a:rPr>
              <a:t>t</a:t>
            </a:r>
            <a:r>
              <a:rPr sz="1100" spc="-13" dirty="0">
                <a:solidFill>
                  <a:prstClr val="black"/>
                </a:solidFill>
                <a:cs typeface="Calibri"/>
              </a:rPr>
              <a:t>t</a:t>
            </a:r>
            <a:r>
              <a:rPr sz="1100" dirty="0">
                <a:solidFill>
                  <a:prstClr val="black"/>
                </a:solidFill>
                <a:cs typeface="Calibri"/>
              </a:rPr>
              <a:t>a</a:t>
            </a:r>
            <a:r>
              <a:rPr sz="1100" spc="-4" dirty="0">
                <a:solidFill>
                  <a:prstClr val="black"/>
                </a:solidFill>
                <a:cs typeface="Calibri"/>
              </a:rPr>
              <a:t>mi</a:t>
            </a:r>
            <a:r>
              <a:rPr sz="1100" spc="-9" dirty="0">
                <a:solidFill>
                  <a:prstClr val="black"/>
                </a:solidFill>
                <a:cs typeface="Calibri"/>
              </a:rPr>
              <a:t>s</a:t>
            </a:r>
            <a:r>
              <a:rPr sz="1100" spc="-18" dirty="0">
                <a:solidFill>
                  <a:prstClr val="black"/>
                </a:solidFill>
                <a:cs typeface="Calibri"/>
              </a:rPr>
              <a:t>t</a:t>
            </a:r>
            <a:r>
              <a:rPr sz="1100" dirty="0">
                <a:solidFill>
                  <a:prstClr val="black"/>
                </a:solidFill>
                <a:cs typeface="Calibri"/>
              </a:rPr>
              <a:t>a </a:t>
            </a:r>
            <a:r>
              <a:rPr sz="1100" spc="-4" dirty="0">
                <a:solidFill>
                  <a:prstClr val="black"/>
                </a:solidFill>
                <a:cs typeface="Calibri"/>
              </a:rPr>
              <a:t>loppuu</a:t>
            </a:r>
            <a:r>
              <a:rPr sz="1100" dirty="0">
                <a:solidFill>
                  <a:prstClr val="black"/>
                </a:solidFill>
                <a:cs typeface="Calibri"/>
              </a:rPr>
              <a:t>n</a:t>
            </a:r>
            <a:r>
              <a:rPr sz="1100" spc="9" dirty="0">
                <a:solidFill>
                  <a:prstClr val="black"/>
                </a:solidFill>
                <a:cs typeface="Calibri"/>
              </a:rPr>
              <a:t> </a:t>
            </a:r>
            <a:r>
              <a:rPr sz="1100" spc="-4" dirty="0">
                <a:solidFill>
                  <a:prstClr val="black"/>
                </a:solidFill>
                <a:cs typeface="Calibri"/>
              </a:rPr>
              <a:t>se</a:t>
            </a:r>
            <a:r>
              <a:rPr sz="1100" spc="-26" dirty="0">
                <a:solidFill>
                  <a:prstClr val="black"/>
                </a:solidFill>
                <a:cs typeface="Calibri"/>
              </a:rPr>
              <a:t>k</a:t>
            </a:r>
            <a:r>
              <a:rPr sz="1100" dirty="0">
                <a:solidFill>
                  <a:prstClr val="black"/>
                </a:solidFill>
                <a:cs typeface="Calibri"/>
              </a:rPr>
              <a:t>ä</a:t>
            </a:r>
            <a:r>
              <a:rPr sz="1100" spc="13" dirty="0">
                <a:solidFill>
                  <a:prstClr val="black"/>
                </a:solidFill>
                <a:cs typeface="Calibri"/>
              </a:rPr>
              <a:t> </a:t>
            </a:r>
            <a:r>
              <a:rPr sz="1100" dirty="0">
                <a:solidFill>
                  <a:prstClr val="black"/>
                </a:solidFill>
                <a:cs typeface="Calibri"/>
              </a:rPr>
              <a:t>t</a:t>
            </a:r>
            <a:r>
              <a:rPr sz="1100" spc="-13" dirty="0">
                <a:solidFill>
                  <a:prstClr val="black"/>
                </a:solidFill>
                <a:cs typeface="Calibri"/>
              </a:rPr>
              <a:t>y</a:t>
            </a:r>
            <a:r>
              <a:rPr sz="1100" dirty="0">
                <a:solidFill>
                  <a:prstClr val="black"/>
                </a:solidFill>
                <a:cs typeface="Calibri"/>
              </a:rPr>
              <a:t>ö</a:t>
            </a:r>
            <a:r>
              <a:rPr sz="1100" spc="-13" dirty="0">
                <a:solidFill>
                  <a:prstClr val="black"/>
                </a:solidFill>
                <a:cs typeface="Calibri"/>
              </a:rPr>
              <a:t>nt</a:t>
            </a:r>
            <a:r>
              <a:rPr sz="1100" spc="-4" dirty="0">
                <a:solidFill>
                  <a:prstClr val="black"/>
                </a:solidFill>
                <a:cs typeface="Calibri"/>
              </a:rPr>
              <a:t>e</a:t>
            </a:r>
            <a:r>
              <a:rPr sz="1100" dirty="0">
                <a:solidFill>
                  <a:prstClr val="black"/>
                </a:solidFill>
                <a:cs typeface="Calibri"/>
              </a:rPr>
              <a:t>on</a:t>
            </a:r>
            <a:r>
              <a:rPr sz="1100" spc="18" dirty="0">
                <a:solidFill>
                  <a:prstClr val="black"/>
                </a:solidFill>
                <a:cs typeface="Calibri"/>
              </a:rPr>
              <a:t> </a:t>
            </a:r>
            <a:r>
              <a:rPr sz="1100" spc="-4" dirty="0">
                <a:solidFill>
                  <a:prstClr val="black"/>
                </a:solidFill>
                <a:cs typeface="Calibri"/>
              </a:rPr>
              <a:t>j</a:t>
            </a:r>
            <a:r>
              <a:rPr sz="1100" dirty="0">
                <a:solidFill>
                  <a:prstClr val="black"/>
                </a:solidFill>
                <a:cs typeface="Calibri"/>
              </a:rPr>
              <a:t>a</a:t>
            </a:r>
            <a:r>
              <a:rPr sz="1100" spc="4" dirty="0">
                <a:solidFill>
                  <a:prstClr val="black"/>
                </a:solidFill>
                <a:cs typeface="Calibri"/>
              </a:rPr>
              <a:t> </a:t>
            </a:r>
            <a:r>
              <a:rPr sz="1100" dirty="0">
                <a:solidFill>
                  <a:prstClr val="black"/>
                </a:solidFill>
                <a:cs typeface="Calibri"/>
              </a:rPr>
              <a:t>opis</a:t>
            </a:r>
            <a:r>
              <a:rPr sz="1100" spc="-44" dirty="0">
                <a:solidFill>
                  <a:prstClr val="black"/>
                </a:solidFill>
                <a:cs typeface="Calibri"/>
              </a:rPr>
              <a:t>k</a:t>
            </a:r>
            <a:r>
              <a:rPr sz="1100" spc="-4" dirty="0">
                <a:solidFill>
                  <a:prstClr val="black"/>
                </a:solidFill>
                <a:cs typeface="Calibri"/>
              </a:rPr>
              <a:t>e</a:t>
            </a:r>
            <a:r>
              <a:rPr sz="1100" dirty="0">
                <a:solidFill>
                  <a:prstClr val="black"/>
                </a:solidFill>
                <a:cs typeface="Calibri"/>
              </a:rPr>
              <a:t>lun</a:t>
            </a:r>
            <a:r>
              <a:rPr sz="1100" spc="18" dirty="0">
                <a:solidFill>
                  <a:prstClr val="black"/>
                </a:solidFill>
                <a:cs typeface="Calibri"/>
              </a:rPr>
              <a:t> </a:t>
            </a:r>
            <a:r>
              <a:rPr sz="1100" dirty="0">
                <a:solidFill>
                  <a:prstClr val="black"/>
                </a:solidFill>
                <a:cs typeface="Calibri"/>
              </a:rPr>
              <a:t>y</a:t>
            </a:r>
            <a:r>
              <a:rPr sz="1100" spc="-13" dirty="0">
                <a:solidFill>
                  <a:prstClr val="black"/>
                </a:solidFill>
                <a:cs typeface="Calibri"/>
              </a:rPr>
              <a:t>ht</a:t>
            </a:r>
            <a:r>
              <a:rPr sz="1100" spc="-4" dirty="0">
                <a:solidFill>
                  <a:prstClr val="black"/>
                </a:solidFill>
                <a:cs typeface="Calibri"/>
              </a:rPr>
              <a:t>e</a:t>
            </a:r>
            <a:r>
              <a:rPr sz="1100" dirty="0">
                <a:solidFill>
                  <a:prstClr val="black"/>
                </a:solidFill>
                <a:cs typeface="Calibri"/>
              </a:rPr>
              <a:t>ensovi</a:t>
            </a:r>
            <a:r>
              <a:rPr sz="1100" spc="-9" dirty="0">
                <a:solidFill>
                  <a:prstClr val="black"/>
                </a:solidFill>
                <a:cs typeface="Calibri"/>
              </a:rPr>
              <a:t>t</a:t>
            </a:r>
            <a:r>
              <a:rPr sz="1100" spc="-13" dirty="0">
                <a:solidFill>
                  <a:prstClr val="black"/>
                </a:solidFill>
                <a:cs typeface="Calibri"/>
              </a:rPr>
              <a:t>t</a:t>
            </a:r>
            <a:r>
              <a:rPr sz="1100" dirty="0">
                <a:solidFill>
                  <a:prstClr val="black"/>
                </a:solidFill>
                <a:cs typeface="Calibri"/>
              </a:rPr>
              <a:t>ami</a:t>
            </a:r>
            <a:r>
              <a:rPr sz="1100" spc="-9" dirty="0">
                <a:solidFill>
                  <a:prstClr val="black"/>
                </a:solidFill>
                <a:cs typeface="Calibri"/>
              </a:rPr>
              <a:t>s</a:t>
            </a:r>
            <a:r>
              <a:rPr sz="1100" spc="-18" dirty="0">
                <a:solidFill>
                  <a:prstClr val="black"/>
                </a:solidFill>
                <a:cs typeface="Calibri"/>
              </a:rPr>
              <a:t>t</a:t>
            </a:r>
            <a:r>
              <a:rPr sz="1100" dirty="0">
                <a:solidFill>
                  <a:prstClr val="black"/>
                </a:solidFill>
                <a:cs typeface="Calibri"/>
              </a:rPr>
              <a:t>a.</a:t>
            </a:r>
          </a:p>
        </p:txBody>
      </p:sp>
      <p:sp>
        <p:nvSpPr>
          <p:cNvPr id="4" name="object 4"/>
          <p:cNvSpPr txBox="1"/>
          <p:nvPr/>
        </p:nvSpPr>
        <p:spPr>
          <a:xfrm>
            <a:off x="3774132" y="1454819"/>
            <a:ext cx="4981960" cy="579184"/>
          </a:xfrm>
          <a:prstGeom prst="rect">
            <a:avLst/>
          </a:prstGeom>
        </p:spPr>
        <p:txBody>
          <a:bodyPr vert="horz" wrap="square" lIns="0" tIns="0" rIns="0" bIns="0" rtlCol="0">
            <a:noAutofit/>
          </a:bodyPr>
          <a:lstStyle/>
          <a:p>
            <a:pPr marL="11133" marR="11133" indent="-557" defTabSz="801590">
              <a:lnSpc>
                <a:spcPct val="108000"/>
              </a:lnSpc>
            </a:pPr>
            <a:r>
              <a:rPr sz="1100" b="1" spc="-18" dirty="0">
                <a:solidFill>
                  <a:prstClr val="black"/>
                </a:solidFill>
                <a:cs typeface="Calibri"/>
              </a:rPr>
              <a:t>K</a:t>
            </a:r>
            <a:r>
              <a:rPr sz="1100" b="1" spc="-4" dirty="0">
                <a:solidFill>
                  <a:prstClr val="black"/>
                </a:solidFill>
                <a:cs typeface="Calibri"/>
              </a:rPr>
              <a:t>U</a:t>
            </a:r>
            <a:r>
              <a:rPr sz="1100" b="1" spc="-61" dirty="0">
                <a:solidFill>
                  <a:prstClr val="black"/>
                </a:solidFill>
                <a:cs typeface="Calibri"/>
              </a:rPr>
              <a:t>V</a:t>
            </a:r>
            <a:r>
              <a:rPr sz="1100" b="1" spc="-26" dirty="0">
                <a:solidFill>
                  <a:prstClr val="black"/>
                </a:solidFill>
                <a:cs typeface="Calibri"/>
              </a:rPr>
              <a:t>A</a:t>
            </a:r>
            <a:r>
              <a:rPr sz="1100" b="1" spc="-4" dirty="0">
                <a:solidFill>
                  <a:prstClr val="black"/>
                </a:solidFill>
                <a:cs typeface="Calibri"/>
              </a:rPr>
              <a:t>US</a:t>
            </a:r>
            <a:r>
              <a:rPr sz="1100" b="1" dirty="0">
                <a:solidFill>
                  <a:prstClr val="black"/>
                </a:solidFill>
                <a:cs typeface="Calibri"/>
              </a:rPr>
              <a:t>:</a:t>
            </a:r>
            <a:r>
              <a:rPr sz="1100" b="1" spc="-9" dirty="0">
                <a:solidFill>
                  <a:prstClr val="black"/>
                </a:solidFill>
                <a:cs typeface="Calibri"/>
              </a:rPr>
              <a:t> </a:t>
            </a:r>
            <a:r>
              <a:rPr sz="1100" spc="-4" dirty="0">
                <a:solidFill>
                  <a:prstClr val="black"/>
                </a:solidFill>
                <a:cs typeface="Calibri"/>
              </a:rPr>
              <a:t>Nopeu</a:t>
            </a:r>
            <a:r>
              <a:rPr sz="1100" spc="-13" dirty="0">
                <a:solidFill>
                  <a:prstClr val="black"/>
                </a:solidFill>
                <a:cs typeface="Calibri"/>
              </a:rPr>
              <a:t>t</a:t>
            </a:r>
            <a:r>
              <a:rPr sz="1100" spc="-4" dirty="0">
                <a:solidFill>
                  <a:prstClr val="black"/>
                </a:solidFill>
                <a:cs typeface="Calibri"/>
              </a:rPr>
              <a:t>e</a:t>
            </a:r>
            <a:r>
              <a:rPr sz="1100" spc="-18" dirty="0">
                <a:solidFill>
                  <a:prstClr val="black"/>
                </a:solidFill>
                <a:cs typeface="Calibri"/>
              </a:rPr>
              <a:t>t</a:t>
            </a:r>
            <a:r>
              <a:rPr sz="1100" spc="-4" dirty="0">
                <a:solidFill>
                  <a:prstClr val="black"/>
                </a:solidFill>
                <a:cs typeface="Calibri"/>
              </a:rPr>
              <a:t>a</a:t>
            </a:r>
            <a:r>
              <a:rPr sz="1100" spc="4" dirty="0">
                <a:solidFill>
                  <a:prstClr val="black"/>
                </a:solidFill>
                <a:cs typeface="Calibri"/>
              </a:rPr>
              <a:t>a</a:t>
            </a:r>
            <a:r>
              <a:rPr sz="1100" dirty="0">
                <a:solidFill>
                  <a:prstClr val="black"/>
                </a:solidFill>
                <a:cs typeface="Calibri"/>
              </a:rPr>
              <a:t>n</a:t>
            </a:r>
            <a:r>
              <a:rPr sz="1100" spc="18" dirty="0">
                <a:solidFill>
                  <a:prstClr val="black"/>
                </a:solidFill>
                <a:cs typeface="Calibri"/>
              </a:rPr>
              <a:t> </a:t>
            </a:r>
            <a:r>
              <a:rPr sz="1100" spc="-4" dirty="0">
                <a:solidFill>
                  <a:prstClr val="black"/>
                </a:solidFill>
                <a:cs typeface="Calibri"/>
              </a:rPr>
              <a:t>nuor</a:t>
            </a:r>
            <a:r>
              <a:rPr sz="1100" spc="-13" dirty="0">
                <a:solidFill>
                  <a:prstClr val="black"/>
                </a:solidFill>
                <a:cs typeface="Calibri"/>
              </a:rPr>
              <a:t>t</a:t>
            </a:r>
            <a:r>
              <a:rPr sz="1100" spc="-4" dirty="0">
                <a:solidFill>
                  <a:prstClr val="black"/>
                </a:solidFill>
                <a:cs typeface="Calibri"/>
              </a:rPr>
              <a:t>e</a:t>
            </a:r>
            <a:r>
              <a:rPr sz="1100" dirty="0">
                <a:solidFill>
                  <a:prstClr val="black"/>
                </a:solidFill>
                <a:cs typeface="Calibri"/>
              </a:rPr>
              <a:t>n</a:t>
            </a:r>
            <a:r>
              <a:rPr sz="1100" spc="13" dirty="0">
                <a:solidFill>
                  <a:prstClr val="black"/>
                </a:solidFill>
                <a:cs typeface="Calibri"/>
              </a:rPr>
              <a:t> </a:t>
            </a:r>
            <a:r>
              <a:rPr sz="1100" spc="-4" dirty="0">
                <a:solidFill>
                  <a:prstClr val="black"/>
                </a:solidFill>
                <a:cs typeface="Calibri"/>
              </a:rPr>
              <a:t>siirtymis</a:t>
            </a:r>
            <a:r>
              <a:rPr sz="1100" spc="-13" dirty="0">
                <a:solidFill>
                  <a:prstClr val="black"/>
                </a:solidFill>
                <a:cs typeface="Calibri"/>
              </a:rPr>
              <a:t>t</a:t>
            </a:r>
            <a:r>
              <a:rPr sz="1100" dirty="0">
                <a:solidFill>
                  <a:prstClr val="black"/>
                </a:solidFill>
                <a:cs typeface="Calibri"/>
              </a:rPr>
              <a:t>ä</a:t>
            </a:r>
            <a:r>
              <a:rPr sz="1100" spc="26" dirty="0">
                <a:solidFill>
                  <a:prstClr val="black"/>
                </a:solidFill>
                <a:cs typeface="Calibri"/>
              </a:rPr>
              <a:t> </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r</a:t>
            </a:r>
            <a:r>
              <a:rPr sz="1100" spc="-39" dirty="0">
                <a:solidFill>
                  <a:prstClr val="black"/>
                </a:solidFill>
                <a:cs typeface="Calibri"/>
              </a:rPr>
              <a:t>k</a:t>
            </a:r>
            <a:r>
              <a:rPr sz="1100" spc="-4" dirty="0">
                <a:solidFill>
                  <a:prstClr val="black"/>
                </a:solidFill>
                <a:cs typeface="Calibri"/>
              </a:rPr>
              <a:t>e</a:t>
            </a:r>
            <a:r>
              <a:rPr sz="1100" dirty="0">
                <a:solidFill>
                  <a:prstClr val="black"/>
                </a:solidFill>
                <a:cs typeface="Calibri"/>
              </a:rPr>
              <a:t>a</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u</a:t>
            </a:r>
            <a:r>
              <a:rPr sz="1100" dirty="0">
                <a:solidFill>
                  <a:prstClr val="black"/>
                </a:solidFill>
                <a:cs typeface="Calibri"/>
              </a:rPr>
              <a:t>lu</a:t>
            </a:r>
            <a:r>
              <a:rPr sz="1100" spc="-4" dirty="0">
                <a:solidFill>
                  <a:prstClr val="black"/>
                </a:solidFill>
                <a:cs typeface="Calibri"/>
              </a:rPr>
              <a:t>t</a:t>
            </a:r>
            <a:r>
              <a:rPr sz="1100" dirty="0">
                <a:solidFill>
                  <a:prstClr val="black"/>
                </a:solidFill>
                <a:cs typeface="Calibri"/>
              </a:rPr>
              <a:t>u</a:t>
            </a:r>
            <a:r>
              <a:rPr sz="1100" spc="-9" dirty="0">
                <a:solidFill>
                  <a:prstClr val="black"/>
                </a:solidFill>
                <a:cs typeface="Calibri"/>
              </a:rPr>
              <a:t>k</a:t>
            </a:r>
            <a:r>
              <a:rPr sz="1100" spc="4" dirty="0">
                <a:solidFill>
                  <a:prstClr val="black"/>
                </a:solidFill>
                <a:cs typeface="Calibri"/>
              </a:rPr>
              <a:t>s</a:t>
            </a:r>
            <a:r>
              <a:rPr sz="1100" dirty="0">
                <a:solidFill>
                  <a:prstClr val="black"/>
                </a:solidFill>
                <a:cs typeface="Calibri"/>
              </a:rPr>
              <a:t>e</a:t>
            </a:r>
            <a:r>
              <a:rPr sz="1100" spc="-4" dirty="0">
                <a:solidFill>
                  <a:prstClr val="black"/>
                </a:solidFill>
                <a:cs typeface="Calibri"/>
              </a:rPr>
              <a:t>e</a:t>
            </a:r>
            <a:r>
              <a:rPr sz="1100" dirty="0">
                <a:solidFill>
                  <a:prstClr val="black"/>
                </a:solidFill>
                <a:cs typeface="Calibri"/>
              </a:rPr>
              <a:t>n,</a:t>
            </a:r>
            <a:r>
              <a:rPr sz="1100" spc="18" dirty="0">
                <a:solidFill>
                  <a:prstClr val="black"/>
                </a:solidFill>
                <a:cs typeface="Calibri"/>
              </a:rPr>
              <a:t> </a:t>
            </a:r>
            <a:r>
              <a:rPr sz="1100" spc="-4" dirty="0">
                <a:solidFill>
                  <a:prstClr val="black"/>
                </a:solidFill>
                <a:cs typeface="Calibri"/>
              </a:rPr>
              <a:t>mahdolli</a:t>
            </a:r>
            <a:r>
              <a:rPr sz="1100" spc="-18" dirty="0">
                <a:solidFill>
                  <a:prstClr val="black"/>
                </a:solidFill>
                <a:cs typeface="Calibri"/>
              </a:rPr>
              <a:t>s</a:t>
            </a:r>
            <a:r>
              <a:rPr sz="1100" spc="-13" dirty="0">
                <a:solidFill>
                  <a:prstClr val="black"/>
                </a:solidFill>
                <a:cs typeface="Calibri"/>
              </a:rPr>
              <a:t>t</a:t>
            </a:r>
            <a:r>
              <a:rPr sz="1100" spc="-4" dirty="0">
                <a:solidFill>
                  <a:prstClr val="black"/>
                </a:solidFill>
                <a:cs typeface="Calibri"/>
              </a:rPr>
              <a:t>e</a:t>
            </a:r>
            <a:r>
              <a:rPr sz="1100" spc="-13" dirty="0">
                <a:solidFill>
                  <a:prstClr val="black"/>
                </a:solidFill>
                <a:cs typeface="Calibri"/>
              </a:rPr>
              <a:t>t</a:t>
            </a:r>
            <a:r>
              <a:rPr sz="1100" dirty="0">
                <a:solidFill>
                  <a:prstClr val="black"/>
                </a:solidFill>
                <a:cs typeface="Calibri"/>
              </a:rPr>
              <a:t>a</a:t>
            </a:r>
            <a:r>
              <a:rPr sz="1100" spc="4" dirty="0">
                <a:solidFill>
                  <a:prstClr val="black"/>
                </a:solidFill>
                <a:cs typeface="Calibri"/>
              </a:rPr>
              <a:t>a</a:t>
            </a:r>
            <a:r>
              <a:rPr sz="1100" dirty="0">
                <a:solidFill>
                  <a:prstClr val="black"/>
                </a:solidFill>
                <a:cs typeface="Calibri"/>
              </a:rPr>
              <a:t>n</a:t>
            </a:r>
            <a:r>
              <a:rPr sz="1100" spc="22" dirty="0">
                <a:solidFill>
                  <a:prstClr val="black"/>
                </a:solidFill>
                <a:cs typeface="Calibri"/>
              </a:rPr>
              <a:t> </a:t>
            </a:r>
            <a:r>
              <a:rPr sz="1100" spc="-4" dirty="0">
                <a:solidFill>
                  <a:prstClr val="black"/>
                </a:solidFill>
                <a:cs typeface="Calibri"/>
              </a:rPr>
              <a:t>opis</a:t>
            </a:r>
            <a:r>
              <a:rPr sz="1100" spc="-44" dirty="0">
                <a:solidFill>
                  <a:prstClr val="black"/>
                </a:solidFill>
                <a:cs typeface="Calibri"/>
              </a:rPr>
              <a:t>k</a:t>
            </a:r>
            <a:r>
              <a:rPr sz="1100" spc="-4" dirty="0">
                <a:solidFill>
                  <a:prstClr val="black"/>
                </a:solidFill>
                <a:cs typeface="Calibri"/>
              </a:rPr>
              <a:t>elu ympär</a:t>
            </a:r>
            <a:r>
              <a:rPr sz="1100" dirty="0">
                <a:solidFill>
                  <a:prstClr val="black"/>
                </a:solidFill>
                <a:cs typeface="Calibri"/>
              </a:rPr>
              <a:t>i</a:t>
            </a:r>
            <a:r>
              <a:rPr sz="1100" spc="-4" dirty="0">
                <a:solidFill>
                  <a:prstClr val="black"/>
                </a:solidFill>
                <a:cs typeface="Calibri"/>
              </a:rPr>
              <a:t> vuode</a:t>
            </a:r>
            <a:r>
              <a:rPr sz="1100" dirty="0">
                <a:solidFill>
                  <a:prstClr val="black"/>
                </a:solidFill>
                <a:cs typeface="Calibri"/>
              </a:rPr>
              <a:t>n</a:t>
            </a:r>
            <a:r>
              <a:rPr sz="1100" spc="9" dirty="0">
                <a:solidFill>
                  <a:prstClr val="black"/>
                </a:solidFill>
                <a:cs typeface="Calibri"/>
              </a:rPr>
              <a:t> </a:t>
            </a:r>
            <a:r>
              <a:rPr sz="1100" spc="-4" dirty="0">
                <a:solidFill>
                  <a:prstClr val="black"/>
                </a:solidFill>
                <a:cs typeface="Calibri"/>
              </a:rPr>
              <a:t>j</a:t>
            </a:r>
            <a:r>
              <a:rPr sz="1100" dirty="0">
                <a:solidFill>
                  <a:prstClr val="black"/>
                </a:solidFill>
                <a:cs typeface="Calibri"/>
              </a:rPr>
              <a:t>a</a:t>
            </a:r>
            <a:r>
              <a:rPr sz="1100" spc="9" dirty="0">
                <a:solidFill>
                  <a:prstClr val="black"/>
                </a:solidFill>
                <a:cs typeface="Calibri"/>
              </a:rPr>
              <a:t> </a:t>
            </a:r>
            <a:r>
              <a:rPr sz="1100" spc="-39" dirty="0">
                <a:solidFill>
                  <a:prstClr val="black"/>
                </a:solidFill>
                <a:cs typeface="Calibri"/>
              </a:rPr>
              <a:t>k</a:t>
            </a:r>
            <a:r>
              <a:rPr sz="1100" spc="-4" dirty="0">
                <a:solidFill>
                  <a:prstClr val="black"/>
                </a:solidFill>
                <a:cs typeface="Calibri"/>
              </a:rPr>
              <a:t>ehi</a:t>
            </a:r>
            <a:r>
              <a:rPr sz="1100" spc="-9" dirty="0">
                <a:solidFill>
                  <a:prstClr val="black"/>
                </a:solidFill>
                <a:cs typeface="Calibri"/>
              </a:rPr>
              <a:t>t</a:t>
            </a:r>
            <a:r>
              <a:rPr sz="1100" spc="-4" dirty="0">
                <a:solidFill>
                  <a:prstClr val="black"/>
                </a:solidFill>
                <a:cs typeface="Calibri"/>
              </a:rPr>
              <a:t>e</a:t>
            </a:r>
            <a:r>
              <a:rPr sz="1100" spc="-13" dirty="0">
                <a:solidFill>
                  <a:prstClr val="black"/>
                </a:solidFill>
                <a:cs typeface="Calibri"/>
              </a:rPr>
              <a:t>t</a:t>
            </a:r>
            <a:r>
              <a:rPr sz="1100" dirty="0">
                <a:solidFill>
                  <a:prstClr val="black"/>
                </a:solidFill>
                <a:cs typeface="Calibri"/>
              </a:rPr>
              <a:t>ä</a:t>
            </a:r>
            <a:r>
              <a:rPr sz="1100" spc="4" dirty="0">
                <a:solidFill>
                  <a:prstClr val="black"/>
                </a:solidFill>
                <a:cs typeface="Calibri"/>
              </a:rPr>
              <a:t>ä</a:t>
            </a:r>
            <a:r>
              <a:rPr sz="1100" dirty="0">
                <a:solidFill>
                  <a:prstClr val="black"/>
                </a:solidFill>
                <a:cs typeface="Calibri"/>
              </a:rPr>
              <a:t>n</a:t>
            </a:r>
            <a:r>
              <a:rPr sz="1100" spc="18" dirty="0">
                <a:solidFill>
                  <a:prstClr val="black"/>
                </a:solidFill>
                <a:cs typeface="Calibri"/>
              </a:rPr>
              <a:t> </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r</a:t>
            </a:r>
            <a:r>
              <a:rPr sz="1100" spc="-39" dirty="0">
                <a:solidFill>
                  <a:prstClr val="black"/>
                </a:solidFill>
                <a:cs typeface="Calibri"/>
              </a:rPr>
              <a:t>k</a:t>
            </a:r>
            <a:r>
              <a:rPr sz="1100" spc="-4" dirty="0">
                <a:solidFill>
                  <a:prstClr val="black"/>
                </a:solidFill>
                <a:cs typeface="Calibri"/>
              </a:rPr>
              <a:t>e</a:t>
            </a:r>
            <a:r>
              <a:rPr sz="1100" dirty="0">
                <a:solidFill>
                  <a:prstClr val="black"/>
                </a:solidFill>
                <a:cs typeface="Calibri"/>
              </a:rPr>
              <a:t>a</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ul</a:t>
            </a:r>
            <a:r>
              <a:rPr sz="1100" dirty="0">
                <a:solidFill>
                  <a:prstClr val="black"/>
                </a:solidFill>
                <a:cs typeface="Calibri"/>
              </a:rPr>
              <a:t>ujen</a:t>
            </a:r>
            <a:r>
              <a:rPr sz="1100" spc="13" dirty="0">
                <a:solidFill>
                  <a:prstClr val="black"/>
                </a:solidFill>
                <a:cs typeface="Calibri"/>
              </a:rPr>
              <a:t> </a:t>
            </a:r>
            <a:r>
              <a:rPr sz="1100" dirty="0">
                <a:solidFill>
                  <a:prstClr val="black"/>
                </a:solidFill>
                <a:cs typeface="Calibri"/>
              </a:rPr>
              <a:t>oppimi</a:t>
            </a:r>
            <a:r>
              <a:rPr sz="1100" spc="-26" dirty="0">
                <a:solidFill>
                  <a:prstClr val="black"/>
                </a:solidFill>
                <a:cs typeface="Calibri"/>
              </a:rPr>
              <a:t>s</a:t>
            </a:r>
            <a:r>
              <a:rPr sz="1100" dirty="0">
                <a:solidFill>
                  <a:prstClr val="black"/>
                </a:solidFill>
                <a:cs typeface="Calibri"/>
              </a:rPr>
              <a:t>ympäri</a:t>
            </a:r>
            <a:r>
              <a:rPr sz="1100" spc="-9" dirty="0">
                <a:solidFill>
                  <a:prstClr val="black"/>
                </a:solidFill>
                <a:cs typeface="Calibri"/>
              </a:rPr>
              <a:t>s</a:t>
            </a:r>
            <a:r>
              <a:rPr sz="1100" spc="-13" dirty="0">
                <a:solidFill>
                  <a:prstClr val="black"/>
                </a:solidFill>
                <a:cs typeface="Calibri"/>
              </a:rPr>
              <a:t>t</a:t>
            </a:r>
            <a:r>
              <a:rPr sz="1100" dirty="0">
                <a:solidFill>
                  <a:prstClr val="black"/>
                </a:solidFill>
                <a:cs typeface="Calibri"/>
              </a:rPr>
              <a:t>öjä.</a:t>
            </a:r>
            <a:r>
              <a:rPr sz="1100" spc="18" dirty="0">
                <a:solidFill>
                  <a:prstClr val="black"/>
                </a:solidFill>
                <a:cs typeface="Calibri"/>
              </a:rPr>
              <a:t> </a:t>
            </a:r>
            <a:r>
              <a:rPr sz="1100" spc="-26" dirty="0">
                <a:solidFill>
                  <a:prstClr val="black"/>
                </a:solidFill>
                <a:cs typeface="Calibri"/>
              </a:rPr>
              <a:t>P</a:t>
            </a:r>
            <a:r>
              <a:rPr sz="1100" dirty="0">
                <a:solidFill>
                  <a:prstClr val="black"/>
                </a:solidFill>
                <a:cs typeface="Calibri"/>
              </a:rPr>
              <a:t>ä</a:t>
            </a:r>
            <a:r>
              <a:rPr sz="1100" spc="-4" dirty="0">
                <a:solidFill>
                  <a:prstClr val="black"/>
                </a:solidFill>
                <a:cs typeface="Calibri"/>
              </a:rPr>
              <a:t>ivi</a:t>
            </a:r>
            <a:r>
              <a:rPr sz="1100" spc="-13" dirty="0">
                <a:solidFill>
                  <a:prstClr val="black"/>
                </a:solidFill>
                <a:cs typeface="Calibri"/>
              </a:rPr>
              <a:t>t</a:t>
            </a:r>
            <a:r>
              <a:rPr sz="1100" spc="-4" dirty="0">
                <a:solidFill>
                  <a:prstClr val="black"/>
                </a:solidFill>
                <a:cs typeface="Calibri"/>
              </a:rPr>
              <a:t>e</a:t>
            </a:r>
            <a:r>
              <a:rPr sz="1100" spc="-13" dirty="0">
                <a:solidFill>
                  <a:prstClr val="black"/>
                </a:solidFill>
                <a:cs typeface="Calibri"/>
              </a:rPr>
              <a:t>t</a:t>
            </a:r>
            <a:r>
              <a:rPr sz="1100" spc="4" dirty="0">
                <a:solidFill>
                  <a:prstClr val="black"/>
                </a:solidFill>
                <a:cs typeface="Calibri"/>
              </a:rPr>
              <a:t>ä</a:t>
            </a:r>
            <a:r>
              <a:rPr sz="1100" dirty="0">
                <a:solidFill>
                  <a:prstClr val="black"/>
                </a:solidFill>
                <a:cs typeface="Calibri"/>
              </a:rPr>
              <a:t>än </a:t>
            </a:r>
            <a:r>
              <a:rPr sz="1100" spc="-39" dirty="0">
                <a:solidFill>
                  <a:prstClr val="black"/>
                </a:solidFill>
                <a:cs typeface="Calibri"/>
              </a:rPr>
              <a:t>k</a:t>
            </a:r>
            <a:r>
              <a:rPr sz="1100" spc="-4" dirty="0">
                <a:solidFill>
                  <a:prstClr val="black"/>
                </a:solidFill>
                <a:cs typeface="Calibri"/>
              </a:rPr>
              <a:t>e</a:t>
            </a:r>
            <a:r>
              <a:rPr sz="1100" dirty="0">
                <a:solidFill>
                  <a:prstClr val="black"/>
                </a:solidFill>
                <a:cs typeface="Calibri"/>
              </a:rPr>
              <a:t>lpoisuu</a:t>
            </a:r>
            <a:r>
              <a:rPr sz="1100" spc="-22" dirty="0">
                <a:solidFill>
                  <a:prstClr val="black"/>
                </a:solidFill>
                <a:cs typeface="Calibri"/>
              </a:rPr>
              <a:t>s</a:t>
            </a:r>
            <a:r>
              <a:rPr sz="1100" spc="-13" dirty="0">
                <a:solidFill>
                  <a:prstClr val="black"/>
                </a:solidFill>
                <a:cs typeface="Calibri"/>
              </a:rPr>
              <a:t>v</a:t>
            </a:r>
            <a:r>
              <a:rPr sz="1100" dirty="0">
                <a:solidFill>
                  <a:prstClr val="black"/>
                </a:solidFill>
                <a:cs typeface="Calibri"/>
              </a:rPr>
              <a:t>aatimu</a:t>
            </a:r>
            <a:r>
              <a:rPr sz="1100" spc="-9" dirty="0">
                <a:solidFill>
                  <a:prstClr val="black"/>
                </a:solidFill>
                <a:cs typeface="Calibri"/>
              </a:rPr>
              <a:t>k</a:t>
            </a:r>
            <a:r>
              <a:rPr sz="1100" dirty="0">
                <a:solidFill>
                  <a:prstClr val="black"/>
                </a:solidFill>
                <a:cs typeface="Calibri"/>
              </a:rPr>
              <a:t>sia.</a:t>
            </a:r>
          </a:p>
        </p:txBody>
      </p:sp>
      <p:sp>
        <p:nvSpPr>
          <p:cNvPr id="5" name="object 5"/>
          <p:cNvSpPr/>
          <p:nvPr/>
        </p:nvSpPr>
        <p:spPr>
          <a:xfrm>
            <a:off x="971580" y="2193638"/>
            <a:ext cx="54427" cy="34578"/>
          </a:xfrm>
          <a:custGeom>
            <a:avLst/>
            <a:gdLst/>
            <a:ahLst/>
            <a:cxnLst/>
            <a:rect l="l" t="t" r="r" b="b"/>
            <a:pathLst>
              <a:path w="63649" h="38100">
                <a:moveTo>
                  <a:pt x="63649" y="38100"/>
                </a:moveTo>
                <a:lnTo>
                  <a:pt x="31824" y="0"/>
                </a:lnTo>
                <a:lnTo>
                  <a:pt x="0" y="38100"/>
                </a:lnTo>
                <a:lnTo>
                  <a:pt x="63649" y="3810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6" name="object 6"/>
          <p:cNvSpPr/>
          <p:nvPr/>
        </p:nvSpPr>
        <p:spPr>
          <a:xfrm>
            <a:off x="959011" y="2183263"/>
            <a:ext cx="79060" cy="44952"/>
          </a:xfrm>
          <a:custGeom>
            <a:avLst/>
            <a:gdLst/>
            <a:ahLst/>
            <a:cxnLst/>
            <a:rect l="l" t="t" r="r" b="b"/>
            <a:pathLst>
              <a:path w="92456" h="49530">
                <a:moveTo>
                  <a:pt x="92456" y="49530"/>
                </a:moveTo>
                <a:lnTo>
                  <a:pt x="54902" y="4572"/>
                </a:lnTo>
                <a:lnTo>
                  <a:pt x="53378" y="1524"/>
                </a:lnTo>
                <a:lnTo>
                  <a:pt x="49568" y="0"/>
                </a:lnTo>
                <a:lnTo>
                  <a:pt x="42710" y="0"/>
                </a:lnTo>
                <a:lnTo>
                  <a:pt x="39662" y="1524"/>
                </a:lnTo>
                <a:lnTo>
                  <a:pt x="37376" y="4572"/>
                </a:lnTo>
                <a:lnTo>
                  <a:pt x="0" y="49530"/>
                </a:lnTo>
                <a:lnTo>
                  <a:pt x="29562" y="49530"/>
                </a:lnTo>
                <a:lnTo>
                  <a:pt x="37376" y="40130"/>
                </a:lnTo>
                <a:lnTo>
                  <a:pt x="37376" y="19050"/>
                </a:lnTo>
                <a:lnTo>
                  <a:pt x="54902" y="19050"/>
                </a:lnTo>
                <a:lnTo>
                  <a:pt x="54902" y="40031"/>
                </a:lnTo>
                <a:lnTo>
                  <a:pt x="62836" y="49530"/>
                </a:lnTo>
                <a:lnTo>
                  <a:pt x="92456" y="49530"/>
                </a:lnTo>
                <a:close/>
              </a:path>
              <a:path w="92456" h="49530">
                <a:moveTo>
                  <a:pt x="54902" y="19050"/>
                </a:moveTo>
                <a:lnTo>
                  <a:pt x="37376" y="19050"/>
                </a:lnTo>
                <a:lnTo>
                  <a:pt x="46160" y="29565"/>
                </a:lnTo>
                <a:lnTo>
                  <a:pt x="54902" y="19050"/>
                </a:lnTo>
                <a:close/>
              </a:path>
              <a:path w="92456" h="49530">
                <a:moveTo>
                  <a:pt x="46160" y="29565"/>
                </a:moveTo>
                <a:lnTo>
                  <a:pt x="37376" y="19050"/>
                </a:lnTo>
                <a:lnTo>
                  <a:pt x="37376" y="40130"/>
                </a:lnTo>
                <a:lnTo>
                  <a:pt x="46160" y="29565"/>
                </a:lnTo>
                <a:close/>
              </a:path>
              <a:path w="92456" h="49530">
                <a:moveTo>
                  <a:pt x="54902" y="40031"/>
                </a:moveTo>
                <a:lnTo>
                  <a:pt x="54902" y="19050"/>
                </a:lnTo>
                <a:lnTo>
                  <a:pt x="46160" y="29565"/>
                </a:lnTo>
                <a:lnTo>
                  <a:pt x="54902" y="4003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7" name="object 7"/>
          <p:cNvSpPr/>
          <p:nvPr/>
        </p:nvSpPr>
        <p:spPr>
          <a:xfrm>
            <a:off x="3188294" y="2193638"/>
            <a:ext cx="54299" cy="34578"/>
          </a:xfrm>
          <a:custGeom>
            <a:avLst/>
            <a:gdLst/>
            <a:ahLst/>
            <a:cxnLst/>
            <a:rect l="l" t="t" r="r" b="b"/>
            <a:pathLst>
              <a:path w="63500" h="38100">
                <a:moveTo>
                  <a:pt x="63500" y="38100"/>
                </a:moveTo>
                <a:lnTo>
                  <a:pt x="31824" y="0"/>
                </a:lnTo>
                <a:lnTo>
                  <a:pt x="0" y="38100"/>
                </a:lnTo>
                <a:lnTo>
                  <a:pt x="63500" y="3810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8" name="object 8"/>
          <p:cNvSpPr/>
          <p:nvPr/>
        </p:nvSpPr>
        <p:spPr>
          <a:xfrm>
            <a:off x="3175575" y="2183263"/>
            <a:ext cx="79210" cy="44952"/>
          </a:xfrm>
          <a:custGeom>
            <a:avLst/>
            <a:gdLst/>
            <a:ahLst/>
            <a:cxnLst/>
            <a:rect l="l" t="t" r="r" b="b"/>
            <a:pathLst>
              <a:path w="92632" h="49530">
                <a:moveTo>
                  <a:pt x="92632" y="49530"/>
                </a:moveTo>
                <a:lnTo>
                  <a:pt x="55079" y="4572"/>
                </a:lnTo>
                <a:lnTo>
                  <a:pt x="52793" y="1524"/>
                </a:lnTo>
                <a:lnTo>
                  <a:pt x="49745" y="0"/>
                </a:lnTo>
                <a:lnTo>
                  <a:pt x="42887" y="0"/>
                </a:lnTo>
                <a:lnTo>
                  <a:pt x="39839" y="1524"/>
                </a:lnTo>
                <a:lnTo>
                  <a:pt x="37553" y="4572"/>
                </a:lnTo>
                <a:lnTo>
                  <a:pt x="0" y="49530"/>
                </a:lnTo>
                <a:lnTo>
                  <a:pt x="29738" y="49530"/>
                </a:lnTo>
                <a:lnTo>
                  <a:pt x="37553" y="40130"/>
                </a:lnTo>
                <a:lnTo>
                  <a:pt x="37553" y="19050"/>
                </a:lnTo>
                <a:lnTo>
                  <a:pt x="55079" y="19050"/>
                </a:lnTo>
                <a:lnTo>
                  <a:pt x="55079" y="40031"/>
                </a:lnTo>
                <a:lnTo>
                  <a:pt x="63013" y="49530"/>
                </a:lnTo>
                <a:lnTo>
                  <a:pt x="92632" y="49530"/>
                </a:lnTo>
                <a:close/>
              </a:path>
              <a:path w="92632" h="49530">
                <a:moveTo>
                  <a:pt x="55079" y="19050"/>
                </a:moveTo>
                <a:lnTo>
                  <a:pt x="37553" y="19050"/>
                </a:lnTo>
                <a:lnTo>
                  <a:pt x="46336" y="29565"/>
                </a:lnTo>
                <a:lnTo>
                  <a:pt x="55079" y="19050"/>
                </a:lnTo>
                <a:close/>
              </a:path>
              <a:path w="92632" h="49530">
                <a:moveTo>
                  <a:pt x="46336" y="29565"/>
                </a:moveTo>
                <a:lnTo>
                  <a:pt x="37553" y="19050"/>
                </a:lnTo>
                <a:lnTo>
                  <a:pt x="37553" y="40130"/>
                </a:lnTo>
                <a:lnTo>
                  <a:pt x="46336" y="29565"/>
                </a:lnTo>
                <a:close/>
              </a:path>
              <a:path w="92632" h="49530">
                <a:moveTo>
                  <a:pt x="55079" y="40031"/>
                </a:moveTo>
                <a:lnTo>
                  <a:pt x="55079" y="19050"/>
                </a:lnTo>
                <a:lnTo>
                  <a:pt x="46336" y="29565"/>
                </a:lnTo>
                <a:lnTo>
                  <a:pt x="55079" y="4003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9" name="object 9"/>
          <p:cNvSpPr/>
          <p:nvPr/>
        </p:nvSpPr>
        <p:spPr>
          <a:xfrm>
            <a:off x="5349097" y="2193638"/>
            <a:ext cx="54299" cy="34578"/>
          </a:xfrm>
          <a:custGeom>
            <a:avLst/>
            <a:gdLst/>
            <a:ahLst/>
            <a:cxnLst/>
            <a:rect l="l" t="t" r="r" b="b"/>
            <a:pathLst>
              <a:path w="63500" h="38100">
                <a:moveTo>
                  <a:pt x="63500" y="38100"/>
                </a:moveTo>
                <a:lnTo>
                  <a:pt x="31675" y="0"/>
                </a:lnTo>
                <a:lnTo>
                  <a:pt x="0" y="38100"/>
                </a:lnTo>
                <a:lnTo>
                  <a:pt x="63500" y="3810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10" name="object 10"/>
          <p:cNvSpPr/>
          <p:nvPr/>
        </p:nvSpPr>
        <p:spPr>
          <a:xfrm>
            <a:off x="5336903" y="2183263"/>
            <a:ext cx="79060" cy="44952"/>
          </a:xfrm>
          <a:custGeom>
            <a:avLst/>
            <a:gdLst/>
            <a:ahLst/>
            <a:cxnLst/>
            <a:rect l="l" t="t" r="r" b="b"/>
            <a:pathLst>
              <a:path w="92456" h="49530">
                <a:moveTo>
                  <a:pt x="92456" y="49530"/>
                </a:moveTo>
                <a:lnTo>
                  <a:pt x="55079" y="4572"/>
                </a:lnTo>
                <a:lnTo>
                  <a:pt x="52793" y="1524"/>
                </a:lnTo>
                <a:lnTo>
                  <a:pt x="49745" y="0"/>
                </a:lnTo>
                <a:lnTo>
                  <a:pt x="42887" y="0"/>
                </a:lnTo>
                <a:lnTo>
                  <a:pt x="39839" y="1524"/>
                </a:lnTo>
                <a:lnTo>
                  <a:pt x="37553" y="4572"/>
                </a:lnTo>
                <a:lnTo>
                  <a:pt x="0" y="49530"/>
                </a:lnTo>
                <a:lnTo>
                  <a:pt x="29619" y="49530"/>
                </a:lnTo>
                <a:lnTo>
                  <a:pt x="37553" y="40031"/>
                </a:lnTo>
                <a:lnTo>
                  <a:pt x="37553" y="19050"/>
                </a:lnTo>
                <a:lnTo>
                  <a:pt x="55079" y="19050"/>
                </a:lnTo>
                <a:lnTo>
                  <a:pt x="55079" y="40130"/>
                </a:lnTo>
                <a:lnTo>
                  <a:pt x="62893" y="49530"/>
                </a:lnTo>
                <a:lnTo>
                  <a:pt x="92456" y="49530"/>
                </a:lnTo>
                <a:close/>
              </a:path>
              <a:path w="92456" h="49530">
                <a:moveTo>
                  <a:pt x="55079" y="19050"/>
                </a:moveTo>
                <a:lnTo>
                  <a:pt x="37553" y="19050"/>
                </a:lnTo>
                <a:lnTo>
                  <a:pt x="46295" y="29565"/>
                </a:lnTo>
                <a:lnTo>
                  <a:pt x="55079" y="19050"/>
                </a:lnTo>
                <a:close/>
              </a:path>
              <a:path w="92456" h="49530">
                <a:moveTo>
                  <a:pt x="46295" y="29565"/>
                </a:moveTo>
                <a:lnTo>
                  <a:pt x="37553" y="19050"/>
                </a:lnTo>
                <a:lnTo>
                  <a:pt x="37553" y="40031"/>
                </a:lnTo>
                <a:lnTo>
                  <a:pt x="46295" y="29565"/>
                </a:lnTo>
                <a:close/>
              </a:path>
              <a:path w="92456" h="49530">
                <a:moveTo>
                  <a:pt x="55079" y="40130"/>
                </a:moveTo>
                <a:lnTo>
                  <a:pt x="55079" y="19050"/>
                </a:lnTo>
                <a:lnTo>
                  <a:pt x="46295" y="29565"/>
                </a:lnTo>
                <a:lnTo>
                  <a:pt x="55079" y="4013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11" name="object 11"/>
          <p:cNvSpPr/>
          <p:nvPr/>
        </p:nvSpPr>
        <p:spPr>
          <a:xfrm>
            <a:off x="6789757" y="2193638"/>
            <a:ext cx="54299" cy="34578"/>
          </a:xfrm>
          <a:custGeom>
            <a:avLst/>
            <a:gdLst/>
            <a:ahLst/>
            <a:cxnLst/>
            <a:rect l="l" t="t" r="r" b="b"/>
            <a:pathLst>
              <a:path w="63500" h="38100">
                <a:moveTo>
                  <a:pt x="63500" y="38100"/>
                </a:moveTo>
                <a:lnTo>
                  <a:pt x="31675" y="0"/>
                </a:lnTo>
                <a:lnTo>
                  <a:pt x="0" y="38100"/>
                </a:lnTo>
                <a:lnTo>
                  <a:pt x="63500" y="3810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12" name="object 12"/>
          <p:cNvSpPr/>
          <p:nvPr/>
        </p:nvSpPr>
        <p:spPr>
          <a:xfrm>
            <a:off x="6777562" y="2183263"/>
            <a:ext cx="79060" cy="44952"/>
          </a:xfrm>
          <a:custGeom>
            <a:avLst/>
            <a:gdLst/>
            <a:ahLst/>
            <a:cxnLst/>
            <a:rect l="l" t="t" r="r" b="b"/>
            <a:pathLst>
              <a:path w="92456" h="49530">
                <a:moveTo>
                  <a:pt x="92456" y="49530"/>
                </a:moveTo>
                <a:lnTo>
                  <a:pt x="55079" y="4572"/>
                </a:lnTo>
                <a:lnTo>
                  <a:pt x="52793" y="1524"/>
                </a:lnTo>
                <a:lnTo>
                  <a:pt x="49745" y="0"/>
                </a:lnTo>
                <a:lnTo>
                  <a:pt x="42887" y="0"/>
                </a:lnTo>
                <a:lnTo>
                  <a:pt x="39839" y="1524"/>
                </a:lnTo>
                <a:lnTo>
                  <a:pt x="37553" y="4572"/>
                </a:lnTo>
                <a:lnTo>
                  <a:pt x="0" y="49530"/>
                </a:lnTo>
                <a:lnTo>
                  <a:pt x="29619" y="49530"/>
                </a:lnTo>
                <a:lnTo>
                  <a:pt x="37553" y="40031"/>
                </a:lnTo>
                <a:lnTo>
                  <a:pt x="37553" y="19050"/>
                </a:lnTo>
                <a:lnTo>
                  <a:pt x="55079" y="19050"/>
                </a:lnTo>
                <a:lnTo>
                  <a:pt x="55079" y="40130"/>
                </a:lnTo>
                <a:lnTo>
                  <a:pt x="62893" y="49530"/>
                </a:lnTo>
                <a:lnTo>
                  <a:pt x="92456" y="49530"/>
                </a:lnTo>
                <a:close/>
              </a:path>
              <a:path w="92456" h="49530">
                <a:moveTo>
                  <a:pt x="55079" y="19050"/>
                </a:moveTo>
                <a:lnTo>
                  <a:pt x="37553" y="19050"/>
                </a:lnTo>
                <a:lnTo>
                  <a:pt x="46295" y="29565"/>
                </a:lnTo>
                <a:lnTo>
                  <a:pt x="55079" y="19050"/>
                </a:lnTo>
                <a:close/>
              </a:path>
              <a:path w="92456" h="49530">
                <a:moveTo>
                  <a:pt x="46295" y="29565"/>
                </a:moveTo>
                <a:lnTo>
                  <a:pt x="37553" y="19050"/>
                </a:lnTo>
                <a:lnTo>
                  <a:pt x="37553" y="40031"/>
                </a:lnTo>
                <a:lnTo>
                  <a:pt x="46295" y="29565"/>
                </a:lnTo>
                <a:close/>
              </a:path>
              <a:path w="92456" h="49530">
                <a:moveTo>
                  <a:pt x="55079" y="40130"/>
                </a:moveTo>
                <a:lnTo>
                  <a:pt x="55079" y="19050"/>
                </a:lnTo>
                <a:lnTo>
                  <a:pt x="46295" y="29565"/>
                </a:lnTo>
                <a:lnTo>
                  <a:pt x="55079" y="4013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13" name="object 13"/>
          <p:cNvSpPr/>
          <p:nvPr/>
        </p:nvSpPr>
        <p:spPr>
          <a:xfrm>
            <a:off x="8119664" y="2193638"/>
            <a:ext cx="54299" cy="34578"/>
          </a:xfrm>
          <a:custGeom>
            <a:avLst/>
            <a:gdLst/>
            <a:ahLst/>
            <a:cxnLst/>
            <a:rect l="l" t="t" r="r" b="b"/>
            <a:pathLst>
              <a:path w="63500" h="38100">
                <a:moveTo>
                  <a:pt x="63500" y="38100"/>
                </a:moveTo>
                <a:lnTo>
                  <a:pt x="31675" y="0"/>
                </a:lnTo>
                <a:lnTo>
                  <a:pt x="0" y="38100"/>
                </a:lnTo>
                <a:lnTo>
                  <a:pt x="63500" y="3810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14" name="object 14"/>
          <p:cNvSpPr/>
          <p:nvPr/>
        </p:nvSpPr>
        <p:spPr>
          <a:xfrm>
            <a:off x="8107470" y="2183263"/>
            <a:ext cx="79060" cy="44952"/>
          </a:xfrm>
          <a:custGeom>
            <a:avLst/>
            <a:gdLst/>
            <a:ahLst/>
            <a:cxnLst/>
            <a:rect l="l" t="t" r="r" b="b"/>
            <a:pathLst>
              <a:path w="92456" h="49530">
                <a:moveTo>
                  <a:pt x="92456" y="49530"/>
                </a:moveTo>
                <a:lnTo>
                  <a:pt x="55079" y="4572"/>
                </a:lnTo>
                <a:lnTo>
                  <a:pt x="52793" y="1524"/>
                </a:lnTo>
                <a:lnTo>
                  <a:pt x="49745" y="0"/>
                </a:lnTo>
                <a:lnTo>
                  <a:pt x="42887" y="0"/>
                </a:lnTo>
                <a:lnTo>
                  <a:pt x="39839" y="1524"/>
                </a:lnTo>
                <a:lnTo>
                  <a:pt x="37553" y="4572"/>
                </a:lnTo>
                <a:lnTo>
                  <a:pt x="0" y="49530"/>
                </a:lnTo>
                <a:lnTo>
                  <a:pt x="29619" y="49530"/>
                </a:lnTo>
                <a:lnTo>
                  <a:pt x="37553" y="40031"/>
                </a:lnTo>
                <a:lnTo>
                  <a:pt x="37553" y="19050"/>
                </a:lnTo>
                <a:lnTo>
                  <a:pt x="55079" y="19050"/>
                </a:lnTo>
                <a:lnTo>
                  <a:pt x="55079" y="40130"/>
                </a:lnTo>
                <a:lnTo>
                  <a:pt x="62893" y="49530"/>
                </a:lnTo>
                <a:lnTo>
                  <a:pt x="92456" y="49530"/>
                </a:lnTo>
                <a:close/>
              </a:path>
              <a:path w="92456" h="49530">
                <a:moveTo>
                  <a:pt x="55079" y="19050"/>
                </a:moveTo>
                <a:lnTo>
                  <a:pt x="37553" y="19050"/>
                </a:lnTo>
                <a:lnTo>
                  <a:pt x="46295" y="29565"/>
                </a:lnTo>
                <a:lnTo>
                  <a:pt x="55079" y="19050"/>
                </a:lnTo>
                <a:close/>
              </a:path>
              <a:path w="92456" h="49530">
                <a:moveTo>
                  <a:pt x="46295" y="29565"/>
                </a:moveTo>
                <a:lnTo>
                  <a:pt x="37553" y="19050"/>
                </a:lnTo>
                <a:lnTo>
                  <a:pt x="37553" y="40031"/>
                </a:lnTo>
                <a:lnTo>
                  <a:pt x="46295" y="29565"/>
                </a:lnTo>
                <a:close/>
              </a:path>
              <a:path w="92456" h="49530">
                <a:moveTo>
                  <a:pt x="55079" y="40130"/>
                </a:moveTo>
                <a:lnTo>
                  <a:pt x="55079" y="19050"/>
                </a:lnTo>
                <a:lnTo>
                  <a:pt x="46295" y="29565"/>
                </a:lnTo>
                <a:lnTo>
                  <a:pt x="55079" y="40130"/>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15" name="object 15"/>
          <p:cNvSpPr txBox="1"/>
          <p:nvPr/>
        </p:nvSpPr>
        <p:spPr>
          <a:xfrm>
            <a:off x="3048910" y="2407102"/>
            <a:ext cx="325796" cy="204587"/>
          </a:xfrm>
          <a:prstGeom prst="rect">
            <a:avLst/>
          </a:prstGeom>
        </p:spPr>
        <p:txBody>
          <a:bodyPr vert="horz" wrap="square" lIns="0" tIns="0" rIns="0" bIns="0" rtlCol="0">
            <a:noAutofit/>
          </a:bodyPr>
          <a:lstStyle/>
          <a:p>
            <a:pPr marL="11133" defTabSz="801590"/>
            <a:r>
              <a:rPr sz="1200" b="1" spc="4" dirty="0">
                <a:solidFill>
                  <a:srgbClr val="0F93BB"/>
                </a:solidFill>
                <a:latin typeface="Arial"/>
                <a:cs typeface="Arial"/>
              </a:rPr>
              <a:t>6/16</a:t>
            </a:r>
            <a:endParaRPr sz="1200">
              <a:solidFill>
                <a:prstClr val="black"/>
              </a:solidFill>
              <a:latin typeface="Arial"/>
              <a:cs typeface="Arial"/>
            </a:endParaRPr>
          </a:p>
        </p:txBody>
      </p:sp>
      <p:sp>
        <p:nvSpPr>
          <p:cNvPr id="16" name="object 16"/>
          <p:cNvSpPr txBox="1"/>
          <p:nvPr/>
        </p:nvSpPr>
        <p:spPr>
          <a:xfrm>
            <a:off x="794401" y="2407102"/>
            <a:ext cx="412132" cy="204587"/>
          </a:xfrm>
          <a:prstGeom prst="rect">
            <a:avLst/>
          </a:prstGeom>
        </p:spPr>
        <p:txBody>
          <a:bodyPr vert="horz" wrap="square" lIns="0" tIns="0" rIns="0" bIns="0" rtlCol="0">
            <a:noAutofit/>
          </a:bodyPr>
          <a:lstStyle/>
          <a:p>
            <a:pPr marL="11133" defTabSz="801590"/>
            <a:r>
              <a:rPr sz="1200" b="1" spc="4" dirty="0">
                <a:solidFill>
                  <a:srgbClr val="0F93BB"/>
                </a:solidFill>
                <a:latin typeface="Arial"/>
                <a:cs typeface="Arial"/>
              </a:rPr>
              <a:t>12/15</a:t>
            </a:r>
            <a:endParaRPr sz="1200">
              <a:solidFill>
                <a:prstClr val="black"/>
              </a:solidFill>
              <a:latin typeface="Arial"/>
              <a:cs typeface="Arial"/>
            </a:endParaRPr>
          </a:p>
        </p:txBody>
      </p:sp>
      <p:sp>
        <p:nvSpPr>
          <p:cNvPr id="17" name="object 17"/>
          <p:cNvSpPr txBox="1"/>
          <p:nvPr/>
        </p:nvSpPr>
        <p:spPr>
          <a:xfrm>
            <a:off x="6600736" y="2407102"/>
            <a:ext cx="499010" cy="204587"/>
          </a:xfrm>
          <a:prstGeom prst="rect">
            <a:avLst/>
          </a:prstGeom>
        </p:spPr>
        <p:txBody>
          <a:bodyPr vert="horz" wrap="square" lIns="0" tIns="0" rIns="0" bIns="0" rtlCol="0">
            <a:noAutofit/>
          </a:bodyPr>
          <a:lstStyle/>
          <a:p>
            <a:pPr marL="11133" defTabSz="801590"/>
            <a:r>
              <a:rPr sz="1200" b="1" spc="4" dirty="0">
                <a:solidFill>
                  <a:srgbClr val="0F93BB"/>
                </a:solidFill>
                <a:latin typeface="Arial"/>
                <a:cs typeface="Arial"/>
              </a:rPr>
              <a:t>8/2017</a:t>
            </a:r>
            <a:endParaRPr sz="1200">
              <a:solidFill>
                <a:prstClr val="black"/>
              </a:solidFill>
              <a:latin typeface="Arial"/>
              <a:cs typeface="Arial"/>
            </a:endParaRPr>
          </a:p>
        </p:txBody>
      </p:sp>
      <p:sp>
        <p:nvSpPr>
          <p:cNvPr id="18" name="object 18"/>
          <p:cNvSpPr txBox="1"/>
          <p:nvPr/>
        </p:nvSpPr>
        <p:spPr>
          <a:xfrm>
            <a:off x="5180912" y="2407102"/>
            <a:ext cx="412132" cy="204587"/>
          </a:xfrm>
          <a:prstGeom prst="rect">
            <a:avLst/>
          </a:prstGeom>
        </p:spPr>
        <p:txBody>
          <a:bodyPr vert="horz" wrap="square" lIns="0" tIns="0" rIns="0" bIns="0" rtlCol="0">
            <a:noAutofit/>
          </a:bodyPr>
          <a:lstStyle/>
          <a:p>
            <a:pPr marL="11133" defTabSz="801590"/>
            <a:r>
              <a:rPr sz="1200" b="1" spc="4" dirty="0">
                <a:solidFill>
                  <a:srgbClr val="0F93BB"/>
                </a:solidFill>
                <a:latin typeface="Arial"/>
                <a:cs typeface="Arial"/>
              </a:rPr>
              <a:t>12/16</a:t>
            </a:r>
            <a:endParaRPr sz="1200">
              <a:solidFill>
                <a:prstClr val="black"/>
              </a:solidFill>
              <a:latin typeface="Arial"/>
              <a:cs typeface="Arial"/>
            </a:endParaRPr>
          </a:p>
        </p:txBody>
      </p:sp>
      <p:sp>
        <p:nvSpPr>
          <p:cNvPr id="19" name="object 19"/>
          <p:cNvSpPr txBox="1"/>
          <p:nvPr/>
        </p:nvSpPr>
        <p:spPr>
          <a:xfrm>
            <a:off x="7930405" y="2407102"/>
            <a:ext cx="499010" cy="204587"/>
          </a:xfrm>
          <a:prstGeom prst="rect">
            <a:avLst/>
          </a:prstGeom>
        </p:spPr>
        <p:txBody>
          <a:bodyPr vert="horz" wrap="square" lIns="0" tIns="0" rIns="0" bIns="0" rtlCol="0">
            <a:noAutofit/>
          </a:bodyPr>
          <a:lstStyle/>
          <a:p>
            <a:pPr marL="11133" defTabSz="801590"/>
            <a:r>
              <a:rPr sz="1200" b="1" spc="4" dirty="0">
                <a:solidFill>
                  <a:srgbClr val="0F93BB"/>
                </a:solidFill>
                <a:latin typeface="Arial"/>
                <a:cs typeface="Arial"/>
              </a:rPr>
              <a:t>1/2018</a:t>
            </a:r>
            <a:endParaRPr sz="1200">
              <a:solidFill>
                <a:prstClr val="black"/>
              </a:solidFill>
              <a:latin typeface="Arial"/>
              <a:cs typeface="Arial"/>
            </a:endParaRPr>
          </a:p>
        </p:txBody>
      </p:sp>
      <p:sp>
        <p:nvSpPr>
          <p:cNvPr id="20" name="object 20"/>
          <p:cNvSpPr/>
          <p:nvPr/>
        </p:nvSpPr>
        <p:spPr>
          <a:xfrm>
            <a:off x="306467" y="2782158"/>
            <a:ext cx="1440034" cy="246196"/>
          </a:xfrm>
          <a:custGeom>
            <a:avLst/>
            <a:gdLst/>
            <a:ahLst/>
            <a:cxnLst/>
            <a:rect l="l" t="t" r="r" b="b"/>
            <a:pathLst>
              <a:path w="1684040" h="271272">
                <a:moveTo>
                  <a:pt x="1684040" y="271272"/>
                </a:moveTo>
                <a:lnTo>
                  <a:pt x="1676248" y="213088"/>
                </a:lnTo>
                <a:lnTo>
                  <a:pt x="1662337" y="171342"/>
                </a:lnTo>
                <a:lnTo>
                  <a:pt x="1642322" y="132786"/>
                </a:lnTo>
                <a:lnTo>
                  <a:pt x="1616779" y="97999"/>
                </a:lnTo>
                <a:lnTo>
                  <a:pt x="1586285" y="67562"/>
                </a:lnTo>
                <a:lnTo>
                  <a:pt x="1551416" y="42056"/>
                </a:lnTo>
                <a:lnTo>
                  <a:pt x="1512747" y="22062"/>
                </a:lnTo>
                <a:lnTo>
                  <a:pt x="1470855" y="8160"/>
                </a:lnTo>
                <a:lnTo>
                  <a:pt x="1426315" y="930"/>
                </a:lnTo>
                <a:lnTo>
                  <a:pt x="1403233" y="0"/>
                </a:lnTo>
                <a:lnTo>
                  <a:pt x="280045" y="0"/>
                </a:lnTo>
                <a:lnTo>
                  <a:pt x="234605" y="3675"/>
                </a:lnTo>
                <a:lnTo>
                  <a:pt x="191482" y="14313"/>
                </a:lnTo>
                <a:lnTo>
                  <a:pt x="151259" y="31334"/>
                </a:lnTo>
                <a:lnTo>
                  <a:pt x="114514" y="54156"/>
                </a:lnTo>
                <a:lnTo>
                  <a:pt x="81830" y="82200"/>
                </a:lnTo>
                <a:lnTo>
                  <a:pt x="53786" y="114885"/>
                </a:lnTo>
                <a:lnTo>
                  <a:pt x="30963" y="151629"/>
                </a:lnTo>
                <a:lnTo>
                  <a:pt x="13942" y="191853"/>
                </a:lnTo>
                <a:lnTo>
                  <a:pt x="3304" y="234975"/>
                </a:lnTo>
                <a:lnTo>
                  <a:pt x="0" y="271272"/>
                </a:lnTo>
                <a:lnTo>
                  <a:pt x="1684040" y="271272"/>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21" name="object 21"/>
          <p:cNvSpPr/>
          <p:nvPr/>
        </p:nvSpPr>
        <p:spPr>
          <a:xfrm>
            <a:off x="296377" y="2771784"/>
            <a:ext cx="1459825" cy="256570"/>
          </a:xfrm>
          <a:custGeom>
            <a:avLst/>
            <a:gdLst/>
            <a:ahLst/>
            <a:cxnLst/>
            <a:rect l="l" t="t" r="r" b="b"/>
            <a:pathLst>
              <a:path w="1707184" h="282702">
                <a:moveTo>
                  <a:pt x="1408938" y="0"/>
                </a:moveTo>
                <a:lnTo>
                  <a:pt x="291846" y="0"/>
                </a:lnTo>
                <a:lnTo>
                  <a:pt x="245951" y="3498"/>
                </a:lnTo>
                <a:lnTo>
                  <a:pt x="202354" y="13812"/>
                </a:lnTo>
                <a:lnTo>
                  <a:pt x="161586" y="30405"/>
                </a:lnTo>
                <a:lnTo>
                  <a:pt x="124177" y="52741"/>
                </a:lnTo>
                <a:lnTo>
                  <a:pt x="90658" y="80286"/>
                </a:lnTo>
                <a:lnTo>
                  <a:pt x="61561" y="112502"/>
                </a:lnTo>
                <a:lnTo>
                  <a:pt x="37416" y="148854"/>
                </a:lnTo>
                <a:lnTo>
                  <a:pt x="18753" y="188806"/>
                </a:lnTo>
                <a:lnTo>
                  <a:pt x="6104" y="231823"/>
                </a:lnTo>
                <a:lnTo>
                  <a:pt x="0" y="277368"/>
                </a:lnTo>
                <a:lnTo>
                  <a:pt x="0" y="282702"/>
                </a:lnTo>
                <a:lnTo>
                  <a:pt x="22860" y="282702"/>
                </a:lnTo>
                <a:lnTo>
                  <a:pt x="22860" y="278130"/>
                </a:lnTo>
                <a:lnTo>
                  <a:pt x="24912" y="256888"/>
                </a:lnTo>
                <a:lnTo>
                  <a:pt x="33684" y="216014"/>
                </a:lnTo>
                <a:lnTo>
                  <a:pt x="48263" y="177706"/>
                </a:lnTo>
                <a:lnTo>
                  <a:pt x="68153" y="142465"/>
                </a:lnTo>
                <a:lnTo>
                  <a:pt x="92858" y="110794"/>
                </a:lnTo>
                <a:lnTo>
                  <a:pt x="121881" y="83195"/>
                </a:lnTo>
                <a:lnTo>
                  <a:pt x="154725" y="60171"/>
                </a:lnTo>
                <a:lnTo>
                  <a:pt x="190895" y="42223"/>
                </a:lnTo>
                <a:lnTo>
                  <a:pt x="229893" y="29854"/>
                </a:lnTo>
                <a:lnTo>
                  <a:pt x="271223" y="23566"/>
                </a:lnTo>
                <a:lnTo>
                  <a:pt x="1403604" y="22860"/>
                </a:lnTo>
                <a:lnTo>
                  <a:pt x="1403604" y="10668"/>
                </a:lnTo>
                <a:lnTo>
                  <a:pt x="1404366" y="4572"/>
                </a:lnTo>
                <a:lnTo>
                  <a:pt x="1408938" y="0"/>
                </a:lnTo>
                <a:close/>
              </a:path>
              <a:path w="1707184" h="282702">
                <a:moveTo>
                  <a:pt x="1415796" y="0"/>
                </a:moveTo>
                <a:lnTo>
                  <a:pt x="1408938" y="0"/>
                </a:lnTo>
                <a:lnTo>
                  <a:pt x="1404366" y="4572"/>
                </a:lnTo>
                <a:lnTo>
                  <a:pt x="1403604" y="10668"/>
                </a:lnTo>
                <a:lnTo>
                  <a:pt x="1403604" y="17526"/>
                </a:lnTo>
                <a:lnTo>
                  <a:pt x="1408938" y="22098"/>
                </a:lnTo>
                <a:lnTo>
                  <a:pt x="1415034" y="22860"/>
                </a:lnTo>
                <a:lnTo>
                  <a:pt x="1415796" y="0"/>
                </a:lnTo>
                <a:close/>
              </a:path>
              <a:path w="1707184" h="282702">
                <a:moveTo>
                  <a:pt x="1415034" y="22860"/>
                </a:moveTo>
                <a:lnTo>
                  <a:pt x="1408938" y="22098"/>
                </a:lnTo>
                <a:lnTo>
                  <a:pt x="1403604" y="17526"/>
                </a:lnTo>
                <a:lnTo>
                  <a:pt x="1403604" y="22860"/>
                </a:lnTo>
                <a:lnTo>
                  <a:pt x="1415034" y="22860"/>
                </a:lnTo>
                <a:close/>
              </a:path>
              <a:path w="1707184" h="282702">
                <a:moveTo>
                  <a:pt x="1427226" y="17526"/>
                </a:moveTo>
                <a:lnTo>
                  <a:pt x="1427226" y="4572"/>
                </a:lnTo>
                <a:lnTo>
                  <a:pt x="1421892" y="0"/>
                </a:lnTo>
                <a:lnTo>
                  <a:pt x="1415796" y="0"/>
                </a:lnTo>
                <a:lnTo>
                  <a:pt x="1415034" y="22860"/>
                </a:lnTo>
                <a:lnTo>
                  <a:pt x="1421892" y="22860"/>
                </a:lnTo>
                <a:lnTo>
                  <a:pt x="1427226" y="17526"/>
                </a:lnTo>
                <a:close/>
              </a:path>
              <a:path w="1707184" h="282702">
                <a:moveTo>
                  <a:pt x="1707184" y="282702"/>
                </a:moveTo>
                <a:lnTo>
                  <a:pt x="1706118" y="262128"/>
                </a:lnTo>
                <a:lnTo>
                  <a:pt x="1704594" y="246888"/>
                </a:lnTo>
                <a:lnTo>
                  <a:pt x="1701545" y="233172"/>
                </a:lnTo>
                <a:lnTo>
                  <a:pt x="1698498" y="218694"/>
                </a:lnTo>
                <a:lnTo>
                  <a:pt x="1684782" y="178308"/>
                </a:lnTo>
                <a:lnTo>
                  <a:pt x="1664350" y="138536"/>
                </a:lnTo>
                <a:lnTo>
                  <a:pt x="1638005" y="102599"/>
                </a:lnTo>
                <a:lnTo>
                  <a:pt x="1606535" y="71090"/>
                </a:lnTo>
                <a:lnTo>
                  <a:pt x="1570725" y="44604"/>
                </a:lnTo>
                <a:lnTo>
                  <a:pt x="1531361" y="23735"/>
                </a:lnTo>
                <a:lnTo>
                  <a:pt x="1489229" y="9076"/>
                </a:lnTo>
                <a:lnTo>
                  <a:pt x="1444752" y="1524"/>
                </a:lnTo>
                <a:lnTo>
                  <a:pt x="1430274" y="0"/>
                </a:lnTo>
                <a:lnTo>
                  <a:pt x="1421892" y="0"/>
                </a:lnTo>
                <a:lnTo>
                  <a:pt x="1427226" y="4572"/>
                </a:lnTo>
                <a:lnTo>
                  <a:pt x="1427226" y="22860"/>
                </a:lnTo>
                <a:lnTo>
                  <a:pt x="1470541" y="28333"/>
                </a:lnTo>
                <a:lnTo>
                  <a:pt x="1510095" y="39806"/>
                </a:lnTo>
                <a:lnTo>
                  <a:pt x="1547246" y="57162"/>
                </a:lnTo>
                <a:lnTo>
                  <a:pt x="1581297" y="79871"/>
                </a:lnTo>
                <a:lnTo>
                  <a:pt x="1611550" y="107406"/>
                </a:lnTo>
                <a:lnTo>
                  <a:pt x="1637306" y="139238"/>
                </a:lnTo>
                <a:lnTo>
                  <a:pt x="1657867" y="174839"/>
                </a:lnTo>
                <a:lnTo>
                  <a:pt x="1672589" y="211836"/>
                </a:lnTo>
                <a:lnTo>
                  <a:pt x="1681733" y="251460"/>
                </a:lnTo>
                <a:lnTo>
                  <a:pt x="1684782" y="278130"/>
                </a:lnTo>
                <a:lnTo>
                  <a:pt x="1684782" y="282702"/>
                </a:lnTo>
                <a:lnTo>
                  <a:pt x="1707184" y="282702"/>
                </a:lnTo>
                <a:close/>
              </a:path>
              <a:path w="1707184" h="282702">
                <a:moveTo>
                  <a:pt x="1427226" y="22860"/>
                </a:moveTo>
                <a:lnTo>
                  <a:pt x="1427226" y="17526"/>
                </a:lnTo>
                <a:lnTo>
                  <a:pt x="1421892" y="22860"/>
                </a:lnTo>
                <a:lnTo>
                  <a:pt x="1427226" y="22860"/>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22" name="object 22"/>
          <p:cNvSpPr txBox="1"/>
          <p:nvPr/>
        </p:nvSpPr>
        <p:spPr>
          <a:xfrm>
            <a:off x="572214" y="2893500"/>
            <a:ext cx="908427" cy="156178"/>
          </a:xfrm>
          <a:prstGeom prst="rect">
            <a:avLst/>
          </a:prstGeom>
        </p:spPr>
        <p:txBody>
          <a:bodyPr vert="horz" wrap="square" lIns="0" tIns="0" rIns="0" bIns="0" rtlCol="0">
            <a:noAutofit/>
          </a:bodyPr>
          <a:lstStyle/>
          <a:p>
            <a:pPr marL="11133" defTabSz="801590"/>
            <a:r>
              <a:rPr sz="900" b="1" spc="9" dirty="0">
                <a:solidFill>
                  <a:srgbClr val="FFFFFF"/>
                </a:solidFill>
                <a:latin typeface="Arial"/>
                <a:cs typeface="Arial"/>
              </a:rPr>
              <a:t>Ympärivuotinen</a:t>
            </a:r>
            <a:endParaRPr sz="900">
              <a:solidFill>
                <a:prstClr val="black"/>
              </a:solidFill>
              <a:latin typeface="Arial"/>
              <a:cs typeface="Arial"/>
            </a:endParaRPr>
          </a:p>
        </p:txBody>
      </p:sp>
      <p:sp>
        <p:nvSpPr>
          <p:cNvPr id="23" name="object 23"/>
          <p:cNvSpPr/>
          <p:nvPr/>
        </p:nvSpPr>
        <p:spPr>
          <a:xfrm>
            <a:off x="1957257" y="2782158"/>
            <a:ext cx="2654639" cy="246196"/>
          </a:xfrm>
          <a:custGeom>
            <a:avLst/>
            <a:gdLst/>
            <a:ahLst/>
            <a:cxnLst/>
            <a:rect l="l" t="t" r="r" b="b"/>
            <a:pathLst>
              <a:path w="3104453" h="271271">
                <a:moveTo>
                  <a:pt x="3104453" y="271271"/>
                </a:moveTo>
                <a:lnTo>
                  <a:pt x="3091503" y="214189"/>
                </a:lnTo>
                <a:lnTo>
                  <a:pt x="3072513" y="169253"/>
                </a:lnTo>
                <a:lnTo>
                  <a:pt x="3047045" y="128217"/>
                </a:lnTo>
                <a:lnTo>
                  <a:pt x="3015743" y="91725"/>
                </a:lnTo>
                <a:lnTo>
                  <a:pt x="2979251" y="60423"/>
                </a:lnTo>
                <a:lnTo>
                  <a:pt x="2938215" y="34955"/>
                </a:lnTo>
                <a:lnTo>
                  <a:pt x="2893279" y="15965"/>
                </a:lnTo>
                <a:lnTo>
                  <a:pt x="2845088" y="4098"/>
                </a:lnTo>
                <a:lnTo>
                  <a:pt x="2794286" y="0"/>
                </a:lnTo>
                <a:lnTo>
                  <a:pt x="310166" y="0"/>
                </a:lnTo>
                <a:lnTo>
                  <a:pt x="259365" y="4098"/>
                </a:lnTo>
                <a:lnTo>
                  <a:pt x="211173" y="15965"/>
                </a:lnTo>
                <a:lnTo>
                  <a:pt x="166237" y="34955"/>
                </a:lnTo>
                <a:lnTo>
                  <a:pt x="125201" y="60423"/>
                </a:lnTo>
                <a:lnTo>
                  <a:pt x="88710" y="91725"/>
                </a:lnTo>
                <a:lnTo>
                  <a:pt x="57408" y="128217"/>
                </a:lnTo>
                <a:lnTo>
                  <a:pt x="31940" y="169253"/>
                </a:lnTo>
                <a:lnTo>
                  <a:pt x="12950" y="214189"/>
                </a:lnTo>
                <a:lnTo>
                  <a:pt x="1083" y="262380"/>
                </a:lnTo>
                <a:lnTo>
                  <a:pt x="0" y="271271"/>
                </a:lnTo>
                <a:lnTo>
                  <a:pt x="3104453" y="271271"/>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24" name="object 24"/>
          <p:cNvSpPr/>
          <p:nvPr/>
        </p:nvSpPr>
        <p:spPr>
          <a:xfrm>
            <a:off x="1947272" y="2771786"/>
            <a:ext cx="2674614" cy="256569"/>
          </a:xfrm>
          <a:custGeom>
            <a:avLst/>
            <a:gdLst/>
            <a:ahLst/>
            <a:cxnLst/>
            <a:rect l="l" t="t" r="r" b="b"/>
            <a:pathLst>
              <a:path w="3127813" h="282701">
                <a:moveTo>
                  <a:pt x="3127813" y="282701"/>
                </a:moveTo>
                <a:lnTo>
                  <a:pt x="3120455" y="244220"/>
                </a:lnTo>
                <a:lnTo>
                  <a:pt x="3105718" y="200113"/>
                </a:lnTo>
                <a:lnTo>
                  <a:pt x="3085298" y="159209"/>
                </a:lnTo>
                <a:lnTo>
                  <a:pt x="3059657" y="121953"/>
                </a:lnTo>
                <a:lnTo>
                  <a:pt x="3029255" y="88792"/>
                </a:lnTo>
                <a:lnTo>
                  <a:pt x="2994553" y="60170"/>
                </a:lnTo>
                <a:lnTo>
                  <a:pt x="2956012" y="36534"/>
                </a:lnTo>
                <a:lnTo>
                  <a:pt x="2914093" y="18330"/>
                </a:lnTo>
                <a:lnTo>
                  <a:pt x="2869256" y="6003"/>
                </a:lnTo>
                <a:lnTo>
                  <a:pt x="2821963" y="0"/>
                </a:lnTo>
                <a:lnTo>
                  <a:pt x="321841" y="0"/>
                </a:lnTo>
                <a:lnTo>
                  <a:pt x="274891" y="3155"/>
                </a:lnTo>
                <a:lnTo>
                  <a:pt x="229708" y="13019"/>
                </a:lnTo>
                <a:lnTo>
                  <a:pt x="186868" y="29107"/>
                </a:lnTo>
                <a:lnTo>
                  <a:pt x="146948" y="50931"/>
                </a:lnTo>
                <a:lnTo>
                  <a:pt x="110524" y="78004"/>
                </a:lnTo>
                <a:lnTo>
                  <a:pt x="78173" y="109841"/>
                </a:lnTo>
                <a:lnTo>
                  <a:pt x="50473" y="145953"/>
                </a:lnTo>
                <a:lnTo>
                  <a:pt x="27999" y="185856"/>
                </a:lnTo>
                <a:lnTo>
                  <a:pt x="11329" y="229060"/>
                </a:lnTo>
                <a:lnTo>
                  <a:pt x="1039" y="275082"/>
                </a:lnTo>
                <a:lnTo>
                  <a:pt x="0" y="282701"/>
                </a:lnTo>
                <a:lnTo>
                  <a:pt x="23213" y="282701"/>
                </a:lnTo>
                <a:lnTo>
                  <a:pt x="23899" y="278130"/>
                </a:lnTo>
                <a:lnTo>
                  <a:pt x="28296" y="253796"/>
                </a:lnTo>
                <a:lnTo>
                  <a:pt x="39665" y="216809"/>
                </a:lnTo>
                <a:lnTo>
                  <a:pt x="55853" y="181654"/>
                </a:lnTo>
                <a:lnTo>
                  <a:pt x="76409" y="148820"/>
                </a:lnTo>
                <a:lnTo>
                  <a:pt x="100881" y="118796"/>
                </a:lnTo>
                <a:lnTo>
                  <a:pt x="129817" y="91440"/>
                </a:lnTo>
                <a:lnTo>
                  <a:pt x="162865" y="67880"/>
                </a:lnTo>
                <a:lnTo>
                  <a:pt x="196998" y="49780"/>
                </a:lnTo>
                <a:lnTo>
                  <a:pt x="233066" y="36001"/>
                </a:lnTo>
                <a:lnTo>
                  <a:pt x="270550" y="26936"/>
                </a:lnTo>
                <a:lnTo>
                  <a:pt x="308935" y="22977"/>
                </a:lnTo>
                <a:lnTo>
                  <a:pt x="2821963" y="22859"/>
                </a:lnTo>
                <a:lnTo>
                  <a:pt x="2837203" y="24383"/>
                </a:lnTo>
                <a:lnTo>
                  <a:pt x="2880262" y="31916"/>
                </a:lnTo>
                <a:lnTo>
                  <a:pt x="2921058" y="45442"/>
                </a:lnTo>
                <a:lnTo>
                  <a:pt x="2959098" y="64459"/>
                </a:lnTo>
                <a:lnTo>
                  <a:pt x="2993891" y="88469"/>
                </a:lnTo>
                <a:lnTo>
                  <a:pt x="3024945" y="116971"/>
                </a:lnTo>
                <a:lnTo>
                  <a:pt x="3051770" y="149466"/>
                </a:lnTo>
                <a:lnTo>
                  <a:pt x="3073875" y="185453"/>
                </a:lnTo>
                <a:lnTo>
                  <a:pt x="3090767" y="224433"/>
                </a:lnTo>
                <a:lnTo>
                  <a:pt x="3101956" y="265906"/>
                </a:lnTo>
                <a:lnTo>
                  <a:pt x="3104534" y="282701"/>
                </a:lnTo>
                <a:lnTo>
                  <a:pt x="3127813" y="282701"/>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25" name="object 25"/>
          <p:cNvSpPr txBox="1"/>
          <p:nvPr/>
        </p:nvSpPr>
        <p:spPr>
          <a:xfrm>
            <a:off x="2223998" y="2902490"/>
            <a:ext cx="2120387" cy="156178"/>
          </a:xfrm>
          <a:prstGeom prst="rect">
            <a:avLst/>
          </a:prstGeom>
        </p:spPr>
        <p:txBody>
          <a:bodyPr vert="horz" wrap="square" lIns="0" tIns="0" rIns="0" bIns="0" rtlCol="0">
            <a:noAutofit/>
          </a:bodyPr>
          <a:lstStyle/>
          <a:p>
            <a:pPr marL="11133" defTabSz="801590"/>
            <a:r>
              <a:rPr sz="900" b="1" spc="9" dirty="0">
                <a:solidFill>
                  <a:srgbClr val="FFFFFF"/>
                </a:solidFill>
                <a:latin typeface="Arial"/>
                <a:cs typeface="Arial"/>
              </a:rPr>
              <a:t>Uudet</a:t>
            </a:r>
            <a:r>
              <a:rPr sz="900" b="1" spc="4" dirty="0">
                <a:solidFill>
                  <a:srgbClr val="FFFFFF"/>
                </a:solidFill>
                <a:latin typeface="Arial"/>
                <a:cs typeface="Arial"/>
              </a:rPr>
              <a:t> </a:t>
            </a:r>
            <a:r>
              <a:rPr sz="900" b="1" spc="-4" dirty="0">
                <a:solidFill>
                  <a:srgbClr val="FFFFFF"/>
                </a:solidFill>
                <a:latin typeface="Arial"/>
                <a:cs typeface="Arial"/>
              </a:rPr>
              <a:t>y</a:t>
            </a:r>
            <a:r>
              <a:rPr sz="900" b="1" dirty="0">
                <a:solidFill>
                  <a:srgbClr val="FFFFFF"/>
                </a:solidFill>
                <a:latin typeface="Arial"/>
                <a:cs typeface="Arial"/>
              </a:rPr>
              <a:t>hteis</a:t>
            </a:r>
            <a:r>
              <a:rPr sz="900" b="1" spc="4" dirty="0">
                <a:solidFill>
                  <a:srgbClr val="FFFFFF"/>
                </a:solidFill>
                <a:latin typeface="Arial"/>
                <a:cs typeface="Arial"/>
              </a:rPr>
              <a:t>t</a:t>
            </a:r>
            <a:r>
              <a:rPr sz="900" b="1" spc="-4" dirty="0">
                <a:solidFill>
                  <a:srgbClr val="FFFFFF"/>
                </a:solidFill>
                <a:latin typeface="Arial"/>
                <a:cs typeface="Arial"/>
              </a:rPr>
              <a:t>y</a:t>
            </a:r>
            <a:r>
              <a:rPr sz="900" b="1" spc="4" dirty="0">
                <a:solidFill>
                  <a:srgbClr val="FFFFFF"/>
                </a:solidFill>
                <a:latin typeface="Arial"/>
                <a:cs typeface="Arial"/>
              </a:rPr>
              <a:t>ömallit</a:t>
            </a:r>
            <a:r>
              <a:rPr sz="900" b="1" spc="26" dirty="0">
                <a:solidFill>
                  <a:srgbClr val="FFFFFF"/>
                </a:solidFill>
                <a:latin typeface="Arial"/>
                <a:cs typeface="Arial"/>
              </a:rPr>
              <a:t> </a:t>
            </a:r>
            <a:r>
              <a:rPr sz="900" b="1" dirty="0">
                <a:solidFill>
                  <a:srgbClr val="FFFFFF"/>
                </a:solidFill>
                <a:latin typeface="Arial"/>
                <a:cs typeface="Arial"/>
              </a:rPr>
              <a:t>toise</a:t>
            </a:r>
            <a:r>
              <a:rPr sz="900" b="1" spc="9" dirty="0">
                <a:solidFill>
                  <a:srgbClr val="FFFFFF"/>
                </a:solidFill>
                <a:latin typeface="Arial"/>
                <a:cs typeface="Arial"/>
              </a:rPr>
              <a:t>n</a:t>
            </a:r>
            <a:r>
              <a:rPr sz="900" b="1" spc="18" dirty="0">
                <a:solidFill>
                  <a:srgbClr val="FFFFFF"/>
                </a:solidFill>
                <a:latin typeface="Arial"/>
                <a:cs typeface="Arial"/>
              </a:rPr>
              <a:t> </a:t>
            </a:r>
            <a:r>
              <a:rPr sz="900" b="1" spc="4" dirty="0">
                <a:solidFill>
                  <a:srgbClr val="FFFFFF"/>
                </a:solidFill>
                <a:latin typeface="Arial"/>
                <a:cs typeface="Arial"/>
              </a:rPr>
              <a:t>astee</a:t>
            </a:r>
            <a:r>
              <a:rPr sz="900" b="1" spc="9" dirty="0">
                <a:solidFill>
                  <a:srgbClr val="FFFFFF"/>
                </a:solidFill>
                <a:latin typeface="Arial"/>
                <a:cs typeface="Arial"/>
              </a:rPr>
              <a:t>n</a:t>
            </a:r>
            <a:r>
              <a:rPr sz="900" b="1" spc="-9" dirty="0">
                <a:solidFill>
                  <a:srgbClr val="FFFFFF"/>
                </a:solidFill>
                <a:latin typeface="Arial"/>
                <a:cs typeface="Arial"/>
              </a:rPr>
              <a:t> </a:t>
            </a:r>
            <a:r>
              <a:rPr sz="900" b="1" dirty="0">
                <a:solidFill>
                  <a:srgbClr val="FFFFFF"/>
                </a:solidFill>
                <a:latin typeface="Arial"/>
                <a:cs typeface="Arial"/>
              </a:rPr>
              <a:t>j</a:t>
            </a:r>
            <a:r>
              <a:rPr sz="900" b="1" spc="9" dirty="0">
                <a:solidFill>
                  <a:srgbClr val="FFFFFF"/>
                </a:solidFill>
                <a:latin typeface="Arial"/>
                <a:cs typeface="Arial"/>
              </a:rPr>
              <a:t>a</a:t>
            </a:r>
            <a:endParaRPr sz="900">
              <a:solidFill>
                <a:prstClr val="black"/>
              </a:solidFill>
              <a:latin typeface="Arial"/>
              <a:cs typeface="Arial"/>
            </a:endParaRPr>
          </a:p>
        </p:txBody>
      </p:sp>
      <p:sp>
        <p:nvSpPr>
          <p:cNvPr id="26" name="object 26"/>
          <p:cNvSpPr/>
          <p:nvPr/>
        </p:nvSpPr>
        <p:spPr>
          <a:xfrm>
            <a:off x="4812559" y="2771784"/>
            <a:ext cx="1266041" cy="256570"/>
          </a:xfrm>
          <a:custGeom>
            <a:avLst/>
            <a:gdLst/>
            <a:ahLst/>
            <a:cxnLst/>
            <a:rect l="l" t="t" r="r" b="b"/>
            <a:pathLst>
              <a:path w="1480565" h="282702">
                <a:moveTo>
                  <a:pt x="1480566" y="282702"/>
                </a:moveTo>
                <a:lnTo>
                  <a:pt x="1480566" y="214883"/>
                </a:lnTo>
                <a:lnTo>
                  <a:pt x="1479804" y="203453"/>
                </a:lnTo>
                <a:lnTo>
                  <a:pt x="1469277" y="155235"/>
                </a:lnTo>
                <a:lnTo>
                  <a:pt x="1449243" y="111514"/>
                </a:lnTo>
                <a:lnTo>
                  <a:pt x="1420890" y="73415"/>
                </a:lnTo>
                <a:lnTo>
                  <a:pt x="1385403" y="42064"/>
                </a:lnTo>
                <a:lnTo>
                  <a:pt x="1343969" y="18584"/>
                </a:lnTo>
                <a:lnTo>
                  <a:pt x="1297774" y="4101"/>
                </a:lnTo>
                <a:lnTo>
                  <a:pt x="1264920" y="0"/>
                </a:lnTo>
                <a:lnTo>
                  <a:pt x="227076" y="0"/>
                </a:lnTo>
                <a:lnTo>
                  <a:pt x="177881" y="5020"/>
                </a:lnTo>
                <a:lnTo>
                  <a:pt x="132262" y="20304"/>
                </a:lnTo>
                <a:lnTo>
                  <a:pt x="91432" y="44676"/>
                </a:lnTo>
                <a:lnTo>
                  <a:pt x="56602" y="76959"/>
                </a:lnTo>
                <a:lnTo>
                  <a:pt x="28986" y="115978"/>
                </a:lnTo>
                <a:lnTo>
                  <a:pt x="9798" y="160558"/>
                </a:lnTo>
                <a:lnTo>
                  <a:pt x="761" y="204215"/>
                </a:lnTo>
                <a:lnTo>
                  <a:pt x="0" y="215645"/>
                </a:lnTo>
                <a:lnTo>
                  <a:pt x="0" y="282702"/>
                </a:lnTo>
                <a:lnTo>
                  <a:pt x="1480566" y="282702"/>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27" name="object 27"/>
          <p:cNvSpPr txBox="1"/>
          <p:nvPr/>
        </p:nvSpPr>
        <p:spPr>
          <a:xfrm>
            <a:off x="4969152" y="2876211"/>
            <a:ext cx="952410" cy="156178"/>
          </a:xfrm>
          <a:prstGeom prst="rect">
            <a:avLst/>
          </a:prstGeom>
        </p:spPr>
        <p:txBody>
          <a:bodyPr vert="horz" wrap="square" lIns="0" tIns="0" rIns="0" bIns="0" rtlCol="0">
            <a:noAutofit/>
          </a:bodyPr>
          <a:lstStyle/>
          <a:p>
            <a:pPr marL="11133" defTabSz="801590"/>
            <a:r>
              <a:rPr sz="900" b="1" spc="9" dirty="0">
                <a:solidFill>
                  <a:srgbClr val="FFFFFF"/>
                </a:solidFill>
                <a:latin typeface="Arial"/>
                <a:cs typeface="Arial"/>
              </a:rPr>
              <a:t>Lainsäädäntöt</a:t>
            </a:r>
            <a:r>
              <a:rPr sz="900" b="1" spc="-4" dirty="0">
                <a:solidFill>
                  <a:srgbClr val="FFFFFF"/>
                </a:solidFill>
                <a:latin typeface="Arial"/>
                <a:cs typeface="Arial"/>
              </a:rPr>
              <a:t>y</a:t>
            </a:r>
            <a:r>
              <a:rPr sz="900" b="1" spc="9" dirty="0">
                <a:solidFill>
                  <a:srgbClr val="FFFFFF"/>
                </a:solidFill>
                <a:latin typeface="Arial"/>
                <a:cs typeface="Arial"/>
              </a:rPr>
              <a:t>ö</a:t>
            </a:r>
            <a:endParaRPr sz="900">
              <a:solidFill>
                <a:prstClr val="black"/>
              </a:solidFill>
              <a:latin typeface="Arial"/>
              <a:cs typeface="Arial"/>
            </a:endParaRPr>
          </a:p>
        </p:txBody>
      </p:sp>
      <p:sp>
        <p:nvSpPr>
          <p:cNvPr id="28" name="object 28"/>
          <p:cNvSpPr/>
          <p:nvPr/>
        </p:nvSpPr>
        <p:spPr>
          <a:xfrm>
            <a:off x="6184156" y="2700740"/>
            <a:ext cx="1182638" cy="369184"/>
          </a:xfrm>
          <a:custGeom>
            <a:avLst/>
            <a:gdLst/>
            <a:ahLst/>
            <a:cxnLst/>
            <a:rect l="l" t="t" r="r" b="b"/>
            <a:pathLst>
              <a:path w="1383029" h="282702">
                <a:moveTo>
                  <a:pt x="1383030" y="282702"/>
                </a:moveTo>
                <a:lnTo>
                  <a:pt x="1383030" y="214883"/>
                </a:lnTo>
                <a:lnTo>
                  <a:pt x="1382268" y="203453"/>
                </a:lnTo>
                <a:lnTo>
                  <a:pt x="1371638" y="155052"/>
                </a:lnTo>
                <a:lnTo>
                  <a:pt x="1351648" y="111302"/>
                </a:lnTo>
                <a:lnTo>
                  <a:pt x="1323414" y="73272"/>
                </a:lnTo>
                <a:lnTo>
                  <a:pt x="1288051" y="42027"/>
                </a:lnTo>
                <a:lnTo>
                  <a:pt x="1246676" y="18636"/>
                </a:lnTo>
                <a:lnTo>
                  <a:pt x="1200402" y="4164"/>
                </a:lnTo>
                <a:lnTo>
                  <a:pt x="1167384" y="0"/>
                </a:lnTo>
                <a:lnTo>
                  <a:pt x="227076" y="0"/>
                </a:lnTo>
                <a:lnTo>
                  <a:pt x="178144" y="4840"/>
                </a:lnTo>
                <a:lnTo>
                  <a:pt x="132487" y="20135"/>
                </a:lnTo>
                <a:lnTo>
                  <a:pt x="91452" y="44626"/>
                </a:lnTo>
                <a:lnTo>
                  <a:pt x="56384" y="77056"/>
                </a:lnTo>
                <a:lnTo>
                  <a:pt x="28631" y="116168"/>
                </a:lnTo>
                <a:lnTo>
                  <a:pt x="9538" y="160703"/>
                </a:lnTo>
                <a:lnTo>
                  <a:pt x="761" y="204215"/>
                </a:lnTo>
                <a:lnTo>
                  <a:pt x="0" y="215645"/>
                </a:lnTo>
                <a:lnTo>
                  <a:pt x="0" y="282702"/>
                </a:lnTo>
                <a:lnTo>
                  <a:pt x="1383030" y="282702"/>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29" name="object 29"/>
          <p:cNvSpPr txBox="1"/>
          <p:nvPr/>
        </p:nvSpPr>
        <p:spPr>
          <a:xfrm>
            <a:off x="6321202" y="2867468"/>
            <a:ext cx="907884" cy="417516"/>
          </a:xfrm>
          <a:prstGeom prst="rect">
            <a:avLst/>
          </a:prstGeom>
        </p:spPr>
        <p:txBody>
          <a:bodyPr vert="horz" wrap="square" lIns="0" tIns="0" rIns="0" bIns="0" rtlCol="0">
            <a:noAutofit/>
          </a:bodyPr>
          <a:lstStyle/>
          <a:p>
            <a:pPr marL="11133" defTabSz="801590"/>
            <a:r>
              <a:rPr sz="900" b="1" spc="4" dirty="0" err="1" smtClean="0">
                <a:solidFill>
                  <a:srgbClr val="FFFFFF"/>
                </a:solidFill>
                <a:latin typeface="Arial"/>
                <a:cs typeface="Arial"/>
              </a:rPr>
              <a:t>Ympärivuotine</a:t>
            </a:r>
            <a:r>
              <a:rPr lang="fi-FI" sz="900" b="1" spc="4" dirty="0" err="1" smtClean="0">
                <a:solidFill>
                  <a:srgbClr val="FFFFFF"/>
                </a:solidFill>
                <a:latin typeface="Arial"/>
                <a:cs typeface="Arial"/>
              </a:rPr>
              <a:t>noooooo</a:t>
            </a:r>
            <a:endParaRPr sz="900" dirty="0">
              <a:solidFill>
                <a:prstClr val="black"/>
              </a:solidFill>
              <a:latin typeface="Arial"/>
              <a:cs typeface="Arial"/>
            </a:endParaRPr>
          </a:p>
        </p:txBody>
      </p:sp>
      <p:sp>
        <p:nvSpPr>
          <p:cNvPr id="30" name="object 30"/>
          <p:cNvSpPr/>
          <p:nvPr/>
        </p:nvSpPr>
        <p:spPr>
          <a:xfrm>
            <a:off x="7555105" y="2771786"/>
            <a:ext cx="1183290" cy="256569"/>
          </a:xfrm>
          <a:custGeom>
            <a:avLst/>
            <a:gdLst/>
            <a:ahLst/>
            <a:cxnLst/>
            <a:rect l="l" t="t" r="r" b="b"/>
            <a:pathLst>
              <a:path w="1383792" h="282701">
                <a:moveTo>
                  <a:pt x="1383792" y="282701"/>
                </a:moveTo>
                <a:lnTo>
                  <a:pt x="1383792" y="225552"/>
                </a:lnTo>
                <a:lnTo>
                  <a:pt x="1383030" y="213360"/>
                </a:lnTo>
                <a:lnTo>
                  <a:pt x="1371788" y="162627"/>
                </a:lnTo>
                <a:lnTo>
                  <a:pt x="1350754" y="116724"/>
                </a:lnTo>
                <a:lnTo>
                  <a:pt x="1321096" y="76796"/>
                </a:lnTo>
                <a:lnTo>
                  <a:pt x="1283985" y="43987"/>
                </a:lnTo>
                <a:lnTo>
                  <a:pt x="1240590" y="19441"/>
                </a:lnTo>
                <a:lnTo>
                  <a:pt x="1192081" y="4301"/>
                </a:lnTo>
                <a:lnTo>
                  <a:pt x="1157478" y="0"/>
                </a:lnTo>
                <a:lnTo>
                  <a:pt x="238506" y="0"/>
                </a:lnTo>
                <a:lnTo>
                  <a:pt x="187246" y="5304"/>
                </a:lnTo>
                <a:lnTo>
                  <a:pt x="139423" y="21330"/>
                </a:lnTo>
                <a:lnTo>
                  <a:pt x="96445" y="46852"/>
                </a:lnTo>
                <a:lnTo>
                  <a:pt x="59718" y="80650"/>
                </a:lnTo>
                <a:lnTo>
                  <a:pt x="30651" y="121499"/>
                </a:lnTo>
                <a:lnTo>
                  <a:pt x="10650" y="168177"/>
                </a:lnTo>
                <a:lnTo>
                  <a:pt x="1523" y="214122"/>
                </a:lnTo>
                <a:lnTo>
                  <a:pt x="0" y="237744"/>
                </a:lnTo>
                <a:lnTo>
                  <a:pt x="0" y="282701"/>
                </a:lnTo>
                <a:lnTo>
                  <a:pt x="1383792" y="282701"/>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31" name="object 31"/>
          <p:cNvSpPr txBox="1"/>
          <p:nvPr/>
        </p:nvSpPr>
        <p:spPr>
          <a:xfrm>
            <a:off x="7760568" y="2878976"/>
            <a:ext cx="771050" cy="156178"/>
          </a:xfrm>
          <a:prstGeom prst="rect">
            <a:avLst/>
          </a:prstGeom>
        </p:spPr>
        <p:txBody>
          <a:bodyPr vert="horz" wrap="square" lIns="0" tIns="0" rIns="0" bIns="0" rtlCol="0">
            <a:noAutofit/>
          </a:bodyPr>
          <a:lstStyle/>
          <a:p>
            <a:pPr marL="11133" defTabSz="801590"/>
            <a:r>
              <a:rPr sz="900" b="1" spc="4" dirty="0">
                <a:solidFill>
                  <a:srgbClr val="FFFFFF"/>
                </a:solidFill>
                <a:latin typeface="Arial"/>
                <a:cs typeface="Arial"/>
              </a:rPr>
              <a:t>Korkeakoulut</a:t>
            </a:r>
            <a:endParaRPr sz="900">
              <a:solidFill>
                <a:prstClr val="black"/>
              </a:solidFill>
              <a:latin typeface="Arial"/>
              <a:cs typeface="Arial"/>
            </a:endParaRPr>
          </a:p>
        </p:txBody>
      </p:sp>
      <p:sp>
        <p:nvSpPr>
          <p:cNvPr id="32" name="object 32"/>
          <p:cNvSpPr/>
          <p:nvPr/>
        </p:nvSpPr>
        <p:spPr>
          <a:xfrm>
            <a:off x="849577" y="2228219"/>
            <a:ext cx="298428" cy="152143"/>
          </a:xfrm>
          <a:custGeom>
            <a:avLst/>
            <a:gdLst/>
            <a:ahLst/>
            <a:cxnLst/>
            <a:rect l="l" t="t" r="r" b="b"/>
            <a:pathLst>
              <a:path w="348995" h="167639">
                <a:moveTo>
                  <a:pt x="348995" y="156971"/>
                </a:moveTo>
                <a:lnTo>
                  <a:pt x="348233" y="152399"/>
                </a:lnTo>
                <a:lnTo>
                  <a:pt x="345185" y="149351"/>
                </a:lnTo>
                <a:lnTo>
                  <a:pt x="220433" y="0"/>
                </a:lnTo>
                <a:lnTo>
                  <a:pt x="127977" y="0"/>
                </a:lnTo>
                <a:lnTo>
                  <a:pt x="3809" y="149351"/>
                </a:lnTo>
                <a:lnTo>
                  <a:pt x="761" y="152399"/>
                </a:lnTo>
                <a:lnTo>
                  <a:pt x="0" y="156971"/>
                </a:lnTo>
                <a:lnTo>
                  <a:pt x="2285" y="161543"/>
                </a:lnTo>
                <a:lnTo>
                  <a:pt x="3809" y="165353"/>
                </a:lnTo>
                <a:lnTo>
                  <a:pt x="8381" y="167639"/>
                </a:lnTo>
                <a:lnTo>
                  <a:pt x="340613" y="167639"/>
                </a:lnTo>
                <a:lnTo>
                  <a:pt x="345185" y="165353"/>
                </a:lnTo>
                <a:lnTo>
                  <a:pt x="346709" y="161543"/>
                </a:lnTo>
                <a:lnTo>
                  <a:pt x="348995" y="15697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33" name="object 33"/>
          <p:cNvSpPr/>
          <p:nvPr/>
        </p:nvSpPr>
        <p:spPr>
          <a:xfrm>
            <a:off x="3066292" y="2228219"/>
            <a:ext cx="297776" cy="152143"/>
          </a:xfrm>
          <a:custGeom>
            <a:avLst/>
            <a:gdLst/>
            <a:ahLst/>
            <a:cxnLst/>
            <a:rect l="l" t="t" r="r" b="b"/>
            <a:pathLst>
              <a:path w="348233" h="167639">
                <a:moveTo>
                  <a:pt x="348233" y="156971"/>
                </a:moveTo>
                <a:lnTo>
                  <a:pt x="347471" y="152399"/>
                </a:lnTo>
                <a:lnTo>
                  <a:pt x="345185" y="149351"/>
                </a:lnTo>
                <a:lnTo>
                  <a:pt x="220433" y="0"/>
                </a:lnTo>
                <a:lnTo>
                  <a:pt x="127800" y="0"/>
                </a:lnTo>
                <a:lnTo>
                  <a:pt x="3047" y="149351"/>
                </a:lnTo>
                <a:lnTo>
                  <a:pt x="761" y="152399"/>
                </a:lnTo>
                <a:lnTo>
                  <a:pt x="0" y="156971"/>
                </a:lnTo>
                <a:lnTo>
                  <a:pt x="1523" y="161543"/>
                </a:lnTo>
                <a:lnTo>
                  <a:pt x="3809" y="165353"/>
                </a:lnTo>
                <a:lnTo>
                  <a:pt x="7619" y="167639"/>
                </a:lnTo>
                <a:lnTo>
                  <a:pt x="340613" y="167639"/>
                </a:lnTo>
                <a:lnTo>
                  <a:pt x="344423" y="165353"/>
                </a:lnTo>
                <a:lnTo>
                  <a:pt x="346709" y="161543"/>
                </a:lnTo>
                <a:lnTo>
                  <a:pt x="348233" y="15697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34" name="object 34"/>
          <p:cNvSpPr/>
          <p:nvPr/>
        </p:nvSpPr>
        <p:spPr>
          <a:xfrm>
            <a:off x="5227621" y="2228219"/>
            <a:ext cx="297776" cy="152143"/>
          </a:xfrm>
          <a:custGeom>
            <a:avLst/>
            <a:gdLst/>
            <a:ahLst/>
            <a:cxnLst/>
            <a:rect l="l" t="t" r="r" b="b"/>
            <a:pathLst>
              <a:path w="348233" h="167639">
                <a:moveTo>
                  <a:pt x="348233" y="156971"/>
                </a:moveTo>
                <a:lnTo>
                  <a:pt x="347471" y="152399"/>
                </a:lnTo>
                <a:lnTo>
                  <a:pt x="344423" y="149351"/>
                </a:lnTo>
                <a:lnTo>
                  <a:pt x="220256" y="0"/>
                </a:lnTo>
                <a:lnTo>
                  <a:pt x="127800" y="0"/>
                </a:lnTo>
                <a:lnTo>
                  <a:pt x="3047" y="149351"/>
                </a:lnTo>
                <a:lnTo>
                  <a:pt x="0" y="152399"/>
                </a:lnTo>
                <a:lnTo>
                  <a:pt x="0" y="156971"/>
                </a:lnTo>
                <a:lnTo>
                  <a:pt x="1523" y="161543"/>
                </a:lnTo>
                <a:lnTo>
                  <a:pt x="3047" y="165353"/>
                </a:lnTo>
                <a:lnTo>
                  <a:pt x="7619" y="167639"/>
                </a:lnTo>
                <a:lnTo>
                  <a:pt x="340613" y="167639"/>
                </a:lnTo>
                <a:lnTo>
                  <a:pt x="344423" y="165353"/>
                </a:lnTo>
                <a:lnTo>
                  <a:pt x="345947" y="161543"/>
                </a:lnTo>
                <a:lnTo>
                  <a:pt x="348233" y="15697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35" name="object 35"/>
          <p:cNvSpPr/>
          <p:nvPr/>
        </p:nvSpPr>
        <p:spPr>
          <a:xfrm>
            <a:off x="6668278" y="2228219"/>
            <a:ext cx="297777" cy="152143"/>
          </a:xfrm>
          <a:custGeom>
            <a:avLst/>
            <a:gdLst/>
            <a:ahLst/>
            <a:cxnLst/>
            <a:rect l="l" t="t" r="r" b="b"/>
            <a:pathLst>
              <a:path w="348234" h="167639">
                <a:moveTo>
                  <a:pt x="348234" y="156971"/>
                </a:moveTo>
                <a:lnTo>
                  <a:pt x="347472" y="152399"/>
                </a:lnTo>
                <a:lnTo>
                  <a:pt x="344424" y="149351"/>
                </a:lnTo>
                <a:lnTo>
                  <a:pt x="220256" y="0"/>
                </a:lnTo>
                <a:lnTo>
                  <a:pt x="127800" y="0"/>
                </a:lnTo>
                <a:lnTo>
                  <a:pt x="3048" y="149351"/>
                </a:lnTo>
                <a:lnTo>
                  <a:pt x="0" y="152399"/>
                </a:lnTo>
                <a:lnTo>
                  <a:pt x="0" y="156971"/>
                </a:lnTo>
                <a:lnTo>
                  <a:pt x="1524" y="161543"/>
                </a:lnTo>
                <a:lnTo>
                  <a:pt x="3810" y="165353"/>
                </a:lnTo>
                <a:lnTo>
                  <a:pt x="7620" y="167639"/>
                </a:lnTo>
                <a:lnTo>
                  <a:pt x="340614" y="167639"/>
                </a:lnTo>
                <a:lnTo>
                  <a:pt x="344424" y="165353"/>
                </a:lnTo>
                <a:lnTo>
                  <a:pt x="345948" y="161543"/>
                </a:lnTo>
                <a:lnTo>
                  <a:pt x="348234" y="15697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36" name="object 36"/>
          <p:cNvSpPr/>
          <p:nvPr/>
        </p:nvSpPr>
        <p:spPr>
          <a:xfrm>
            <a:off x="7998189" y="2228219"/>
            <a:ext cx="297777" cy="152143"/>
          </a:xfrm>
          <a:custGeom>
            <a:avLst/>
            <a:gdLst/>
            <a:ahLst/>
            <a:cxnLst/>
            <a:rect l="l" t="t" r="r" b="b"/>
            <a:pathLst>
              <a:path w="348234" h="167639">
                <a:moveTo>
                  <a:pt x="348234" y="156971"/>
                </a:moveTo>
                <a:lnTo>
                  <a:pt x="347472" y="152399"/>
                </a:lnTo>
                <a:lnTo>
                  <a:pt x="344424" y="149351"/>
                </a:lnTo>
                <a:lnTo>
                  <a:pt x="220256" y="0"/>
                </a:lnTo>
                <a:lnTo>
                  <a:pt x="127800" y="0"/>
                </a:lnTo>
                <a:lnTo>
                  <a:pt x="3048" y="149351"/>
                </a:lnTo>
                <a:lnTo>
                  <a:pt x="0" y="152399"/>
                </a:lnTo>
                <a:lnTo>
                  <a:pt x="0" y="156971"/>
                </a:lnTo>
                <a:lnTo>
                  <a:pt x="1524" y="161543"/>
                </a:lnTo>
                <a:lnTo>
                  <a:pt x="3810" y="165353"/>
                </a:lnTo>
                <a:lnTo>
                  <a:pt x="7620" y="167639"/>
                </a:lnTo>
                <a:lnTo>
                  <a:pt x="340614" y="167639"/>
                </a:lnTo>
                <a:lnTo>
                  <a:pt x="344424" y="165353"/>
                </a:lnTo>
                <a:lnTo>
                  <a:pt x="345948" y="161543"/>
                </a:lnTo>
                <a:lnTo>
                  <a:pt x="348234" y="156971"/>
                </a:lnTo>
                <a:close/>
              </a:path>
            </a:pathLst>
          </a:custGeom>
          <a:solidFill>
            <a:srgbClr val="F7AD29"/>
          </a:solidFill>
        </p:spPr>
        <p:txBody>
          <a:bodyPr wrap="square" lIns="0" tIns="0" rIns="0" bIns="0" rtlCol="0">
            <a:noAutofit/>
          </a:bodyPr>
          <a:lstStyle/>
          <a:p>
            <a:pPr defTabSz="801590"/>
            <a:endParaRPr smtClean="0">
              <a:solidFill>
                <a:prstClr val="black"/>
              </a:solidFill>
            </a:endParaRPr>
          </a:p>
        </p:txBody>
      </p:sp>
      <p:sp>
        <p:nvSpPr>
          <p:cNvPr id="37" name="object 37"/>
          <p:cNvSpPr/>
          <p:nvPr/>
        </p:nvSpPr>
        <p:spPr>
          <a:xfrm>
            <a:off x="8728623" y="3028008"/>
            <a:ext cx="415167" cy="800830"/>
          </a:xfrm>
          <a:custGeom>
            <a:avLst/>
            <a:gdLst/>
            <a:ahLst/>
            <a:cxnLst/>
            <a:rect l="l" t="t" r="r" b="b"/>
            <a:pathLst>
              <a:path w="485515" h="882396">
                <a:moveTo>
                  <a:pt x="0" y="0"/>
                </a:moveTo>
                <a:lnTo>
                  <a:pt x="0" y="882396"/>
                </a:lnTo>
                <a:lnTo>
                  <a:pt x="485515" y="882396"/>
                </a:lnTo>
                <a:lnTo>
                  <a:pt x="485515" y="0"/>
                </a:lnTo>
                <a:lnTo>
                  <a:pt x="0" y="0"/>
                </a:lnTo>
                <a:close/>
              </a:path>
            </a:pathLst>
          </a:custGeom>
          <a:solidFill>
            <a:srgbClr val="FFFFFF"/>
          </a:solidFill>
        </p:spPr>
        <p:txBody>
          <a:bodyPr wrap="square" lIns="0" tIns="0" rIns="0" bIns="0" rtlCol="0">
            <a:noAutofit/>
          </a:bodyPr>
          <a:lstStyle/>
          <a:p>
            <a:pPr defTabSz="801590"/>
            <a:endParaRPr smtClean="0">
              <a:solidFill>
                <a:prstClr val="black"/>
              </a:solidFill>
            </a:endParaRPr>
          </a:p>
        </p:txBody>
      </p:sp>
      <p:sp>
        <p:nvSpPr>
          <p:cNvPr id="38" name="object 38"/>
          <p:cNvSpPr/>
          <p:nvPr/>
        </p:nvSpPr>
        <p:spPr>
          <a:xfrm>
            <a:off x="1200" y="3028355"/>
            <a:ext cx="0" cy="800138"/>
          </a:xfrm>
          <a:custGeom>
            <a:avLst/>
            <a:gdLst/>
            <a:ahLst/>
            <a:cxnLst/>
            <a:rect l="l" t="t" r="r" b="b"/>
            <a:pathLst>
              <a:path h="881633">
                <a:moveTo>
                  <a:pt x="0" y="0"/>
                </a:moveTo>
                <a:lnTo>
                  <a:pt x="0" y="881633"/>
                </a:lnTo>
                <a:lnTo>
                  <a:pt x="0" y="0"/>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39" name="object 39"/>
          <p:cNvSpPr/>
          <p:nvPr/>
        </p:nvSpPr>
        <p:spPr>
          <a:xfrm>
            <a:off x="988" y="3028355"/>
            <a:ext cx="212" cy="800138"/>
          </a:xfrm>
          <a:custGeom>
            <a:avLst/>
            <a:gdLst/>
            <a:ahLst/>
            <a:cxnLst/>
            <a:rect l="l" t="t" r="r" b="b"/>
            <a:pathLst>
              <a:path w="248" h="881634">
                <a:moveTo>
                  <a:pt x="0" y="0"/>
                </a:moveTo>
                <a:lnTo>
                  <a:pt x="0" y="881634"/>
                </a:lnTo>
                <a:lnTo>
                  <a:pt x="248" y="881634"/>
                </a:lnTo>
                <a:lnTo>
                  <a:pt x="248" y="0"/>
                </a:lnTo>
                <a:lnTo>
                  <a:pt x="0" y="0"/>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40" name="object 40"/>
          <p:cNvSpPr/>
          <p:nvPr/>
        </p:nvSpPr>
        <p:spPr>
          <a:xfrm>
            <a:off x="1200" y="3028355"/>
            <a:ext cx="0" cy="800138"/>
          </a:xfrm>
          <a:custGeom>
            <a:avLst/>
            <a:gdLst/>
            <a:ahLst/>
            <a:cxnLst/>
            <a:rect l="l" t="t" r="r" b="b"/>
            <a:pathLst>
              <a:path h="881634">
                <a:moveTo>
                  <a:pt x="0" y="0"/>
                </a:moveTo>
                <a:lnTo>
                  <a:pt x="0" y="881634"/>
                </a:lnTo>
                <a:lnTo>
                  <a:pt x="0" y="0"/>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41" name="object 41"/>
          <p:cNvSpPr/>
          <p:nvPr/>
        </p:nvSpPr>
        <p:spPr>
          <a:xfrm>
            <a:off x="1202" y="3428424"/>
            <a:ext cx="1735735" cy="0"/>
          </a:xfrm>
          <a:custGeom>
            <a:avLst/>
            <a:gdLst/>
            <a:ahLst/>
            <a:cxnLst/>
            <a:rect l="l" t="t" r="r" b="b"/>
            <a:pathLst>
              <a:path w="2029846">
                <a:moveTo>
                  <a:pt x="2029846" y="0"/>
                </a:moveTo>
                <a:lnTo>
                  <a:pt x="0" y="0"/>
                </a:lnTo>
              </a:path>
            </a:pathLst>
          </a:custGeom>
          <a:ln w="22859">
            <a:solidFill>
              <a:srgbClr val="158AAE"/>
            </a:solidFill>
          </a:ln>
        </p:spPr>
        <p:txBody>
          <a:bodyPr wrap="square" lIns="0" tIns="0" rIns="0" bIns="0" rtlCol="0">
            <a:noAutofit/>
          </a:bodyPr>
          <a:lstStyle/>
          <a:p>
            <a:pPr defTabSz="801590"/>
            <a:endParaRPr smtClean="0">
              <a:solidFill>
                <a:prstClr val="black"/>
              </a:solidFill>
            </a:endParaRPr>
          </a:p>
        </p:txBody>
      </p:sp>
      <p:sp>
        <p:nvSpPr>
          <p:cNvPr id="42" name="object 42"/>
          <p:cNvSpPr/>
          <p:nvPr/>
        </p:nvSpPr>
        <p:spPr>
          <a:xfrm>
            <a:off x="1200" y="3028354"/>
            <a:ext cx="4613272" cy="800138"/>
          </a:xfrm>
          <a:custGeom>
            <a:avLst/>
            <a:gdLst/>
            <a:ahLst/>
            <a:cxnLst/>
            <a:rect l="l" t="t" r="r" b="b"/>
            <a:pathLst>
              <a:path w="5394965" h="881634">
                <a:moveTo>
                  <a:pt x="5394965" y="881634"/>
                </a:moveTo>
                <a:lnTo>
                  <a:pt x="5394965" y="41910"/>
                </a:lnTo>
                <a:lnTo>
                  <a:pt x="5393927" y="16223"/>
                </a:lnTo>
                <a:lnTo>
                  <a:pt x="5391950" y="0"/>
                </a:lnTo>
                <a:lnTo>
                  <a:pt x="0" y="0"/>
                </a:lnTo>
                <a:lnTo>
                  <a:pt x="0" y="881634"/>
                </a:lnTo>
                <a:lnTo>
                  <a:pt x="5394965" y="881634"/>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43" name="object 43"/>
          <p:cNvSpPr/>
          <p:nvPr/>
        </p:nvSpPr>
        <p:spPr>
          <a:xfrm>
            <a:off x="1202" y="3028354"/>
            <a:ext cx="4623046" cy="800138"/>
          </a:xfrm>
          <a:custGeom>
            <a:avLst/>
            <a:gdLst/>
            <a:ahLst/>
            <a:cxnLst/>
            <a:rect l="l" t="t" r="r" b="b"/>
            <a:pathLst>
              <a:path w="5406396" h="881634">
                <a:moveTo>
                  <a:pt x="2275822" y="0"/>
                </a:moveTo>
                <a:lnTo>
                  <a:pt x="0" y="0"/>
                </a:lnTo>
                <a:lnTo>
                  <a:pt x="0" y="881634"/>
                </a:lnTo>
                <a:lnTo>
                  <a:pt x="2273052" y="881634"/>
                </a:lnTo>
                <a:lnTo>
                  <a:pt x="2273052" y="25146"/>
                </a:lnTo>
                <a:lnTo>
                  <a:pt x="2274576" y="9144"/>
                </a:lnTo>
                <a:lnTo>
                  <a:pt x="2275822" y="0"/>
                </a:lnTo>
                <a:close/>
              </a:path>
              <a:path w="5406396" h="881634">
                <a:moveTo>
                  <a:pt x="5406396" y="881634"/>
                </a:moveTo>
                <a:lnTo>
                  <a:pt x="5406396" y="41148"/>
                </a:lnTo>
                <a:lnTo>
                  <a:pt x="5404872" y="8382"/>
                </a:lnTo>
                <a:lnTo>
                  <a:pt x="5403636" y="0"/>
                </a:lnTo>
                <a:lnTo>
                  <a:pt x="5380357" y="0"/>
                </a:lnTo>
                <a:lnTo>
                  <a:pt x="5381081" y="4719"/>
                </a:lnTo>
                <a:lnTo>
                  <a:pt x="5382774" y="26670"/>
                </a:lnTo>
                <a:lnTo>
                  <a:pt x="5383536" y="41910"/>
                </a:lnTo>
                <a:lnTo>
                  <a:pt x="5383536" y="881634"/>
                </a:lnTo>
                <a:lnTo>
                  <a:pt x="5406396" y="881634"/>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44" name="object 44"/>
          <p:cNvSpPr/>
          <p:nvPr/>
        </p:nvSpPr>
        <p:spPr>
          <a:xfrm>
            <a:off x="4812559" y="3028355"/>
            <a:ext cx="1266041" cy="800138"/>
          </a:xfrm>
          <a:custGeom>
            <a:avLst/>
            <a:gdLst/>
            <a:ahLst/>
            <a:cxnLst/>
            <a:rect l="l" t="t" r="r" b="b"/>
            <a:pathLst>
              <a:path w="1480565" h="881634">
                <a:moveTo>
                  <a:pt x="1480566" y="819911"/>
                </a:moveTo>
                <a:lnTo>
                  <a:pt x="1480566" y="0"/>
                </a:lnTo>
                <a:lnTo>
                  <a:pt x="0" y="0"/>
                </a:lnTo>
                <a:lnTo>
                  <a:pt x="0" y="820673"/>
                </a:lnTo>
                <a:lnTo>
                  <a:pt x="7674" y="868495"/>
                </a:lnTo>
                <a:lnTo>
                  <a:pt x="11644" y="881634"/>
                </a:lnTo>
                <a:lnTo>
                  <a:pt x="1468526" y="881634"/>
                </a:lnTo>
                <a:lnTo>
                  <a:pt x="1472586" y="868712"/>
                </a:lnTo>
                <a:lnTo>
                  <a:pt x="1476364" y="852839"/>
                </a:lnTo>
                <a:lnTo>
                  <a:pt x="1479037" y="836558"/>
                </a:lnTo>
                <a:lnTo>
                  <a:pt x="1480566" y="819911"/>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45" name="object 45"/>
          <p:cNvSpPr/>
          <p:nvPr/>
        </p:nvSpPr>
        <p:spPr>
          <a:xfrm>
            <a:off x="6184156" y="3028355"/>
            <a:ext cx="1182638" cy="800138"/>
          </a:xfrm>
          <a:custGeom>
            <a:avLst/>
            <a:gdLst/>
            <a:ahLst/>
            <a:cxnLst/>
            <a:rect l="l" t="t" r="r" b="b"/>
            <a:pathLst>
              <a:path w="1383029" h="881634">
                <a:moveTo>
                  <a:pt x="1383030" y="819911"/>
                </a:moveTo>
                <a:lnTo>
                  <a:pt x="1383030" y="0"/>
                </a:lnTo>
                <a:lnTo>
                  <a:pt x="0" y="0"/>
                </a:lnTo>
                <a:lnTo>
                  <a:pt x="0" y="820673"/>
                </a:lnTo>
                <a:lnTo>
                  <a:pt x="7502" y="868066"/>
                </a:lnTo>
                <a:lnTo>
                  <a:pt x="11629" y="881634"/>
                </a:lnTo>
                <a:lnTo>
                  <a:pt x="1371086" y="881634"/>
                </a:lnTo>
                <a:lnTo>
                  <a:pt x="1375107" y="868792"/>
                </a:lnTo>
                <a:lnTo>
                  <a:pt x="1378871" y="852900"/>
                </a:lnTo>
                <a:lnTo>
                  <a:pt x="1381525" y="836592"/>
                </a:lnTo>
                <a:lnTo>
                  <a:pt x="1383030" y="819911"/>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46" name="object 46"/>
          <p:cNvSpPr txBox="1"/>
          <p:nvPr/>
        </p:nvSpPr>
        <p:spPr>
          <a:xfrm>
            <a:off x="-113848" y="3032389"/>
            <a:ext cx="8727524" cy="734901"/>
          </a:xfrm>
          <a:prstGeom prst="rect">
            <a:avLst/>
          </a:prstGeom>
        </p:spPr>
        <p:txBody>
          <a:bodyPr vert="horz" wrap="square" lIns="0" tIns="0" rIns="0" bIns="0" rtlCol="0">
            <a:noAutofit/>
          </a:bodyPr>
          <a:lstStyle/>
          <a:p>
            <a:pPr marL="456461" marR="1738448" indent="155865" defTabSz="801590">
              <a:lnSpc>
                <a:spcPct val="102899"/>
              </a:lnSpc>
              <a:tabLst>
                <a:tab pos="2319043" algn="l"/>
                <a:tab pos="3015426" algn="l"/>
                <a:tab pos="5076179" algn="l"/>
                <a:tab pos="5420196" algn="l"/>
                <a:tab pos="6680472" algn="l"/>
              </a:tabLst>
            </a:pPr>
            <a:r>
              <a:rPr sz="1400" b="1" spc="6" baseline="5291" dirty="0">
                <a:solidFill>
                  <a:srgbClr val="FFFFFF"/>
                </a:solidFill>
                <a:latin typeface="Arial"/>
                <a:cs typeface="Arial"/>
              </a:rPr>
              <a:t>opiskelu:</a:t>
            </a:r>
            <a:r>
              <a:rPr sz="1400" b="1" spc="13" baseline="5291" dirty="0">
                <a:solidFill>
                  <a:srgbClr val="FFFFFF"/>
                </a:solidFill>
                <a:latin typeface="Arial"/>
                <a:cs typeface="Arial"/>
              </a:rPr>
              <a:t> </a:t>
            </a:r>
            <a:r>
              <a:rPr sz="1400" b="1" spc="6" baseline="5291" dirty="0">
                <a:solidFill>
                  <a:srgbClr val="FFFFFF"/>
                </a:solidFill>
                <a:latin typeface="Arial"/>
                <a:cs typeface="Arial"/>
              </a:rPr>
              <a:t>h</a:t>
            </a:r>
            <a:r>
              <a:rPr sz="1400" b="1" spc="-6" baseline="5291" dirty="0">
                <a:solidFill>
                  <a:srgbClr val="FFFFFF"/>
                </a:solidFill>
                <a:latin typeface="Arial"/>
                <a:cs typeface="Arial"/>
              </a:rPr>
              <a:t>y</a:t>
            </a:r>
            <a:r>
              <a:rPr sz="1400" b="1" spc="6" baseline="5291" dirty="0">
                <a:solidFill>
                  <a:srgbClr val="FFFFFF"/>
                </a:solidFill>
                <a:latin typeface="Arial"/>
                <a:cs typeface="Arial"/>
              </a:rPr>
              <a:t>vät	</a:t>
            </a:r>
            <a:r>
              <a:rPr sz="900" b="1" spc="4" dirty="0">
                <a:solidFill>
                  <a:srgbClr val="FFFFFF"/>
                </a:solidFill>
                <a:latin typeface="Arial"/>
                <a:cs typeface="Arial"/>
              </a:rPr>
              <a:t>korkea-a</a:t>
            </a:r>
            <a:r>
              <a:rPr sz="900" b="1" dirty="0">
                <a:solidFill>
                  <a:srgbClr val="FFFFFF"/>
                </a:solidFill>
                <a:latin typeface="Arial"/>
                <a:cs typeface="Arial"/>
              </a:rPr>
              <a:t>stee</a:t>
            </a:r>
            <a:r>
              <a:rPr sz="900" b="1" spc="9" dirty="0">
                <a:solidFill>
                  <a:srgbClr val="FFFFFF"/>
                </a:solidFill>
                <a:latin typeface="Arial"/>
                <a:cs typeface="Arial"/>
              </a:rPr>
              <a:t>n</a:t>
            </a:r>
            <a:r>
              <a:rPr sz="900" b="1" spc="-9" dirty="0">
                <a:solidFill>
                  <a:srgbClr val="FFFFFF"/>
                </a:solidFill>
                <a:latin typeface="Arial"/>
                <a:cs typeface="Arial"/>
              </a:rPr>
              <a:t> </a:t>
            </a:r>
            <a:r>
              <a:rPr sz="900" b="1" spc="4" dirty="0" err="1">
                <a:solidFill>
                  <a:srgbClr val="FFFFFF"/>
                </a:solidFill>
                <a:latin typeface="Arial"/>
                <a:cs typeface="Arial"/>
              </a:rPr>
              <a:t>välisee</a:t>
            </a:r>
            <a:r>
              <a:rPr sz="900" b="1" spc="9" dirty="0" err="1">
                <a:solidFill>
                  <a:srgbClr val="FFFFFF"/>
                </a:solidFill>
                <a:latin typeface="Arial"/>
                <a:cs typeface="Arial"/>
              </a:rPr>
              <a:t>n</a:t>
            </a:r>
            <a:r>
              <a:rPr sz="900" b="1" spc="4" dirty="0">
                <a:solidFill>
                  <a:srgbClr val="FFFFFF"/>
                </a:solidFill>
                <a:latin typeface="Arial"/>
                <a:cs typeface="Arial"/>
              </a:rPr>
              <a:t> </a:t>
            </a:r>
            <a:r>
              <a:rPr sz="900" b="1" spc="-4" dirty="0" err="1" smtClean="0">
                <a:solidFill>
                  <a:srgbClr val="FFFFFF"/>
                </a:solidFill>
                <a:latin typeface="Arial"/>
                <a:cs typeface="Arial"/>
              </a:rPr>
              <a:t>y</a:t>
            </a:r>
            <a:r>
              <a:rPr sz="900" b="1" dirty="0" err="1" smtClean="0">
                <a:solidFill>
                  <a:srgbClr val="FFFFFF"/>
                </a:solidFill>
                <a:latin typeface="Arial"/>
                <a:cs typeface="Arial"/>
              </a:rPr>
              <a:t>hteist</a:t>
            </a:r>
            <a:r>
              <a:rPr sz="900" b="1" spc="-4" dirty="0" err="1" smtClean="0">
                <a:solidFill>
                  <a:srgbClr val="FFFFFF"/>
                </a:solidFill>
                <a:latin typeface="Arial"/>
                <a:cs typeface="Arial"/>
              </a:rPr>
              <a:t>y</a:t>
            </a:r>
            <a:r>
              <a:rPr sz="900" b="1" spc="4" dirty="0" err="1" smtClean="0">
                <a:solidFill>
                  <a:srgbClr val="FFFFFF"/>
                </a:solidFill>
                <a:latin typeface="Arial"/>
                <a:cs typeface="Arial"/>
              </a:rPr>
              <a:t>öh</a:t>
            </a:r>
            <a:r>
              <a:rPr sz="900" b="1" spc="13" dirty="0" err="1" smtClean="0">
                <a:solidFill>
                  <a:srgbClr val="FFFFFF"/>
                </a:solidFill>
                <a:latin typeface="Arial"/>
                <a:cs typeface="Arial"/>
              </a:rPr>
              <a:t>ö</a:t>
            </a:r>
            <a:r>
              <a:rPr sz="900" b="1" spc="9" dirty="0" err="1" smtClean="0">
                <a:solidFill>
                  <a:srgbClr val="FFFFFF"/>
                </a:solidFill>
                <a:latin typeface="Arial"/>
                <a:cs typeface="Arial"/>
              </a:rPr>
              <a:t>n</a:t>
            </a:r>
            <a:r>
              <a:rPr lang="fi-FI" sz="900" b="1" spc="9" dirty="0" smtClean="0">
                <a:solidFill>
                  <a:srgbClr val="FFFFFF"/>
                </a:solidFill>
                <a:latin typeface="Arial"/>
                <a:cs typeface="Arial"/>
              </a:rPr>
              <a:t>                   </a:t>
            </a:r>
            <a:r>
              <a:rPr sz="1400" b="1" spc="6" baseline="13227" dirty="0" err="1" smtClean="0">
                <a:solidFill>
                  <a:srgbClr val="FFFFFF"/>
                </a:solidFill>
                <a:latin typeface="Arial"/>
                <a:cs typeface="Arial"/>
              </a:rPr>
              <a:t>kelpoisuusvaati</a:t>
            </a:r>
            <a:r>
              <a:rPr sz="1400" b="1" spc="19" baseline="13227" dirty="0" err="1" smtClean="0">
                <a:solidFill>
                  <a:srgbClr val="FFFFFF"/>
                </a:solidFill>
                <a:latin typeface="Arial"/>
                <a:cs typeface="Arial"/>
              </a:rPr>
              <a:t>m</a:t>
            </a:r>
            <a:r>
              <a:rPr lang="fi-FI" sz="1400" b="1" spc="19" baseline="13227" dirty="0">
                <a:solidFill>
                  <a:srgbClr val="FFFFFF"/>
                </a:solidFill>
                <a:latin typeface="Arial"/>
                <a:cs typeface="Arial"/>
              </a:rPr>
              <a:t> </a:t>
            </a:r>
            <a:r>
              <a:rPr lang="fi-FI" sz="1400" b="1" spc="19" dirty="0" smtClean="0">
                <a:solidFill>
                  <a:srgbClr val="FFFFFF"/>
                </a:solidFill>
                <a:latin typeface="Arial"/>
                <a:cs typeface="Arial"/>
              </a:rPr>
              <a:t>        </a:t>
            </a:r>
            <a:r>
              <a:rPr lang="fi-FI" sz="900" b="1" spc="19" dirty="0" smtClean="0">
                <a:solidFill>
                  <a:srgbClr val="FFFFFF"/>
                </a:solidFill>
                <a:latin typeface="Arial"/>
                <a:cs typeface="Arial"/>
              </a:rPr>
              <a:t>opiskelu</a:t>
            </a:r>
            <a:r>
              <a:rPr lang="fi-FI" sz="1000" b="1" spc="19" dirty="0" smtClean="0">
                <a:solidFill>
                  <a:srgbClr val="FFFFFF"/>
                </a:solidFill>
                <a:latin typeface="Arial"/>
                <a:cs typeface="Arial"/>
              </a:rPr>
              <a:t>: </a:t>
            </a:r>
            <a:endParaRPr lang="fi-FI" sz="1400" b="1" spc="6" baseline="13227" dirty="0" smtClean="0">
              <a:solidFill>
                <a:srgbClr val="FFFFFF"/>
              </a:solidFill>
              <a:latin typeface="Arial"/>
              <a:cs typeface="Arial"/>
            </a:endParaRPr>
          </a:p>
          <a:p>
            <a:pPr marL="456461" marR="1738448" indent="155865" defTabSz="801590">
              <a:lnSpc>
                <a:spcPct val="102899"/>
              </a:lnSpc>
              <a:tabLst>
                <a:tab pos="2319043" algn="l"/>
                <a:tab pos="3015426" algn="l"/>
                <a:tab pos="5076179" algn="l"/>
                <a:tab pos="5420196" algn="l"/>
                <a:tab pos="6680472" algn="l"/>
              </a:tabLst>
            </a:pPr>
            <a:r>
              <a:rPr lang="fi-FI" sz="1400" b="1" spc="6" baseline="13227" dirty="0" smtClean="0">
                <a:solidFill>
                  <a:srgbClr val="FFFFFF"/>
                </a:solidFill>
                <a:latin typeface="Arial"/>
                <a:cs typeface="Arial"/>
              </a:rPr>
              <a:t> </a:t>
            </a:r>
            <a:r>
              <a:rPr sz="1400" b="1" spc="6" baseline="5291" dirty="0" err="1" smtClean="0">
                <a:solidFill>
                  <a:srgbClr val="FFFFFF"/>
                </a:solidFill>
                <a:latin typeface="Arial"/>
                <a:cs typeface="Arial"/>
              </a:rPr>
              <a:t>kä</a:t>
            </a:r>
            <a:r>
              <a:rPr sz="1400" b="1" spc="-6" baseline="5291" dirty="0" err="1" smtClean="0">
                <a:solidFill>
                  <a:srgbClr val="FFFFFF"/>
                </a:solidFill>
                <a:latin typeface="Arial"/>
                <a:cs typeface="Arial"/>
              </a:rPr>
              <a:t>y</a:t>
            </a:r>
            <a:r>
              <a:rPr sz="1400" b="1" spc="6" baseline="5291" dirty="0" err="1" smtClean="0">
                <a:solidFill>
                  <a:srgbClr val="FFFFFF"/>
                </a:solidFill>
                <a:latin typeface="Arial"/>
                <a:cs typeface="Arial"/>
              </a:rPr>
              <a:t>tännöt</a:t>
            </a:r>
            <a:r>
              <a:rPr sz="1400" b="1" spc="13" baseline="5291" dirty="0" smtClean="0">
                <a:solidFill>
                  <a:srgbClr val="FFFFFF"/>
                </a:solidFill>
                <a:latin typeface="Arial"/>
                <a:cs typeface="Arial"/>
              </a:rPr>
              <a:t> </a:t>
            </a:r>
            <a:r>
              <a:rPr sz="1400" b="1" baseline="5291" dirty="0">
                <a:solidFill>
                  <a:srgbClr val="FFFFFF"/>
                </a:solidFill>
                <a:latin typeface="Arial"/>
                <a:cs typeface="Arial"/>
              </a:rPr>
              <a:t>j</a:t>
            </a:r>
            <a:r>
              <a:rPr sz="1400" b="1" spc="13" baseline="5291" dirty="0">
                <a:solidFill>
                  <a:srgbClr val="FFFFFF"/>
                </a:solidFill>
                <a:latin typeface="Arial"/>
                <a:cs typeface="Arial"/>
              </a:rPr>
              <a:t>a </a:t>
            </a:r>
            <a:r>
              <a:rPr sz="1400" b="1" spc="-6" baseline="5291" dirty="0">
                <a:solidFill>
                  <a:srgbClr val="FFFFFF"/>
                </a:solidFill>
                <a:latin typeface="Arial"/>
                <a:cs typeface="Arial"/>
              </a:rPr>
              <a:t>y</a:t>
            </a:r>
            <a:r>
              <a:rPr sz="1400" b="1" spc="6" baseline="5291" dirty="0">
                <a:solidFill>
                  <a:srgbClr val="FFFFFF"/>
                </a:solidFill>
                <a:latin typeface="Arial"/>
                <a:cs typeface="Arial"/>
              </a:rPr>
              <a:t>hteiset		</a:t>
            </a:r>
            <a:r>
              <a:rPr sz="900" b="1" spc="4" dirty="0" err="1" smtClean="0">
                <a:solidFill>
                  <a:srgbClr val="FFFFFF"/>
                </a:solidFill>
                <a:latin typeface="Arial"/>
                <a:cs typeface="Arial"/>
              </a:rPr>
              <a:t>kä</a:t>
            </a:r>
            <a:r>
              <a:rPr sz="900" b="1" spc="-4" dirty="0" err="1" smtClean="0">
                <a:solidFill>
                  <a:srgbClr val="FFFFFF"/>
                </a:solidFill>
                <a:latin typeface="Arial"/>
                <a:cs typeface="Arial"/>
              </a:rPr>
              <a:t>y</a:t>
            </a:r>
            <a:r>
              <a:rPr sz="900" b="1" dirty="0" err="1" smtClean="0">
                <a:solidFill>
                  <a:srgbClr val="FFFFFF"/>
                </a:solidFill>
                <a:latin typeface="Arial"/>
                <a:cs typeface="Arial"/>
              </a:rPr>
              <a:t>nnistett</a:t>
            </a:r>
            <a:r>
              <a:rPr sz="900" b="1" spc="9" dirty="0" err="1" smtClean="0">
                <a:solidFill>
                  <a:srgbClr val="FFFFFF"/>
                </a:solidFill>
                <a:latin typeface="Arial"/>
                <a:cs typeface="Arial"/>
              </a:rPr>
              <a:t>y</a:t>
            </a:r>
            <a:r>
              <a:rPr sz="900" b="1" spc="9" dirty="0" smtClean="0">
                <a:solidFill>
                  <a:srgbClr val="FFFFFF"/>
                </a:solidFill>
                <a:latin typeface="Arial"/>
                <a:cs typeface="Arial"/>
              </a:rPr>
              <a:t>	</a:t>
            </a:r>
            <a:r>
              <a:rPr sz="1400" b="1" spc="13" baseline="13227" dirty="0" err="1" smtClean="0">
                <a:solidFill>
                  <a:srgbClr val="FFFFFF"/>
                </a:solidFill>
                <a:latin typeface="Arial"/>
                <a:cs typeface="Arial"/>
              </a:rPr>
              <a:t>usten</a:t>
            </a:r>
            <a:r>
              <a:rPr lang="fi-FI" sz="1400" b="1" spc="13" baseline="13227" dirty="0" smtClean="0">
                <a:solidFill>
                  <a:srgbClr val="FFFFFF"/>
                </a:solidFill>
                <a:latin typeface="Arial"/>
                <a:cs typeface="Arial"/>
              </a:rPr>
              <a:t> </a:t>
            </a:r>
            <a:r>
              <a:rPr lang="fi-FI" sz="1400" b="1" spc="13" baseline="13227" dirty="0" err="1" smtClean="0">
                <a:solidFill>
                  <a:srgbClr val="FFFFFF"/>
                </a:solidFill>
                <a:latin typeface="Arial"/>
                <a:cs typeface="Arial"/>
              </a:rPr>
              <a:t>uudistami</a:t>
            </a:r>
            <a:r>
              <a:rPr sz="1400" b="1" spc="13" baseline="13227" dirty="0">
                <a:solidFill>
                  <a:srgbClr val="FFFFFF"/>
                </a:solidFill>
                <a:latin typeface="Arial"/>
                <a:cs typeface="Arial"/>
              </a:rPr>
              <a:t>	</a:t>
            </a:r>
            <a:r>
              <a:rPr sz="1400" b="1" spc="-230" baseline="13227" dirty="0" smtClean="0">
                <a:solidFill>
                  <a:srgbClr val="FFFFFF"/>
                </a:solidFill>
                <a:latin typeface="Arial"/>
                <a:cs typeface="Arial"/>
              </a:rPr>
              <a:t> </a:t>
            </a:r>
            <a:r>
              <a:rPr sz="1400" b="1" baseline="-7936" dirty="0" err="1" smtClean="0">
                <a:solidFill>
                  <a:srgbClr val="FFFFFF"/>
                </a:solidFill>
                <a:latin typeface="Arial"/>
                <a:cs typeface="Arial"/>
              </a:rPr>
              <a:t>tavoittee</a:t>
            </a:r>
            <a:r>
              <a:rPr sz="1400" b="1" spc="6" baseline="-7936" dirty="0" err="1" smtClean="0">
                <a:solidFill>
                  <a:srgbClr val="FFFFFF"/>
                </a:solidFill>
                <a:latin typeface="Arial"/>
                <a:cs typeface="Arial"/>
              </a:rPr>
              <a:t>t</a:t>
            </a:r>
            <a:r>
              <a:rPr lang="fi-FI" sz="1400" b="1" spc="6" baseline="-7936" dirty="0" smtClean="0">
                <a:solidFill>
                  <a:srgbClr val="FFFFFF"/>
                </a:solidFill>
                <a:latin typeface="Arial"/>
                <a:cs typeface="Arial"/>
              </a:rPr>
              <a:t> </a:t>
            </a:r>
            <a:r>
              <a:rPr sz="1400" b="1" spc="6" baseline="5291" dirty="0" err="1" smtClean="0">
                <a:solidFill>
                  <a:srgbClr val="FFFFFF"/>
                </a:solidFill>
                <a:latin typeface="Arial"/>
                <a:cs typeface="Arial"/>
              </a:rPr>
              <a:t>korkeakouluill</a:t>
            </a:r>
            <a:r>
              <a:rPr sz="1400" b="1" spc="13" baseline="5291" dirty="0" err="1" smtClean="0">
                <a:solidFill>
                  <a:srgbClr val="FFFFFF"/>
                </a:solidFill>
                <a:latin typeface="Arial"/>
                <a:cs typeface="Arial"/>
              </a:rPr>
              <a:t>a</a:t>
            </a:r>
            <a:r>
              <a:rPr sz="1400" b="1" spc="13" baseline="5291" dirty="0">
                <a:solidFill>
                  <a:srgbClr val="FFFFFF"/>
                </a:solidFill>
                <a:latin typeface="Arial"/>
                <a:cs typeface="Arial"/>
              </a:rPr>
              <a:t>	</a:t>
            </a:r>
            <a:r>
              <a:rPr sz="900" b="1" spc="4" dirty="0">
                <a:solidFill>
                  <a:srgbClr val="FFFFFF"/>
                </a:solidFill>
                <a:latin typeface="Arial"/>
                <a:cs typeface="Arial"/>
              </a:rPr>
              <a:t>Yhteiset </a:t>
            </a:r>
            <a:r>
              <a:rPr sz="900" b="1" dirty="0">
                <a:solidFill>
                  <a:srgbClr val="FFFFFF"/>
                </a:solidFill>
                <a:latin typeface="Arial"/>
                <a:cs typeface="Arial"/>
              </a:rPr>
              <a:t>j</a:t>
            </a:r>
            <a:r>
              <a:rPr sz="900" b="1" spc="9" dirty="0">
                <a:solidFill>
                  <a:srgbClr val="FFFFFF"/>
                </a:solidFill>
                <a:latin typeface="Arial"/>
                <a:cs typeface="Arial"/>
              </a:rPr>
              <a:t>a </a:t>
            </a:r>
            <a:r>
              <a:rPr sz="900" b="1" spc="4" dirty="0">
                <a:solidFill>
                  <a:srgbClr val="FFFFFF"/>
                </a:solidFill>
                <a:latin typeface="Arial"/>
                <a:cs typeface="Arial"/>
              </a:rPr>
              <a:t>korkeakoulukohtaiset	</a:t>
            </a:r>
            <a:r>
              <a:rPr lang="fi-FI" sz="1000" b="1" spc="4" dirty="0" smtClean="0">
                <a:solidFill>
                  <a:srgbClr val="FFFFFF"/>
                </a:solidFill>
                <a:latin typeface="Arial"/>
                <a:cs typeface="Arial"/>
              </a:rPr>
              <a:t>seksi</a:t>
            </a:r>
            <a:r>
              <a:rPr lang="fi-FI" sz="900" b="1" spc="4" dirty="0" smtClean="0">
                <a:solidFill>
                  <a:srgbClr val="FFFFFF"/>
                </a:solidFill>
                <a:latin typeface="Arial"/>
                <a:cs typeface="Arial"/>
              </a:rPr>
              <a:t> </a:t>
            </a:r>
            <a:r>
              <a:rPr sz="1400" b="1" spc="6" baseline="13227" dirty="0" err="1" smtClean="0">
                <a:solidFill>
                  <a:srgbClr val="FFFFFF"/>
                </a:solidFill>
                <a:latin typeface="Arial"/>
                <a:cs typeface="Arial"/>
              </a:rPr>
              <a:t>valmis</a:t>
            </a:r>
            <a:endParaRPr sz="1400" baseline="13227" dirty="0">
              <a:solidFill>
                <a:prstClr val="black"/>
              </a:solidFill>
              <a:latin typeface="Arial"/>
              <a:cs typeface="Arial"/>
            </a:endParaRPr>
          </a:p>
          <a:p>
            <a:pPr marR="2216062" algn="ctr" defTabSz="801590">
              <a:spcBef>
                <a:spcPts val="31"/>
              </a:spcBef>
            </a:pPr>
            <a:r>
              <a:rPr sz="900" b="1" dirty="0">
                <a:solidFill>
                  <a:srgbClr val="FFFFFF"/>
                </a:solidFill>
                <a:latin typeface="Arial"/>
                <a:cs typeface="Arial"/>
              </a:rPr>
              <a:t>tavoittee</a:t>
            </a:r>
            <a:r>
              <a:rPr sz="900" b="1" spc="4" dirty="0">
                <a:solidFill>
                  <a:srgbClr val="FFFFFF"/>
                </a:solidFill>
                <a:latin typeface="Arial"/>
                <a:cs typeface="Arial"/>
              </a:rPr>
              <a:t>t</a:t>
            </a:r>
            <a:r>
              <a:rPr sz="900" b="1" spc="-4" dirty="0">
                <a:solidFill>
                  <a:srgbClr val="FFFFFF"/>
                </a:solidFill>
                <a:latin typeface="Arial"/>
                <a:cs typeface="Arial"/>
              </a:rPr>
              <a:t> </a:t>
            </a:r>
            <a:r>
              <a:rPr sz="900" b="1" dirty="0">
                <a:solidFill>
                  <a:srgbClr val="FFFFFF"/>
                </a:solidFill>
                <a:latin typeface="Arial"/>
                <a:cs typeface="Arial"/>
              </a:rPr>
              <a:t>sovitt</a:t>
            </a:r>
            <a:r>
              <a:rPr sz="900" b="1" spc="9" dirty="0">
                <a:solidFill>
                  <a:srgbClr val="FFFFFF"/>
                </a:solidFill>
                <a:latin typeface="Arial"/>
                <a:cs typeface="Arial"/>
              </a:rPr>
              <a:t>u</a:t>
            </a:r>
            <a:r>
              <a:rPr sz="900" b="1" spc="18" dirty="0">
                <a:solidFill>
                  <a:srgbClr val="FFFFFF"/>
                </a:solidFill>
                <a:latin typeface="Arial"/>
                <a:cs typeface="Arial"/>
              </a:rPr>
              <a:t> </a:t>
            </a:r>
            <a:r>
              <a:rPr sz="900" b="1" spc="4" dirty="0">
                <a:solidFill>
                  <a:srgbClr val="FFFFFF"/>
                </a:solidFill>
                <a:latin typeface="Arial"/>
                <a:cs typeface="Arial"/>
              </a:rPr>
              <a:t>tulosneuvotteluissa</a:t>
            </a:r>
            <a:endParaRPr sz="900" dirty="0">
              <a:solidFill>
                <a:prstClr val="black"/>
              </a:solidFill>
              <a:latin typeface="Arial"/>
              <a:cs typeface="Arial"/>
            </a:endParaRPr>
          </a:p>
        </p:txBody>
      </p:sp>
      <p:sp>
        <p:nvSpPr>
          <p:cNvPr id="47" name="object 47"/>
          <p:cNvSpPr/>
          <p:nvPr/>
        </p:nvSpPr>
        <p:spPr>
          <a:xfrm>
            <a:off x="7555107" y="3028354"/>
            <a:ext cx="1173515" cy="800138"/>
          </a:xfrm>
          <a:custGeom>
            <a:avLst/>
            <a:gdLst/>
            <a:ahLst/>
            <a:cxnLst/>
            <a:rect l="l" t="t" r="r" b="b"/>
            <a:pathLst>
              <a:path w="1372361" h="881634">
                <a:moveTo>
                  <a:pt x="0" y="0"/>
                </a:moveTo>
                <a:lnTo>
                  <a:pt x="0" y="881634"/>
                </a:lnTo>
                <a:lnTo>
                  <a:pt x="1372361" y="881634"/>
                </a:lnTo>
                <a:lnTo>
                  <a:pt x="1372361" y="0"/>
                </a:lnTo>
                <a:lnTo>
                  <a:pt x="0" y="0"/>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49" name="object 49"/>
          <p:cNvSpPr/>
          <p:nvPr/>
        </p:nvSpPr>
        <p:spPr>
          <a:xfrm>
            <a:off x="8728621" y="3028354"/>
            <a:ext cx="0" cy="800138"/>
          </a:xfrm>
          <a:custGeom>
            <a:avLst/>
            <a:gdLst/>
            <a:ahLst/>
            <a:cxnLst/>
            <a:rect l="l" t="t" r="r" b="b"/>
            <a:pathLst>
              <a:path h="881634">
                <a:moveTo>
                  <a:pt x="0" y="0"/>
                </a:moveTo>
                <a:lnTo>
                  <a:pt x="0" y="881634"/>
                </a:lnTo>
              </a:path>
            </a:pathLst>
          </a:custGeom>
          <a:ln w="24129">
            <a:solidFill>
              <a:srgbClr val="158AAE"/>
            </a:solidFill>
          </a:ln>
        </p:spPr>
        <p:txBody>
          <a:bodyPr wrap="square" lIns="0" tIns="0" rIns="0" bIns="0" rtlCol="0">
            <a:noAutofit/>
          </a:bodyPr>
          <a:lstStyle/>
          <a:p>
            <a:pPr defTabSz="801590"/>
            <a:endParaRPr smtClean="0">
              <a:solidFill>
                <a:prstClr val="black"/>
              </a:solidFill>
            </a:endParaRPr>
          </a:p>
        </p:txBody>
      </p:sp>
      <p:sp>
        <p:nvSpPr>
          <p:cNvPr id="50" name="object 50"/>
          <p:cNvSpPr txBox="1"/>
          <p:nvPr/>
        </p:nvSpPr>
        <p:spPr>
          <a:xfrm>
            <a:off x="7686289" y="3024143"/>
            <a:ext cx="919830" cy="758414"/>
          </a:xfrm>
          <a:prstGeom prst="rect">
            <a:avLst/>
          </a:prstGeom>
        </p:spPr>
        <p:txBody>
          <a:bodyPr vert="horz" wrap="square" lIns="0" tIns="0" rIns="0" bIns="0" rtlCol="0">
            <a:noAutofit/>
          </a:bodyPr>
          <a:lstStyle/>
          <a:p>
            <a:pPr marL="11133" marR="11133" indent="557" algn="ctr" defTabSz="801590">
              <a:lnSpc>
                <a:spcPct val="102899"/>
              </a:lnSpc>
            </a:pPr>
            <a:r>
              <a:rPr sz="900" b="1" spc="4" dirty="0">
                <a:solidFill>
                  <a:srgbClr val="FFFFFF"/>
                </a:solidFill>
                <a:latin typeface="Arial"/>
                <a:cs typeface="Arial"/>
              </a:rPr>
              <a:t>ovat ottaneet</a:t>
            </a:r>
            <a:r>
              <a:rPr sz="900" b="1" dirty="0">
                <a:solidFill>
                  <a:srgbClr val="FFFFFF"/>
                </a:solidFill>
                <a:latin typeface="Arial"/>
                <a:cs typeface="Arial"/>
              </a:rPr>
              <a:t> </a:t>
            </a:r>
            <a:r>
              <a:rPr sz="900" b="1" spc="9" dirty="0">
                <a:solidFill>
                  <a:srgbClr val="FFFFFF"/>
                </a:solidFill>
                <a:latin typeface="Arial"/>
                <a:cs typeface="Arial"/>
              </a:rPr>
              <a:t>kä</a:t>
            </a:r>
            <a:r>
              <a:rPr sz="900" b="1" spc="-4" dirty="0">
                <a:solidFill>
                  <a:srgbClr val="FFFFFF"/>
                </a:solidFill>
                <a:latin typeface="Arial"/>
                <a:cs typeface="Arial"/>
              </a:rPr>
              <a:t>y</a:t>
            </a:r>
            <a:r>
              <a:rPr sz="900" b="1" spc="9" dirty="0">
                <a:solidFill>
                  <a:srgbClr val="FFFFFF"/>
                </a:solidFill>
                <a:latin typeface="Arial"/>
                <a:cs typeface="Arial"/>
              </a:rPr>
              <a:t>ttöön</a:t>
            </a:r>
            <a:r>
              <a:rPr sz="900" b="1" spc="4" dirty="0">
                <a:solidFill>
                  <a:srgbClr val="FFFFFF"/>
                </a:solidFill>
                <a:latin typeface="Arial"/>
                <a:cs typeface="Arial"/>
              </a:rPr>
              <a:t> </a:t>
            </a:r>
            <a:r>
              <a:rPr sz="900" b="1" dirty="0">
                <a:solidFill>
                  <a:srgbClr val="FFFFFF"/>
                </a:solidFill>
                <a:latin typeface="Arial"/>
                <a:cs typeface="Arial"/>
              </a:rPr>
              <a:t>digitaaliset</a:t>
            </a:r>
            <a:r>
              <a:rPr sz="900" b="1" spc="4" dirty="0">
                <a:solidFill>
                  <a:srgbClr val="FFFFFF"/>
                </a:solidFill>
                <a:latin typeface="Arial"/>
                <a:cs typeface="Arial"/>
              </a:rPr>
              <a:t> oppimis</a:t>
            </a:r>
            <a:r>
              <a:rPr sz="900" b="1" spc="-4" dirty="0">
                <a:solidFill>
                  <a:srgbClr val="FFFFFF"/>
                </a:solidFill>
                <a:latin typeface="Arial"/>
                <a:cs typeface="Arial"/>
              </a:rPr>
              <a:t>y</a:t>
            </a:r>
            <a:r>
              <a:rPr sz="900" b="1" spc="4" dirty="0">
                <a:solidFill>
                  <a:srgbClr val="FFFFFF"/>
                </a:solidFill>
                <a:latin typeface="Arial"/>
                <a:cs typeface="Arial"/>
              </a:rPr>
              <a:t>mpäris</a:t>
            </a:r>
            <a:r>
              <a:rPr sz="900" b="1" dirty="0">
                <a:solidFill>
                  <a:srgbClr val="FFFFFF"/>
                </a:solidFill>
                <a:latin typeface="Arial"/>
                <a:cs typeface="Arial"/>
              </a:rPr>
              <a:t> </a:t>
            </a:r>
            <a:r>
              <a:rPr sz="900" b="1" spc="4" dirty="0">
                <a:solidFill>
                  <a:srgbClr val="FFFFFF"/>
                </a:solidFill>
                <a:latin typeface="Arial"/>
                <a:cs typeface="Arial"/>
              </a:rPr>
              <a:t>töt</a:t>
            </a:r>
            <a:endParaRPr sz="900">
              <a:solidFill>
                <a:prstClr val="black"/>
              </a:solidFill>
              <a:latin typeface="Arial"/>
              <a:cs typeface="Arial"/>
            </a:endParaRPr>
          </a:p>
        </p:txBody>
      </p:sp>
      <p:sp>
        <p:nvSpPr>
          <p:cNvPr id="51" name="object 51"/>
          <p:cNvSpPr/>
          <p:nvPr/>
        </p:nvSpPr>
        <p:spPr>
          <a:xfrm>
            <a:off x="296378" y="3828493"/>
            <a:ext cx="1460216" cy="669432"/>
          </a:xfrm>
          <a:custGeom>
            <a:avLst/>
            <a:gdLst/>
            <a:ahLst/>
            <a:cxnLst/>
            <a:rect l="l" t="t" r="r" b="b"/>
            <a:pathLst>
              <a:path w="1707642" h="737615">
                <a:moveTo>
                  <a:pt x="1707642" y="460247"/>
                </a:moveTo>
                <a:lnTo>
                  <a:pt x="1707642" y="0"/>
                </a:lnTo>
                <a:lnTo>
                  <a:pt x="0" y="0"/>
                </a:lnTo>
                <a:lnTo>
                  <a:pt x="0" y="445769"/>
                </a:lnTo>
                <a:lnTo>
                  <a:pt x="3048" y="489965"/>
                </a:lnTo>
                <a:lnTo>
                  <a:pt x="14071" y="535935"/>
                </a:lnTo>
                <a:lnTo>
                  <a:pt x="32193" y="579009"/>
                </a:lnTo>
                <a:lnTo>
                  <a:pt x="56780" y="618451"/>
                </a:lnTo>
                <a:lnTo>
                  <a:pt x="87200" y="653524"/>
                </a:lnTo>
                <a:lnTo>
                  <a:pt x="122820" y="683491"/>
                </a:lnTo>
                <a:lnTo>
                  <a:pt x="163007" y="707616"/>
                </a:lnTo>
                <a:lnTo>
                  <a:pt x="205740" y="724661"/>
                </a:lnTo>
                <a:lnTo>
                  <a:pt x="233934" y="731519"/>
                </a:lnTo>
                <a:lnTo>
                  <a:pt x="247650" y="734567"/>
                </a:lnTo>
                <a:lnTo>
                  <a:pt x="262890" y="736091"/>
                </a:lnTo>
                <a:lnTo>
                  <a:pt x="291846" y="737615"/>
                </a:lnTo>
                <a:lnTo>
                  <a:pt x="1415796" y="737615"/>
                </a:lnTo>
                <a:lnTo>
                  <a:pt x="1474470" y="731519"/>
                </a:lnTo>
                <a:lnTo>
                  <a:pt x="1511892" y="721314"/>
                </a:lnTo>
                <a:lnTo>
                  <a:pt x="1547135" y="706232"/>
                </a:lnTo>
                <a:lnTo>
                  <a:pt x="1580007" y="686545"/>
                </a:lnTo>
                <a:lnTo>
                  <a:pt x="1590294" y="678941"/>
                </a:lnTo>
                <a:lnTo>
                  <a:pt x="1601724" y="670559"/>
                </a:lnTo>
                <a:lnTo>
                  <a:pt x="1632204" y="641603"/>
                </a:lnTo>
                <a:lnTo>
                  <a:pt x="1657166" y="609773"/>
                </a:lnTo>
                <a:lnTo>
                  <a:pt x="1676593" y="576405"/>
                </a:lnTo>
                <a:lnTo>
                  <a:pt x="1691926" y="540190"/>
                </a:lnTo>
                <a:lnTo>
                  <a:pt x="1704594" y="489203"/>
                </a:lnTo>
                <a:lnTo>
                  <a:pt x="1707642" y="460247"/>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52" name="object 52"/>
          <p:cNvSpPr txBox="1"/>
          <p:nvPr/>
        </p:nvSpPr>
        <p:spPr>
          <a:xfrm>
            <a:off x="546148" y="3789767"/>
            <a:ext cx="960011" cy="156178"/>
          </a:xfrm>
          <a:prstGeom prst="rect">
            <a:avLst/>
          </a:prstGeom>
        </p:spPr>
        <p:txBody>
          <a:bodyPr vert="horz" wrap="square" lIns="0" tIns="0" rIns="0" bIns="0" rtlCol="0">
            <a:noAutofit/>
          </a:bodyPr>
          <a:lstStyle/>
          <a:p>
            <a:pPr marL="11133" defTabSz="801590"/>
            <a:r>
              <a:rPr sz="900" b="1" spc="13" dirty="0">
                <a:solidFill>
                  <a:srgbClr val="FFFFFF"/>
                </a:solidFill>
                <a:latin typeface="Arial"/>
                <a:cs typeface="Arial"/>
              </a:rPr>
              <a:t>K</a:t>
            </a:r>
            <a:r>
              <a:rPr sz="900" b="1" spc="4" dirty="0">
                <a:solidFill>
                  <a:srgbClr val="FFFFFF"/>
                </a:solidFill>
                <a:latin typeface="Arial"/>
                <a:cs typeface="Arial"/>
              </a:rPr>
              <a:t>e</a:t>
            </a:r>
            <a:r>
              <a:rPr sz="900" b="1" dirty="0">
                <a:solidFill>
                  <a:srgbClr val="FFFFFF"/>
                </a:solidFill>
                <a:latin typeface="Arial"/>
                <a:cs typeface="Arial"/>
              </a:rPr>
              <a:t>l</a:t>
            </a:r>
            <a:r>
              <a:rPr sz="900" b="1" spc="9" dirty="0">
                <a:solidFill>
                  <a:srgbClr val="FFFFFF"/>
                </a:solidFill>
                <a:latin typeface="Arial"/>
                <a:cs typeface="Arial"/>
              </a:rPr>
              <a:t>po</a:t>
            </a:r>
            <a:r>
              <a:rPr sz="900" b="1" spc="4" dirty="0">
                <a:solidFill>
                  <a:srgbClr val="FFFFFF"/>
                </a:solidFill>
                <a:latin typeface="Arial"/>
                <a:cs typeface="Arial"/>
              </a:rPr>
              <a:t>isuusvaat</a:t>
            </a:r>
            <a:r>
              <a:rPr sz="900" b="1" dirty="0">
                <a:solidFill>
                  <a:srgbClr val="FFFFFF"/>
                </a:solidFill>
                <a:latin typeface="Arial"/>
                <a:cs typeface="Arial"/>
              </a:rPr>
              <a:t>i</a:t>
            </a:r>
            <a:r>
              <a:rPr sz="900" b="1" spc="4" dirty="0">
                <a:solidFill>
                  <a:srgbClr val="FFFFFF"/>
                </a:solidFill>
                <a:latin typeface="Arial"/>
                <a:cs typeface="Arial"/>
              </a:rPr>
              <a:t>-</a:t>
            </a:r>
            <a:endParaRPr sz="900">
              <a:solidFill>
                <a:prstClr val="black"/>
              </a:solidFill>
              <a:latin typeface="Arial"/>
              <a:cs typeface="Arial"/>
            </a:endParaRPr>
          </a:p>
        </p:txBody>
      </p:sp>
      <p:sp>
        <p:nvSpPr>
          <p:cNvPr id="53" name="object 53"/>
          <p:cNvSpPr txBox="1"/>
          <p:nvPr/>
        </p:nvSpPr>
        <p:spPr>
          <a:xfrm>
            <a:off x="542895" y="3939143"/>
            <a:ext cx="965984" cy="156178"/>
          </a:xfrm>
          <a:prstGeom prst="rect">
            <a:avLst/>
          </a:prstGeom>
        </p:spPr>
        <p:txBody>
          <a:bodyPr vert="horz" wrap="square" lIns="0" tIns="0" rIns="0" bIns="0" rtlCol="0">
            <a:noAutofit/>
          </a:bodyPr>
          <a:lstStyle/>
          <a:p>
            <a:pPr marL="11133" defTabSz="801590"/>
            <a:r>
              <a:rPr sz="900" b="1" spc="4" dirty="0">
                <a:solidFill>
                  <a:srgbClr val="FFFFFF"/>
                </a:solidFill>
                <a:latin typeface="Arial"/>
                <a:cs typeface="Arial"/>
              </a:rPr>
              <a:t>muste</a:t>
            </a:r>
            <a:r>
              <a:rPr sz="900" b="1" spc="9" dirty="0">
                <a:solidFill>
                  <a:srgbClr val="FFFFFF"/>
                </a:solidFill>
                <a:latin typeface="Arial"/>
                <a:cs typeface="Arial"/>
              </a:rPr>
              <a:t>n </a:t>
            </a:r>
            <a:r>
              <a:rPr sz="900" b="1" dirty="0">
                <a:solidFill>
                  <a:srgbClr val="FFFFFF"/>
                </a:solidFill>
                <a:latin typeface="Arial"/>
                <a:cs typeface="Arial"/>
              </a:rPr>
              <a:t>kartoitus</a:t>
            </a:r>
            <a:endParaRPr sz="900">
              <a:solidFill>
                <a:prstClr val="black"/>
              </a:solidFill>
              <a:latin typeface="Arial"/>
              <a:cs typeface="Arial"/>
            </a:endParaRPr>
          </a:p>
        </p:txBody>
      </p:sp>
      <p:sp>
        <p:nvSpPr>
          <p:cNvPr id="54" name="object 54"/>
          <p:cNvSpPr/>
          <p:nvPr/>
        </p:nvSpPr>
        <p:spPr>
          <a:xfrm>
            <a:off x="1944902" y="3828495"/>
            <a:ext cx="2679344" cy="669433"/>
          </a:xfrm>
          <a:custGeom>
            <a:avLst/>
            <a:gdLst/>
            <a:ahLst/>
            <a:cxnLst/>
            <a:rect l="l" t="t" r="r" b="b"/>
            <a:pathLst>
              <a:path w="3133344" h="737616">
                <a:moveTo>
                  <a:pt x="3133344" y="413004"/>
                </a:moveTo>
                <a:lnTo>
                  <a:pt x="3133344" y="0"/>
                </a:lnTo>
                <a:lnTo>
                  <a:pt x="0" y="0"/>
                </a:lnTo>
                <a:lnTo>
                  <a:pt x="0" y="413004"/>
                </a:lnTo>
                <a:lnTo>
                  <a:pt x="3810" y="462534"/>
                </a:lnTo>
                <a:lnTo>
                  <a:pt x="11704" y="500268"/>
                </a:lnTo>
                <a:lnTo>
                  <a:pt x="24433" y="536733"/>
                </a:lnTo>
                <a:lnTo>
                  <a:pt x="42221" y="572710"/>
                </a:lnTo>
                <a:lnTo>
                  <a:pt x="64053" y="606460"/>
                </a:lnTo>
                <a:lnTo>
                  <a:pt x="88918" y="636242"/>
                </a:lnTo>
                <a:lnTo>
                  <a:pt x="106680" y="653034"/>
                </a:lnTo>
                <a:lnTo>
                  <a:pt x="118110" y="663702"/>
                </a:lnTo>
                <a:lnTo>
                  <a:pt x="153316" y="688710"/>
                </a:lnTo>
                <a:lnTo>
                  <a:pt x="187291" y="707259"/>
                </a:lnTo>
                <a:lnTo>
                  <a:pt x="222901" y="721373"/>
                </a:lnTo>
                <a:lnTo>
                  <a:pt x="259982" y="731089"/>
                </a:lnTo>
                <a:lnTo>
                  <a:pt x="298372" y="736447"/>
                </a:lnTo>
                <a:lnTo>
                  <a:pt x="324612" y="737616"/>
                </a:lnTo>
                <a:lnTo>
                  <a:pt x="2808732" y="737616"/>
                </a:lnTo>
                <a:lnTo>
                  <a:pt x="2865701" y="732757"/>
                </a:lnTo>
                <a:lnTo>
                  <a:pt x="2910882" y="721180"/>
                </a:lnTo>
                <a:lnTo>
                  <a:pt x="2953356" y="703497"/>
                </a:lnTo>
                <a:lnTo>
                  <a:pt x="2992596" y="680230"/>
                </a:lnTo>
                <a:lnTo>
                  <a:pt x="3028079" y="651901"/>
                </a:lnTo>
                <a:lnTo>
                  <a:pt x="3059278" y="619035"/>
                </a:lnTo>
                <a:lnTo>
                  <a:pt x="3085668" y="582154"/>
                </a:lnTo>
                <a:lnTo>
                  <a:pt x="3106725" y="541782"/>
                </a:lnTo>
                <a:lnTo>
                  <a:pt x="3121922" y="498440"/>
                </a:lnTo>
                <a:lnTo>
                  <a:pt x="3130734" y="452653"/>
                </a:lnTo>
                <a:lnTo>
                  <a:pt x="3132582" y="429006"/>
                </a:lnTo>
                <a:lnTo>
                  <a:pt x="3133344" y="413004"/>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55" name="object 55"/>
          <p:cNvSpPr txBox="1"/>
          <p:nvPr/>
        </p:nvSpPr>
        <p:spPr>
          <a:xfrm>
            <a:off x="2667080" y="3798756"/>
            <a:ext cx="1234223" cy="156178"/>
          </a:xfrm>
          <a:prstGeom prst="rect">
            <a:avLst/>
          </a:prstGeom>
        </p:spPr>
        <p:txBody>
          <a:bodyPr vert="horz" wrap="square" lIns="0" tIns="0" rIns="0" bIns="0" rtlCol="0">
            <a:noAutofit/>
          </a:bodyPr>
          <a:lstStyle/>
          <a:p>
            <a:pPr marL="11133" defTabSz="801590"/>
            <a:r>
              <a:rPr sz="900" b="1" dirty="0">
                <a:solidFill>
                  <a:srgbClr val="FFFFFF"/>
                </a:solidFill>
                <a:latin typeface="Arial"/>
                <a:cs typeface="Arial"/>
              </a:rPr>
              <a:t>opiskelija-valinnoissa</a:t>
            </a:r>
            <a:endParaRPr sz="900" dirty="0">
              <a:solidFill>
                <a:prstClr val="black"/>
              </a:solidFill>
              <a:latin typeface="Arial"/>
              <a:cs typeface="Arial"/>
            </a:endParaRPr>
          </a:p>
        </p:txBody>
      </p:sp>
      <p:sp>
        <p:nvSpPr>
          <p:cNvPr id="56" name="object 56"/>
          <p:cNvSpPr txBox="1"/>
          <p:nvPr/>
        </p:nvSpPr>
        <p:spPr>
          <a:xfrm>
            <a:off x="2143194" y="3943924"/>
            <a:ext cx="2281656" cy="459313"/>
          </a:xfrm>
          <a:prstGeom prst="rect">
            <a:avLst/>
          </a:prstGeom>
        </p:spPr>
        <p:txBody>
          <a:bodyPr vert="horz" wrap="square" lIns="0" tIns="0" rIns="0" bIns="0" rtlCol="0">
            <a:noAutofit/>
          </a:bodyPr>
          <a:lstStyle/>
          <a:p>
            <a:pPr marL="11133" marR="11133" algn="ctr" defTabSz="801590">
              <a:lnSpc>
                <a:spcPct val="102899"/>
              </a:lnSpc>
            </a:pPr>
            <a:r>
              <a:rPr sz="900" b="1" spc="4" dirty="0">
                <a:solidFill>
                  <a:srgbClr val="FFFFFF"/>
                </a:solidFill>
                <a:latin typeface="Arial"/>
                <a:cs typeface="Arial"/>
              </a:rPr>
              <a:t>(pääs</a:t>
            </a:r>
            <a:r>
              <a:rPr sz="900" b="1" spc="-4" dirty="0">
                <a:solidFill>
                  <a:srgbClr val="FFFFFF"/>
                </a:solidFill>
                <a:latin typeface="Arial"/>
                <a:cs typeface="Arial"/>
              </a:rPr>
              <a:t>y</a:t>
            </a:r>
            <a:r>
              <a:rPr sz="900" b="1" spc="4" dirty="0">
                <a:solidFill>
                  <a:srgbClr val="FFFFFF"/>
                </a:solidFill>
                <a:latin typeface="Arial"/>
                <a:cs typeface="Arial"/>
              </a:rPr>
              <a:t>koeuudistus),</a:t>
            </a:r>
            <a:r>
              <a:rPr sz="900" b="1" spc="18" dirty="0">
                <a:solidFill>
                  <a:srgbClr val="FFFFFF"/>
                </a:solidFill>
                <a:latin typeface="Arial"/>
                <a:cs typeface="Arial"/>
              </a:rPr>
              <a:t> </a:t>
            </a:r>
            <a:r>
              <a:rPr sz="900" b="1" spc="4" dirty="0">
                <a:solidFill>
                  <a:srgbClr val="FFFFFF"/>
                </a:solidFill>
                <a:latin typeface="Arial"/>
                <a:cs typeface="Arial"/>
              </a:rPr>
              <a:t>aikaisemmi</a:t>
            </a:r>
            <a:r>
              <a:rPr sz="900" b="1" spc="9" dirty="0">
                <a:solidFill>
                  <a:srgbClr val="FFFFFF"/>
                </a:solidFill>
                <a:latin typeface="Arial"/>
                <a:cs typeface="Arial"/>
              </a:rPr>
              <a:t>n</a:t>
            </a:r>
            <a:r>
              <a:rPr sz="900" b="1" spc="-4" dirty="0">
                <a:solidFill>
                  <a:srgbClr val="FFFFFF"/>
                </a:solidFill>
                <a:latin typeface="Arial"/>
                <a:cs typeface="Arial"/>
              </a:rPr>
              <a:t> </a:t>
            </a:r>
            <a:r>
              <a:rPr sz="900" b="1" spc="4" dirty="0">
                <a:solidFill>
                  <a:srgbClr val="FFFFFF"/>
                </a:solidFill>
                <a:latin typeface="Arial"/>
                <a:cs typeface="Arial"/>
              </a:rPr>
              <a:t>opitun tunnustamisess</a:t>
            </a:r>
            <a:r>
              <a:rPr sz="900" b="1" spc="9" dirty="0">
                <a:solidFill>
                  <a:srgbClr val="FFFFFF"/>
                </a:solidFill>
                <a:latin typeface="Arial"/>
                <a:cs typeface="Arial"/>
              </a:rPr>
              <a:t>a</a:t>
            </a:r>
            <a:r>
              <a:rPr sz="900" b="1" spc="-4" dirty="0">
                <a:solidFill>
                  <a:srgbClr val="FFFFFF"/>
                </a:solidFill>
                <a:latin typeface="Arial"/>
                <a:cs typeface="Arial"/>
              </a:rPr>
              <a:t> </a:t>
            </a:r>
            <a:r>
              <a:rPr sz="900" b="1" dirty="0">
                <a:solidFill>
                  <a:srgbClr val="FFFFFF"/>
                </a:solidFill>
                <a:latin typeface="Arial"/>
                <a:cs typeface="Arial"/>
              </a:rPr>
              <a:t>j</a:t>
            </a:r>
            <a:r>
              <a:rPr sz="900" b="1" spc="9" dirty="0">
                <a:solidFill>
                  <a:srgbClr val="FFFFFF"/>
                </a:solidFill>
                <a:latin typeface="Arial"/>
                <a:cs typeface="Arial"/>
              </a:rPr>
              <a:t>a</a:t>
            </a:r>
            <a:r>
              <a:rPr sz="900" b="1" spc="4" dirty="0">
                <a:solidFill>
                  <a:srgbClr val="FFFFFF"/>
                </a:solidFill>
                <a:latin typeface="Arial"/>
                <a:cs typeface="Arial"/>
              </a:rPr>
              <a:t> </a:t>
            </a:r>
            <a:r>
              <a:rPr sz="900" b="1" spc="-4" dirty="0">
                <a:solidFill>
                  <a:srgbClr val="FFFFFF"/>
                </a:solidFill>
                <a:latin typeface="Arial"/>
                <a:cs typeface="Arial"/>
              </a:rPr>
              <a:t>y</a:t>
            </a:r>
            <a:r>
              <a:rPr sz="900" b="1" spc="4" dirty="0">
                <a:solidFill>
                  <a:srgbClr val="FFFFFF"/>
                </a:solidFill>
                <a:latin typeface="Arial"/>
                <a:cs typeface="Arial"/>
              </a:rPr>
              <a:t>mpärivuotisen opiskelu</a:t>
            </a:r>
            <a:r>
              <a:rPr sz="900" b="1" spc="9" dirty="0">
                <a:solidFill>
                  <a:srgbClr val="FFFFFF"/>
                </a:solidFill>
                <a:latin typeface="Arial"/>
                <a:cs typeface="Arial"/>
              </a:rPr>
              <a:t>n </a:t>
            </a:r>
            <a:r>
              <a:rPr sz="900" b="1" spc="4" dirty="0">
                <a:solidFill>
                  <a:srgbClr val="FFFFFF"/>
                </a:solidFill>
                <a:latin typeface="Arial"/>
                <a:cs typeface="Arial"/>
              </a:rPr>
              <a:t>edistämisessä</a:t>
            </a:r>
            <a:endParaRPr sz="900">
              <a:solidFill>
                <a:prstClr val="black"/>
              </a:solidFill>
              <a:latin typeface="Arial"/>
              <a:cs typeface="Arial"/>
            </a:endParaRPr>
          </a:p>
        </p:txBody>
      </p:sp>
      <p:sp>
        <p:nvSpPr>
          <p:cNvPr id="57" name="object 57"/>
          <p:cNvSpPr/>
          <p:nvPr/>
        </p:nvSpPr>
        <p:spPr>
          <a:xfrm>
            <a:off x="4833294" y="3828496"/>
            <a:ext cx="1224566" cy="129321"/>
          </a:xfrm>
          <a:custGeom>
            <a:avLst/>
            <a:gdLst/>
            <a:ahLst/>
            <a:cxnLst/>
            <a:rect l="l" t="t" r="r" b="b"/>
            <a:pathLst>
              <a:path w="1432062" h="142493">
                <a:moveTo>
                  <a:pt x="1432062" y="0"/>
                </a:moveTo>
                <a:lnTo>
                  <a:pt x="0" y="0"/>
                </a:lnTo>
                <a:lnTo>
                  <a:pt x="4156" y="11013"/>
                </a:lnTo>
                <a:lnTo>
                  <a:pt x="28850" y="54437"/>
                </a:lnTo>
                <a:lnTo>
                  <a:pt x="62576" y="90763"/>
                </a:lnTo>
                <a:lnTo>
                  <a:pt x="103822" y="118525"/>
                </a:lnTo>
                <a:lnTo>
                  <a:pt x="151075" y="136257"/>
                </a:lnTo>
                <a:lnTo>
                  <a:pt x="202824" y="142493"/>
                </a:lnTo>
                <a:lnTo>
                  <a:pt x="1229238" y="142493"/>
                </a:lnTo>
                <a:lnTo>
                  <a:pt x="1280987" y="136257"/>
                </a:lnTo>
                <a:lnTo>
                  <a:pt x="1328240" y="118525"/>
                </a:lnTo>
                <a:lnTo>
                  <a:pt x="1369486" y="90763"/>
                </a:lnTo>
                <a:lnTo>
                  <a:pt x="1403212" y="54437"/>
                </a:lnTo>
                <a:lnTo>
                  <a:pt x="1427906" y="11013"/>
                </a:lnTo>
                <a:lnTo>
                  <a:pt x="1432062" y="0"/>
                </a:lnTo>
                <a:close/>
              </a:path>
            </a:pathLst>
          </a:custGeom>
          <a:solidFill>
            <a:srgbClr val="21BDED"/>
          </a:solidFill>
        </p:spPr>
        <p:txBody>
          <a:bodyPr wrap="square" lIns="0" tIns="0" rIns="0" bIns="0" rtlCol="0">
            <a:noAutofit/>
          </a:bodyPr>
          <a:lstStyle/>
          <a:p>
            <a:pPr defTabSz="801590"/>
            <a:endParaRPr smtClean="0">
              <a:solidFill>
                <a:prstClr val="black"/>
              </a:solidFill>
            </a:endParaRPr>
          </a:p>
        </p:txBody>
      </p:sp>
      <p:sp>
        <p:nvSpPr>
          <p:cNvPr id="58" name="object 58"/>
          <p:cNvSpPr/>
          <p:nvPr/>
        </p:nvSpPr>
        <p:spPr>
          <a:xfrm>
            <a:off x="4822513" y="3828494"/>
            <a:ext cx="1245790" cy="140386"/>
          </a:xfrm>
          <a:custGeom>
            <a:avLst/>
            <a:gdLst/>
            <a:ahLst/>
            <a:cxnLst/>
            <a:rect l="l" t="t" r="r" b="b"/>
            <a:pathLst>
              <a:path w="1456882" h="154685">
                <a:moveTo>
                  <a:pt x="1456882" y="0"/>
                </a:moveTo>
                <a:lnTo>
                  <a:pt x="1432812" y="0"/>
                </a:lnTo>
                <a:lnTo>
                  <a:pt x="1430938" y="5002"/>
                </a:lnTo>
                <a:lnTo>
                  <a:pt x="1424911" y="18140"/>
                </a:lnTo>
                <a:lnTo>
                  <a:pt x="1401662" y="54338"/>
                </a:lnTo>
                <a:lnTo>
                  <a:pt x="1371565" y="84842"/>
                </a:lnTo>
                <a:lnTo>
                  <a:pt x="1335777" y="108540"/>
                </a:lnTo>
                <a:lnTo>
                  <a:pt x="1295453" y="124318"/>
                </a:lnTo>
                <a:lnTo>
                  <a:pt x="1251751" y="131063"/>
                </a:lnTo>
                <a:lnTo>
                  <a:pt x="215431" y="131825"/>
                </a:lnTo>
                <a:lnTo>
                  <a:pt x="200330" y="131026"/>
                </a:lnTo>
                <a:lnTo>
                  <a:pt x="156932" y="122715"/>
                </a:lnTo>
                <a:lnTo>
                  <a:pt x="117217" y="106149"/>
                </a:lnTo>
                <a:lnTo>
                  <a:pt x="82243" y="82110"/>
                </a:lnTo>
                <a:lnTo>
                  <a:pt x="53070" y="51383"/>
                </a:lnTo>
                <a:lnTo>
                  <a:pt x="30756" y="14754"/>
                </a:lnTo>
                <a:lnTo>
                  <a:pt x="24551" y="0"/>
                </a:lnTo>
                <a:lnTo>
                  <a:pt x="0" y="0"/>
                </a:lnTo>
                <a:lnTo>
                  <a:pt x="21648" y="45914"/>
                </a:lnTo>
                <a:lnTo>
                  <a:pt x="44818" y="76965"/>
                </a:lnTo>
                <a:lnTo>
                  <a:pt x="82584" y="111097"/>
                </a:lnTo>
                <a:lnTo>
                  <a:pt x="115611" y="131272"/>
                </a:lnTo>
                <a:lnTo>
                  <a:pt x="151680" y="145164"/>
                </a:lnTo>
                <a:lnTo>
                  <a:pt x="189641" y="152895"/>
                </a:lnTo>
                <a:lnTo>
                  <a:pt x="215431" y="154685"/>
                </a:lnTo>
                <a:lnTo>
                  <a:pt x="1241845" y="154685"/>
                </a:lnTo>
                <a:lnTo>
                  <a:pt x="1282055" y="150748"/>
                </a:lnTo>
                <a:lnTo>
                  <a:pt x="1329017" y="136884"/>
                </a:lnTo>
                <a:lnTo>
                  <a:pt x="1370959" y="113976"/>
                </a:lnTo>
                <a:lnTo>
                  <a:pt x="1406823" y="83176"/>
                </a:lnTo>
                <a:lnTo>
                  <a:pt x="1435555" y="45634"/>
                </a:lnTo>
                <a:lnTo>
                  <a:pt x="1456097" y="2500"/>
                </a:lnTo>
                <a:lnTo>
                  <a:pt x="1456882" y="0"/>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59" name="object 59"/>
          <p:cNvSpPr/>
          <p:nvPr/>
        </p:nvSpPr>
        <p:spPr>
          <a:xfrm>
            <a:off x="6194101" y="3828149"/>
            <a:ext cx="1141234" cy="129321"/>
          </a:xfrm>
          <a:custGeom>
            <a:avLst/>
            <a:gdLst/>
            <a:ahLst/>
            <a:cxnLst/>
            <a:rect l="l" t="t" r="r" b="b"/>
            <a:pathLst>
              <a:path w="1334610" h="142493">
                <a:moveTo>
                  <a:pt x="1334610" y="0"/>
                </a:moveTo>
                <a:lnTo>
                  <a:pt x="0" y="0"/>
                </a:lnTo>
                <a:lnTo>
                  <a:pt x="4132" y="11013"/>
                </a:lnTo>
                <a:lnTo>
                  <a:pt x="28714" y="54437"/>
                </a:lnTo>
                <a:lnTo>
                  <a:pt x="62348" y="90763"/>
                </a:lnTo>
                <a:lnTo>
                  <a:pt x="103569" y="118525"/>
                </a:lnTo>
                <a:lnTo>
                  <a:pt x="150911" y="136257"/>
                </a:lnTo>
                <a:lnTo>
                  <a:pt x="202907" y="142493"/>
                </a:lnTo>
                <a:lnTo>
                  <a:pt x="1131785" y="142493"/>
                </a:lnTo>
                <a:lnTo>
                  <a:pt x="1183534" y="136257"/>
                </a:lnTo>
                <a:lnTo>
                  <a:pt x="1230787" y="118525"/>
                </a:lnTo>
                <a:lnTo>
                  <a:pt x="1272033" y="90763"/>
                </a:lnTo>
                <a:lnTo>
                  <a:pt x="1305759" y="54437"/>
                </a:lnTo>
                <a:lnTo>
                  <a:pt x="1330453" y="11013"/>
                </a:lnTo>
                <a:lnTo>
                  <a:pt x="1334610" y="0"/>
                </a:lnTo>
                <a:close/>
              </a:path>
            </a:pathLst>
          </a:custGeom>
          <a:solidFill>
            <a:srgbClr val="21BDED"/>
          </a:solidFill>
        </p:spPr>
        <p:txBody>
          <a:bodyPr wrap="square" lIns="0" tIns="0" rIns="0" bIns="0" rtlCol="0">
            <a:noAutofit/>
          </a:bodyPr>
          <a:lstStyle/>
          <a:p>
            <a:pPr defTabSz="801590"/>
            <a:r>
              <a:rPr lang="fi-FI" sz="900" dirty="0" smtClean="0">
                <a:solidFill>
                  <a:prstClr val="white"/>
                </a:solidFill>
                <a:latin typeface="Arial" panose="020B0604020202020204" pitchFamily="34" charset="0"/>
                <a:cs typeface="Arial" panose="020B0604020202020204" pitchFamily="34" charset="0"/>
              </a:rPr>
              <a:t>   </a:t>
            </a:r>
            <a:r>
              <a:rPr lang="fi-FI" sz="900" b="1" dirty="0" smtClean="0">
                <a:solidFill>
                  <a:prstClr val="white"/>
                </a:solidFill>
                <a:latin typeface="Arial" panose="020B0604020202020204" pitchFamily="34" charset="0"/>
                <a:cs typeface="Arial" panose="020B0604020202020204" pitchFamily="34" charset="0"/>
              </a:rPr>
              <a:t>Väliarvio</a:t>
            </a:r>
            <a:endParaRPr sz="900" b="1" dirty="0" smtClean="0">
              <a:solidFill>
                <a:prstClr val="white"/>
              </a:solidFill>
              <a:latin typeface="Arial" panose="020B0604020202020204" pitchFamily="34" charset="0"/>
              <a:cs typeface="Arial" panose="020B0604020202020204" pitchFamily="34" charset="0"/>
            </a:endParaRPr>
          </a:p>
        </p:txBody>
      </p:sp>
      <p:sp>
        <p:nvSpPr>
          <p:cNvPr id="60" name="object 60"/>
          <p:cNvSpPr/>
          <p:nvPr/>
        </p:nvSpPr>
        <p:spPr>
          <a:xfrm>
            <a:off x="6194101" y="3828494"/>
            <a:ext cx="1162480" cy="140386"/>
          </a:xfrm>
          <a:custGeom>
            <a:avLst/>
            <a:gdLst/>
            <a:ahLst/>
            <a:cxnLst/>
            <a:rect l="l" t="t" r="r" b="b"/>
            <a:pathLst>
              <a:path w="1359456" h="154685">
                <a:moveTo>
                  <a:pt x="1359456" y="0"/>
                </a:moveTo>
                <a:lnTo>
                  <a:pt x="1335346" y="0"/>
                </a:lnTo>
                <a:lnTo>
                  <a:pt x="1333514" y="4893"/>
                </a:lnTo>
                <a:lnTo>
                  <a:pt x="1327484" y="18037"/>
                </a:lnTo>
                <a:lnTo>
                  <a:pt x="1304186" y="54296"/>
                </a:lnTo>
                <a:lnTo>
                  <a:pt x="1274013" y="84892"/>
                </a:lnTo>
                <a:lnTo>
                  <a:pt x="1238163" y="108662"/>
                </a:lnTo>
                <a:lnTo>
                  <a:pt x="1197836" y="124440"/>
                </a:lnTo>
                <a:lnTo>
                  <a:pt x="1144324" y="131825"/>
                </a:lnTo>
                <a:lnTo>
                  <a:pt x="215446" y="131825"/>
                </a:lnTo>
                <a:lnTo>
                  <a:pt x="171127" y="126583"/>
                </a:lnTo>
                <a:lnTo>
                  <a:pt x="130064" y="112685"/>
                </a:lnTo>
                <a:lnTo>
                  <a:pt x="93347" y="90972"/>
                </a:lnTo>
                <a:lnTo>
                  <a:pt x="62066" y="62285"/>
                </a:lnTo>
                <a:lnTo>
                  <a:pt x="37311" y="27466"/>
                </a:lnTo>
                <a:lnTo>
                  <a:pt x="24536" y="0"/>
                </a:lnTo>
                <a:lnTo>
                  <a:pt x="0" y="0"/>
                </a:lnTo>
                <a:lnTo>
                  <a:pt x="21768" y="46081"/>
                </a:lnTo>
                <a:lnTo>
                  <a:pt x="45104" y="77555"/>
                </a:lnTo>
                <a:lnTo>
                  <a:pt x="63046" y="95249"/>
                </a:lnTo>
                <a:lnTo>
                  <a:pt x="70666" y="102869"/>
                </a:lnTo>
                <a:lnTo>
                  <a:pt x="82586" y="111100"/>
                </a:lnTo>
                <a:lnTo>
                  <a:pt x="93153" y="118541"/>
                </a:lnTo>
                <a:lnTo>
                  <a:pt x="104159" y="125272"/>
                </a:lnTo>
                <a:lnTo>
                  <a:pt x="139356" y="141249"/>
                </a:lnTo>
                <a:lnTo>
                  <a:pt x="176863" y="151009"/>
                </a:lnTo>
                <a:lnTo>
                  <a:pt x="215446" y="154685"/>
                </a:lnTo>
                <a:lnTo>
                  <a:pt x="1144324" y="154685"/>
                </a:lnTo>
                <a:lnTo>
                  <a:pt x="1184534" y="150745"/>
                </a:lnTo>
                <a:lnTo>
                  <a:pt x="1231512" y="136894"/>
                </a:lnTo>
                <a:lnTo>
                  <a:pt x="1273479" y="114020"/>
                </a:lnTo>
                <a:lnTo>
                  <a:pt x="1309368" y="83257"/>
                </a:lnTo>
                <a:lnTo>
                  <a:pt x="1338112" y="45738"/>
                </a:lnTo>
                <a:lnTo>
                  <a:pt x="1358643" y="2594"/>
                </a:lnTo>
                <a:lnTo>
                  <a:pt x="1359456" y="0"/>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61" name="object 61"/>
          <p:cNvSpPr/>
          <p:nvPr/>
        </p:nvSpPr>
        <p:spPr>
          <a:xfrm>
            <a:off x="7555105" y="3828494"/>
            <a:ext cx="1183290" cy="257953"/>
          </a:xfrm>
          <a:custGeom>
            <a:avLst/>
            <a:gdLst/>
            <a:ahLst/>
            <a:cxnLst/>
            <a:rect l="l" t="t" r="r" b="b"/>
            <a:pathLst>
              <a:path w="1383792" h="284226">
                <a:moveTo>
                  <a:pt x="1383792" y="57912"/>
                </a:moveTo>
                <a:lnTo>
                  <a:pt x="1383792" y="0"/>
                </a:lnTo>
                <a:lnTo>
                  <a:pt x="0" y="0"/>
                </a:lnTo>
                <a:lnTo>
                  <a:pt x="0" y="45720"/>
                </a:lnTo>
                <a:lnTo>
                  <a:pt x="7042" y="102138"/>
                </a:lnTo>
                <a:lnTo>
                  <a:pt x="19047" y="138877"/>
                </a:lnTo>
                <a:lnTo>
                  <a:pt x="37247" y="172961"/>
                </a:lnTo>
                <a:lnTo>
                  <a:pt x="60589" y="203888"/>
                </a:lnTo>
                <a:lnTo>
                  <a:pt x="105039" y="243266"/>
                </a:lnTo>
                <a:lnTo>
                  <a:pt x="138913" y="262262"/>
                </a:lnTo>
                <a:lnTo>
                  <a:pt x="186749" y="278262"/>
                </a:lnTo>
                <a:lnTo>
                  <a:pt x="225147" y="283638"/>
                </a:lnTo>
                <a:lnTo>
                  <a:pt x="238506" y="284226"/>
                </a:lnTo>
                <a:lnTo>
                  <a:pt x="1146048" y="284226"/>
                </a:lnTo>
                <a:lnTo>
                  <a:pt x="1187826" y="280199"/>
                </a:lnTo>
                <a:lnTo>
                  <a:pt x="1237057" y="265760"/>
                </a:lnTo>
                <a:lnTo>
                  <a:pt x="1281009" y="241850"/>
                </a:lnTo>
                <a:lnTo>
                  <a:pt x="1318588" y="209664"/>
                </a:lnTo>
                <a:lnTo>
                  <a:pt x="1348702" y="170393"/>
                </a:lnTo>
                <a:lnTo>
                  <a:pt x="1370256" y="125231"/>
                </a:lnTo>
                <a:lnTo>
                  <a:pt x="1382158" y="75370"/>
                </a:lnTo>
                <a:lnTo>
                  <a:pt x="1383792" y="57912"/>
                </a:lnTo>
                <a:close/>
              </a:path>
            </a:pathLst>
          </a:custGeom>
          <a:solidFill>
            <a:srgbClr val="158AAE"/>
          </a:solidFill>
        </p:spPr>
        <p:txBody>
          <a:bodyPr wrap="square" lIns="0" tIns="0" rIns="0" bIns="0" rtlCol="0">
            <a:noAutofit/>
          </a:bodyPr>
          <a:lstStyle/>
          <a:p>
            <a:pPr defTabSz="801590"/>
            <a:endParaRPr smtClean="0">
              <a:solidFill>
                <a:prstClr val="black"/>
              </a:solidFill>
            </a:endParaRPr>
          </a:p>
        </p:txBody>
      </p:sp>
      <p:sp>
        <p:nvSpPr>
          <p:cNvPr id="62" name="object 62"/>
          <p:cNvSpPr/>
          <p:nvPr/>
        </p:nvSpPr>
        <p:spPr>
          <a:xfrm>
            <a:off x="8076370" y="5039422"/>
            <a:ext cx="727827" cy="389349"/>
          </a:xfrm>
          <a:prstGeom prst="rect">
            <a:avLst/>
          </a:prstGeom>
          <a:blipFill>
            <a:blip r:embed="rId2" cstate="print"/>
            <a:stretch>
              <a:fillRect/>
            </a:stretch>
          </a:blipFill>
        </p:spPr>
        <p:txBody>
          <a:bodyPr wrap="square" lIns="0" tIns="0" rIns="0" bIns="0" rtlCol="0">
            <a:noAutofit/>
          </a:bodyPr>
          <a:lstStyle/>
          <a:p>
            <a:pPr defTabSz="801590"/>
            <a:endParaRPr smtClean="0">
              <a:solidFill>
                <a:prstClr val="black"/>
              </a:solidFill>
            </a:endParaRPr>
          </a:p>
        </p:txBody>
      </p:sp>
      <p:sp>
        <p:nvSpPr>
          <p:cNvPr id="63" name="object 63"/>
          <p:cNvSpPr/>
          <p:nvPr/>
        </p:nvSpPr>
        <p:spPr>
          <a:xfrm>
            <a:off x="308104" y="5811203"/>
            <a:ext cx="2131356" cy="0"/>
          </a:xfrm>
          <a:custGeom>
            <a:avLst/>
            <a:gdLst/>
            <a:ahLst/>
            <a:cxnLst/>
            <a:rect l="l" t="t" r="r" b="b"/>
            <a:pathLst>
              <a:path w="2492502">
                <a:moveTo>
                  <a:pt x="2492502" y="0"/>
                </a:moveTo>
                <a:lnTo>
                  <a:pt x="0" y="0"/>
                </a:lnTo>
              </a:path>
            </a:pathLst>
          </a:custGeom>
          <a:ln w="24130">
            <a:solidFill>
              <a:srgbClr val="077BC0"/>
            </a:solidFill>
          </a:ln>
        </p:spPr>
        <p:txBody>
          <a:bodyPr wrap="square" lIns="0" tIns="0" rIns="0" bIns="0" rtlCol="0">
            <a:noAutofit/>
          </a:bodyPr>
          <a:lstStyle/>
          <a:p>
            <a:pPr defTabSz="801590"/>
            <a:endParaRPr smtClean="0">
              <a:solidFill>
                <a:prstClr val="black"/>
              </a:solidFill>
            </a:endParaRPr>
          </a:p>
        </p:txBody>
      </p:sp>
      <p:sp>
        <p:nvSpPr>
          <p:cNvPr id="64" name="object 64"/>
          <p:cNvSpPr/>
          <p:nvPr/>
        </p:nvSpPr>
        <p:spPr>
          <a:xfrm>
            <a:off x="2434247" y="5811203"/>
            <a:ext cx="2131356" cy="0"/>
          </a:xfrm>
          <a:custGeom>
            <a:avLst/>
            <a:gdLst/>
            <a:ahLst/>
            <a:cxnLst/>
            <a:rect l="l" t="t" r="r" b="b"/>
            <a:pathLst>
              <a:path w="2492502">
                <a:moveTo>
                  <a:pt x="2492502" y="0"/>
                </a:moveTo>
                <a:lnTo>
                  <a:pt x="0" y="0"/>
                </a:lnTo>
              </a:path>
            </a:pathLst>
          </a:custGeom>
          <a:ln w="24130">
            <a:solidFill>
              <a:srgbClr val="21BDED"/>
            </a:solidFill>
          </a:ln>
        </p:spPr>
        <p:txBody>
          <a:bodyPr wrap="square" lIns="0" tIns="0" rIns="0" bIns="0" rtlCol="0">
            <a:noAutofit/>
          </a:bodyPr>
          <a:lstStyle/>
          <a:p>
            <a:pPr defTabSz="801590"/>
            <a:endParaRPr smtClean="0">
              <a:solidFill>
                <a:prstClr val="black"/>
              </a:solidFill>
            </a:endParaRPr>
          </a:p>
        </p:txBody>
      </p:sp>
      <p:sp>
        <p:nvSpPr>
          <p:cNvPr id="65" name="object 65"/>
          <p:cNvSpPr/>
          <p:nvPr/>
        </p:nvSpPr>
        <p:spPr>
          <a:xfrm>
            <a:off x="4562347" y="5811203"/>
            <a:ext cx="2131355" cy="0"/>
          </a:xfrm>
          <a:custGeom>
            <a:avLst/>
            <a:gdLst/>
            <a:ahLst/>
            <a:cxnLst/>
            <a:rect l="l" t="t" r="r" b="b"/>
            <a:pathLst>
              <a:path w="2492502">
                <a:moveTo>
                  <a:pt x="2492501" y="0"/>
                </a:moveTo>
                <a:lnTo>
                  <a:pt x="0" y="0"/>
                </a:lnTo>
              </a:path>
            </a:pathLst>
          </a:custGeom>
          <a:ln w="24130">
            <a:solidFill>
              <a:srgbClr val="9AD0E1"/>
            </a:solidFill>
          </a:ln>
        </p:spPr>
        <p:txBody>
          <a:bodyPr wrap="square" lIns="0" tIns="0" rIns="0" bIns="0" rtlCol="0">
            <a:noAutofit/>
          </a:bodyPr>
          <a:lstStyle/>
          <a:p>
            <a:pPr defTabSz="801590"/>
            <a:endParaRPr smtClean="0">
              <a:solidFill>
                <a:prstClr val="black"/>
              </a:solidFill>
            </a:endParaRPr>
          </a:p>
        </p:txBody>
      </p:sp>
      <p:sp>
        <p:nvSpPr>
          <p:cNvPr id="66" name="object 66"/>
          <p:cNvSpPr/>
          <p:nvPr/>
        </p:nvSpPr>
        <p:spPr>
          <a:xfrm>
            <a:off x="6688490" y="5811203"/>
            <a:ext cx="2130703" cy="0"/>
          </a:xfrm>
          <a:custGeom>
            <a:avLst/>
            <a:gdLst/>
            <a:ahLst/>
            <a:cxnLst/>
            <a:rect l="l" t="t" r="r" b="b"/>
            <a:pathLst>
              <a:path w="2491739">
                <a:moveTo>
                  <a:pt x="2491739" y="0"/>
                </a:moveTo>
                <a:lnTo>
                  <a:pt x="0" y="0"/>
                </a:lnTo>
              </a:path>
            </a:pathLst>
          </a:custGeom>
          <a:ln w="24130">
            <a:solidFill>
              <a:srgbClr val="FACD7F"/>
            </a:solidFill>
          </a:ln>
        </p:spPr>
        <p:txBody>
          <a:bodyPr wrap="square" lIns="0" tIns="0" rIns="0" bIns="0" rtlCol="0">
            <a:noAutofit/>
          </a:bodyPr>
          <a:lstStyle/>
          <a:p>
            <a:pPr defTabSz="801590"/>
            <a:endParaRPr smtClean="0">
              <a:solidFill>
                <a:prstClr val="black"/>
              </a:solidFill>
            </a:endParaRPr>
          </a:p>
        </p:txBody>
      </p:sp>
      <p:sp>
        <p:nvSpPr>
          <p:cNvPr id="67" name="object 67"/>
          <p:cNvSpPr txBox="1"/>
          <p:nvPr/>
        </p:nvSpPr>
        <p:spPr>
          <a:xfrm>
            <a:off x="344807" y="4575153"/>
            <a:ext cx="7214203" cy="1207354"/>
          </a:xfrm>
          <a:prstGeom prst="rect">
            <a:avLst/>
          </a:prstGeom>
        </p:spPr>
        <p:txBody>
          <a:bodyPr vert="horz" wrap="square" lIns="0" tIns="0" rIns="0" bIns="0" rtlCol="0">
            <a:noAutofit/>
          </a:bodyPr>
          <a:lstStyle/>
          <a:p>
            <a:pPr marL="11133" defTabSz="801590"/>
            <a:r>
              <a:rPr sz="1100" b="1" spc="-75" dirty="0">
                <a:solidFill>
                  <a:prstClr val="black"/>
                </a:solidFill>
                <a:cs typeface="Calibri"/>
              </a:rPr>
              <a:t>P</a:t>
            </a:r>
            <a:r>
              <a:rPr sz="1100" b="1" spc="-4" dirty="0">
                <a:solidFill>
                  <a:prstClr val="black"/>
                </a:solidFill>
                <a:cs typeface="Calibri"/>
              </a:rPr>
              <a:t>Ä</a:t>
            </a:r>
            <a:r>
              <a:rPr sz="1100" b="1" spc="-88" dirty="0">
                <a:solidFill>
                  <a:prstClr val="black"/>
                </a:solidFill>
                <a:cs typeface="Calibri"/>
              </a:rPr>
              <a:t>Ä</a:t>
            </a:r>
            <a:r>
              <a:rPr sz="1100" b="1" spc="-35" dirty="0">
                <a:solidFill>
                  <a:prstClr val="black"/>
                </a:solidFill>
                <a:cs typeface="Calibri"/>
              </a:rPr>
              <a:t>T</a:t>
            </a:r>
            <a:r>
              <a:rPr sz="1100" b="1" spc="-4" dirty="0">
                <a:solidFill>
                  <a:prstClr val="black"/>
                </a:solidFill>
                <a:cs typeface="Calibri"/>
              </a:rPr>
              <a:t>OIMENPITEE</a:t>
            </a:r>
            <a:r>
              <a:rPr sz="1100" b="1" spc="-48" dirty="0">
                <a:solidFill>
                  <a:prstClr val="black"/>
                </a:solidFill>
                <a:cs typeface="Calibri"/>
              </a:rPr>
              <a:t>T</a:t>
            </a:r>
            <a:r>
              <a:rPr sz="1100" b="1" dirty="0">
                <a:solidFill>
                  <a:prstClr val="black"/>
                </a:solidFill>
                <a:cs typeface="Calibri"/>
              </a:rPr>
              <a:t>:</a:t>
            </a:r>
            <a:endParaRPr sz="1100" dirty="0">
              <a:solidFill>
                <a:prstClr val="black"/>
              </a:solidFill>
              <a:cs typeface="Calibri"/>
            </a:endParaRPr>
          </a:p>
          <a:p>
            <a:pPr defTabSz="801590">
              <a:lnSpc>
                <a:spcPts val="614"/>
              </a:lnSpc>
              <a:spcBef>
                <a:spcPts val="17"/>
              </a:spcBef>
            </a:pPr>
            <a:endParaRPr sz="600" dirty="0">
              <a:solidFill>
                <a:prstClr val="black"/>
              </a:solidFill>
            </a:endParaRPr>
          </a:p>
          <a:p>
            <a:pPr marL="11133" marR="11133" indent="-557" defTabSz="801590">
              <a:lnSpc>
                <a:spcPct val="108000"/>
              </a:lnSpc>
              <a:buFont typeface="Calibri"/>
              <a:buAutoNum type="arabicPeriod"/>
              <a:tabLst>
                <a:tab pos="148070" algn="l"/>
              </a:tabLst>
            </a:pPr>
            <a:r>
              <a:rPr sz="1100" spc="-4" dirty="0">
                <a:solidFill>
                  <a:prstClr val="black"/>
                </a:solidFill>
                <a:cs typeface="Calibri"/>
              </a:rPr>
              <a:t>Nopeu</a:t>
            </a:r>
            <a:r>
              <a:rPr sz="1100" spc="-13" dirty="0">
                <a:solidFill>
                  <a:prstClr val="black"/>
                </a:solidFill>
                <a:cs typeface="Calibri"/>
              </a:rPr>
              <a:t>t</a:t>
            </a:r>
            <a:r>
              <a:rPr sz="1100" spc="-4" dirty="0">
                <a:solidFill>
                  <a:prstClr val="black"/>
                </a:solidFill>
                <a:cs typeface="Calibri"/>
              </a:rPr>
              <a:t>e</a:t>
            </a:r>
            <a:r>
              <a:rPr sz="1100" spc="-18" dirty="0">
                <a:solidFill>
                  <a:prstClr val="black"/>
                </a:solidFill>
                <a:cs typeface="Calibri"/>
              </a:rPr>
              <a:t>t</a:t>
            </a:r>
            <a:r>
              <a:rPr sz="1100" spc="-4" dirty="0">
                <a:solidFill>
                  <a:prstClr val="black"/>
                </a:solidFill>
                <a:cs typeface="Calibri"/>
              </a:rPr>
              <a:t>a</a:t>
            </a:r>
            <a:r>
              <a:rPr sz="1100" spc="4" dirty="0">
                <a:solidFill>
                  <a:prstClr val="black"/>
                </a:solidFill>
                <a:cs typeface="Calibri"/>
              </a:rPr>
              <a:t>a</a:t>
            </a:r>
            <a:r>
              <a:rPr sz="1100" dirty="0">
                <a:solidFill>
                  <a:prstClr val="black"/>
                </a:solidFill>
                <a:cs typeface="Calibri"/>
              </a:rPr>
              <a:t>n</a:t>
            </a:r>
            <a:r>
              <a:rPr sz="1100" spc="18" dirty="0">
                <a:solidFill>
                  <a:prstClr val="black"/>
                </a:solidFill>
                <a:cs typeface="Calibri"/>
              </a:rPr>
              <a:t> </a:t>
            </a:r>
            <a:r>
              <a:rPr sz="1100" spc="-13" dirty="0">
                <a:solidFill>
                  <a:prstClr val="black"/>
                </a:solidFill>
                <a:cs typeface="Calibri"/>
              </a:rPr>
              <a:t>t</a:t>
            </a:r>
            <a:r>
              <a:rPr sz="1100" dirty="0">
                <a:solidFill>
                  <a:prstClr val="black"/>
                </a:solidFill>
                <a:cs typeface="Calibri"/>
              </a:rPr>
              <a:t>o</a:t>
            </a:r>
            <a:r>
              <a:rPr sz="1100" spc="-4" dirty="0">
                <a:solidFill>
                  <a:prstClr val="black"/>
                </a:solidFill>
                <a:cs typeface="Calibri"/>
              </a:rPr>
              <a:t>ise</a:t>
            </a:r>
            <a:r>
              <a:rPr sz="1100" dirty="0">
                <a:solidFill>
                  <a:prstClr val="black"/>
                </a:solidFill>
                <a:cs typeface="Calibri"/>
              </a:rPr>
              <a:t>l</a:t>
            </a:r>
            <a:r>
              <a:rPr sz="1100" spc="-13" dirty="0">
                <a:solidFill>
                  <a:prstClr val="black"/>
                </a:solidFill>
                <a:cs typeface="Calibri"/>
              </a:rPr>
              <a:t>t</a:t>
            </a:r>
            <a:r>
              <a:rPr sz="1100" dirty="0">
                <a:solidFill>
                  <a:prstClr val="black"/>
                </a:solidFill>
                <a:cs typeface="Calibri"/>
              </a:rPr>
              <a:t>a</a:t>
            </a:r>
            <a:r>
              <a:rPr sz="1100" spc="18" dirty="0">
                <a:solidFill>
                  <a:prstClr val="black"/>
                </a:solidFill>
                <a:cs typeface="Calibri"/>
              </a:rPr>
              <a:t> </a:t>
            </a:r>
            <a:r>
              <a:rPr sz="1100" dirty="0">
                <a:solidFill>
                  <a:prstClr val="black"/>
                </a:solidFill>
                <a:cs typeface="Calibri"/>
              </a:rPr>
              <a:t>a</a:t>
            </a:r>
            <a:r>
              <a:rPr sz="1100" spc="-13" dirty="0">
                <a:solidFill>
                  <a:prstClr val="black"/>
                </a:solidFill>
                <a:cs typeface="Calibri"/>
              </a:rPr>
              <a:t>st</a:t>
            </a:r>
            <a:r>
              <a:rPr sz="1100" spc="-4" dirty="0">
                <a:solidFill>
                  <a:prstClr val="black"/>
                </a:solidFill>
                <a:cs typeface="Calibri"/>
              </a:rPr>
              <a:t>e</a:t>
            </a:r>
            <a:r>
              <a:rPr sz="1100" dirty="0">
                <a:solidFill>
                  <a:prstClr val="black"/>
                </a:solidFill>
                <a:cs typeface="Calibri"/>
              </a:rPr>
              <a:t>el</a:t>
            </a:r>
            <a:r>
              <a:rPr sz="1100" spc="-13" dirty="0">
                <a:solidFill>
                  <a:prstClr val="black"/>
                </a:solidFill>
                <a:cs typeface="Calibri"/>
              </a:rPr>
              <a:t>t</a:t>
            </a:r>
            <a:r>
              <a:rPr sz="1100" dirty="0">
                <a:solidFill>
                  <a:prstClr val="black"/>
                </a:solidFill>
                <a:cs typeface="Calibri"/>
              </a:rPr>
              <a:t>a</a:t>
            </a:r>
            <a:r>
              <a:rPr sz="1100" spc="13" dirty="0">
                <a:solidFill>
                  <a:prstClr val="black"/>
                </a:solidFill>
                <a:cs typeface="Calibri"/>
              </a:rPr>
              <a:t> </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r</a:t>
            </a:r>
            <a:r>
              <a:rPr sz="1100" spc="-39" dirty="0">
                <a:solidFill>
                  <a:prstClr val="black"/>
                </a:solidFill>
                <a:cs typeface="Calibri"/>
              </a:rPr>
              <a:t>k</a:t>
            </a:r>
            <a:r>
              <a:rPr sz="1100" spc="-4" dirty="0">
                <a:solidFill>
                  <a:prstClr val="black"/>
                </a:solidFill>
                <a:cs typeface="Calibri"/>
              </a:rPr>
              <a:t>e</a:t>
            </a:r>
            <a:r>
              <a:rPr sz="1100" dirty="0">
                <a:solidFill>
                  <a:prstClr val="black"/>
                </a:solidFill>
                <a:cs typeface="Calibri"/>
              </a:rPr>
              <a:t>a</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u</a:t>
            </a:r>
            <a:r>
              <a:rPr sz="1100" dirty="0">
                <a:solidFill>
                  <a:prstClr val="black"/>
                </a:solidFill>
                <a:cs typeface="Calibri"/>
              </a:rPr>
              <a:t>lu</a:t>
            </a:r>
            <a:r>
              <a:rPr sz="1100" spc="-4" dirty="0">
                <a:solidFill>
                  <a:prstClr val="black"/>
                </a:solidFill>
                <a:cs typeface="Calibri"/>
              </a:rPr>
              <a:t>i</a:t>
            </a:r>
            <a:r>
              <a:rPr sz="1100" dirty="0">
                <a:solidFill>
                  <a:prstClr val="black"/>
                </a:solidFill>
                <a:cs typeface="Calibri"/>
              </a:rPr>
              <a:t>hin</a:t>
            </a:r>
            <a:r>
              <a:rPr sz="1100" spc="18" dirty="0">
                <a:solidFill>
                  <a:prstClr val="black"/>
                </a:solidFill>
                <a:cs typeface="Calibri"/>
              </a:rPr>
              <a:t> </a:t>
            </a:r>
            <a:r>
              <a:rPr sz="1100" spc="-4" dirty="0">
                <a:solidFill>
                  <a:prstClr val="black"/>
                </a:solidFill>
                <a:cs typeface="Calibri"/>
              </a:rPr>
              <a:t>siirtymis</a:t>
            </a:r>
            <a:r>
              <a:rPr sz="1100" spc="-22" dirty="0">
                <a:solidFill>
                  <a:prstClr val="black"/>
                </a:solidFill>
                <a:cs typeface="Calibri"/>
              </a:rPr>
              <a:t>t</a:t>
            </a:r>
            <a:r>
              <a:rPr sz="1100" dirty="0">
                <a:solidFill>
                  <a:prstClr val="black"/>
                </a:solidFill>
                <a:cs typeface="Calibri"/>
              </a:rPr>
              <a:t>ä</a:t>
            </a:r>
            <a:r>
              <a:rPr sz="1100" spc="26" dirty="0">
                <a:solidFill>
                  <a:prstClr val="black"/>
                </a:solidFill>
                <a:cs typeface="Calibri"/>
              </a:rPr>
              <a:t> </a:t>
            </a:r>
            <a:r>
              <a:rPr sz="1100" spc="-4" dirty="0">
                <a:solidFill>
                  <a:prstClr val="black"/>
                </a:solidFill>
                <a:cs typeface="Calibri"/>
              </a:rPr>
              <a:t>uudis</a:t>
            </a:r>
            <a:r>
              <a:rPr sz="1100" spc="-22" dirty="0">
                <a:solidFill>
                  <a:prstClr val="black"/>
                </a:solidFill>
                <a:cs typeface="Calibri"/>
              </a:rPr>
              <a:t>t</a:t>
            </a:r>
            <a:r>
              <a:rPr sz="1100" spc="-4" dirty="0">
                <a:solidFill>
                  <a:prstClr val="black"/>
                </a:solidFill>
                <a:cs typeface="Calibri"/>
              </a:rPr>
              <a:t>ama</a:t>
            </a:r>
            <a:r>
              <a:rPr sz="1100" dirty="0">
                <a:solidFill>
                  <a:prstClr val="black"/>
                </a:solidFill>
                <a:cs typeface="Calibri"/>
              </a:rPr>
              <a:t>l</a:t>
            </a:r>
            <a:r>
              <a:rPr sz="1100" spc="-4" dirty="0">
                <a:solidFill>
                  <a:prstClr val="black"/>
                </a:solidFill>
                <a:cs typeface="Calibri"/>
              </a:rPr>
              <a:t>l</a:t>
            </a:r>
            <a:r>
              <a:rPr sz="1100" dirty="0">
                <a:solidFill>
                  <a:prstClr val="black"/>
                </a:solidFill>
                <a:cs typeface="Calibri"/>
              </a:rPr>
              <a:t>a</a:t>
            </a:r>
            <a:r>
              <a:rPr sz="1100" spc="26" dirty="0">
                <a:solidFill>
                  <a:prstClr val="black"/>
                </a:solidFill>
                <a:cs typeface="Calibri"/>
              </a:rPr>
              <a:t> </a:t>
            </a:r>
            <a:r>
              <a:rPr sz="1100" spc="-18" dirty="0">
                <a:solidFill>
                  <a:prstClr val="black"/>
                </a:solidFill>
                <a:cs typeface="Calibri"/>
              </a:rPr>
              <a:t>v</a:t>
            </a:r>
            <a:r>
              <a:rPr sz="1100" dirty="0">
                <a:solidFill>
                  <a:prstClr val="black"/>
                </a:solidFill>
                <a:cs typeface="Calibri"/>
              </a:rPr>
              <a:t>ali</a:t>
            </a:r>
            <a:r>
              <a:rPr sz="1100" spc="-18" dirty="0">
                <a:solidFill>
                  <a:prstClr val="black"/>
                </a:solidFill>
                <a:cs typeface="Calibri"/>
              </a:rPr>
              <a:t>n</a:t>
            </a:r>
            <a:r>
              <a:rPr sz="1100" spc="-13" dirty="0">
                <a:solidFill>
                  <a:prstClr val="black"/>
                </a:solidFill>
                <a:cs typeface="Calibri"/>
              </a:rPr>
              <a:t>t</a:t>
            </a:r>
            <a:r>
              <a:rPr sz="1100" dirty="0">
                <a:solidFill>
                  <a:prstClr val="black"/>
                </a:solidFill>
                <a:cs typeface="Calibri"/>
              </a:rPr>
              <a:t>a</a:t>
            </a:r>
            <a:r>
              <a:rPr sz="1100" spc="-39" dirty="0">
                <a:solidFill>
                  <a:prstClr val="black"/>
                </a:solidFill>
                <a:cs typeface="Calibri"/>
              </a:rPr>
              <a:t>k</a:t>
            </a:r>
            <a:r>
              <a:rPr sz="1100" spc="4" dirty="0">
                <a:solidFill>
                  <a:prstClr val="black"/>
                </a:solidFill>
                <a:cs typeface="Calibri"/>
              </a:rPr>
              <a:t>o</a:t>
            </a:r>
            <a:r>
              <a:rPr sz="1100" spc="-35" dirty="0">
                <a:solidFill>
                  <a:prstClr val="black"/>
                </a:solidFill>
                <a:cs typeface="Calibri"/>
              </a:rPr>
              <a:t>k</a:t>
            </a:r>
            <a:r>
              <a:rPr sz="1100" dirty="0">
                <a:solidFill>
                  <a:prstClr val="black"/>
                </a:solidFill>
                <a:cs typeface="Calibri"/>
              </a:rPr>
              <a:t>ei</a:t>
            </a:r>
            <a:r>
              <a:rPr sz="1100" spc="-22" dirty="0">
                <a:solidFill>
                  <a:prstClr val="black"/>
                </a:solidFill>
                <a:cs typeface="Calibri"/>
              </a:rPr>
              <a:t>t</a:t>
            </a:r>
            <a:r>
              <a:rPr sz="1100" dirty="0">
                <a:solidFill>
                  <a:prstClr val="black"/>
                </a:solidFill>
                <a:cs typeface="Calibri"/>
              </a:rPr>
              <a:t>a</a:t>
            </a:r>
            <a:r>
              <a:rPr sz="1100" spc="22" dirty="0">
                <a:solidFill>
                  <a:prstClr val="black"/>
                </a:solidFill>
                <a:cs typeface="Calibri"/>
              </a:rPr>
              <a:t> </a:t>
            </a:r>
            <a:r>
              <a:rPr sz="1100" spc="-4" dirty="0">
                <a:solidFill>
                  <a:prstClr val="black"/>
                </a:solidFill>
                <a:cs typeface="Calibri"/>
              </a:rPr>
              <a:t>j</a:t>
            </a:r>
            <a:r>
              <a:rPr sz="1100" dirty="0">
                <a:solidFill>
                  <a:prstClr val="black"/>
                </a:solidFill>
                <a:cs typeface="Calibri"/>
              </a:rPr>
              <a:t>a</a:t>
            </a:r>
            <a:r>
              <a:rPr sz="1100" spc="4" dirty="0">
                <a:solidFill>
                  <a:prstClr val="black"/>
                </a:solidFill>
                <a:cs typeface="Calibri"/>
              </a:rPr>
              <a:t> </a:t>
            </a:r>
            <a:r>
              <a:rPr sz="1100" dirty="0">
                <a:solidFill>
                  <a:prstClr val="black"/>
                </a:solidFill>
                <a:cs typeface="Calibri"/>
              </a:rPr>
              <a:t>lisäämällä</a:t>
            </a:r>
            <a:r>
              <a:rPr sz="1100" spc="18" dirty="0">
                <a:solidFill>
                  <a:prstClr val="black"/>
                </a:solidFill>
                <a:cs typeface="Calibri"/>
              </a:rPr>
              <a:t> </a:t>
            </a:r>
            <a:r>
              <a:rPr sz="1100" dirty="0">
                <a:solidFill>
                  <a:prstClr val="black"/>
                </a:solidFill>
                <a:cs typeface="Calibri"/>
              </a:rPr>
              <a:t>lukioiden</a:t>
            </a:r>
            <a:r>
              <a:rPr sz="1100" spc="18" dirty="0">
                <a:solidFill>
                  <a:prstClr val="black"/>
                </a:solidFill>
                <a:cs typeface="Calibri"/>
              </a:rPr>
              <a:t> </a:t>
            </a:r>
            <a:r>
              <a:rPr sz="1100" spc="-4" dirty="0">
                <a:solidFill>
                  <a:prstClr val="black"/>
                </a:solidFill>
                <a:cs typeface="Calibri"/>
              </a:rPr>
              <a:t>j</a:t>
            </a:r>
            <a:r>
              <a:rPr sz="1100" dirty="0">
                <a:solidFill>
                  <a:prstClr val="black"/>
                </a:solidFill>
                <a:cs typeface="Calibri"/>
              </a:rPr>
              <a:t>a </a:t>
            </a:r>
            <a:r>
              <a:rPr sz="1100" spc="-4" dirty="0">
                <a:solidFill>
                  <a:prstClr val="black"/>
                </a:solidFill>
                <a:cs typeface="Calibri"/>
              </a:rPr>
              <a:t>yliopis</a:t>
            </a:r>
            <a:r>
              <a:rPr sz="1100" spc="-18" dirty="0">
                <a:solidFill>
                  <a:prstClr val="black"/>
                </a:solidFill>
                <a:cs typeface="Calibri"/>
              </a:rPr>
              <a:t>t</a:t>
            </a:r>
            <a:r>
              <a:rPr sz="1100" spc="-4" dirty="0">
                <a:solidFill>
                  <a:prstClr val="black"/>
                </a:solidFill>
                <a:cs typeface="Calibri"/>
              </a:rPr>
              <a:t>oje</a:t>
            </a:r>
            <a:r>
              <a:rPr sz="1100" dirty="0">
                <a:solidFill>
                  <a:prstClr val="black"/>
                </a:solidFill>
                <a:cs typeface="Calibri"/>
              </a:rPr>
              <a:t>n</a:t>
            </a:r>
            <a:r>
              <a:rPr sz="1100" spc="18" dirty="0">
                <a:solidFill>
                  <a:prstClr val="black"/>
                </a:solidFill>
                <a:cs typeface="Calibri"/>
              </a:rPr>
              <a:t> </a:t>
            </a:r>
            <a:r>
              <a:rPr sz="1100" spc="-4" dirty="0">
                <a:solidFill>
                  <a:prstClr val="black"/>
                </a:solidFill>
                <a:cs typeface="Calibri"/>
              </a:rPr>
              <a:t>se</a:t>
            </a:r>
            <a:r>
              <a:rPr sz="1100" spc="-26" dirty="0">
                <a:solidFill>
                  <a:prstClr val="black"/>
                </a:solidFill>
                <a:cs typeface="Calibri"/>
              </a:rPr>
              <a:t>k</a:t>
            </a:r>
            <a:r>
              <a:rPr sz="1100" dirty="0">
                <a:solidFill>
                  <a:prstClr val="black"/>
                </a:solidFill>
                <a:cs typeface="Calibri"/>
              </a:rPr>
              <a:t>ä </a:t>
            </a:r>
            <a:r>
              <a:rPr sz="1100" spc="-4" dirty="0">
                <a:solidFill>
                  <a:prstClr val="black"/>
                </a:solidFill>
                <a:cs typeface="Calibri"/>
              </a:rPr>
              <a:t>amm</a:t>
            </a:r>
            <a:r>
              <a:rPr sz="1100" spc="-9" dirty="0">
                <a:solidFill>
                  <a:prstClr val="black"/>
                </a:solidFill>
                <a:cs typeface="Calibri"/>
              </a:rPr>
              <a:t>a</a:t>
            </a:r>
            <a:r>
              <a:rPr sz="1100" spc="-4" dirty="0">
                <a:solidFill>
                  <a:prstClr val="black"/>
                </a:solidFill>
                <a:cs typeface="Calibri"/>
              </a:rPr>
              <a:t>tillise</a:t>
            </a:r>
            <a:r>
              <a:rPr sz="1100" dirty="0">
                <a:solidFill>
                  <a:prstClr val="black"/>
                </a:solidFill>
                <a:cs typeface="Calibri"/>
              </a:rPr>
              <a:t>n</a:t>
            </a:r>
            <a:r>
              <a:rPr sz="1100" spc="18" dirty="0">
                <a:solidFill>
                  <a:prstClr val="black"/>
                </a:solidFill>
                <a:cs typeface="Calibri"/>
              </a:rPr>
              <a:t> </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ulutu</a:t>
            </a:r>
            <a:r>
              <a:rPr sz="1100" spc="-13" dirty="0">
                <a:solidFill>
                  <a:prstClr val="black"/>
                </a:solidFill>
                <a:cs typeface="Calibri"/>
              </a:rPr>
              <a:t>k</a:t>
            </a:r>
            <a:r>
              <a:rPr sz="1100" spc="4" dirty="0">
                <a:solidFill>
                  <a:prstClr val="black"/>
                </a:solidFill>
                <a:cs typeface="Calibri"/>
              </a:rPr>
              <a:t>s</a:t>
            </a:r>
            <a:r>
              <a:rPr sz="1100" spc="-4" dirty="0">
                <a:solidFill>
                  <a:prstClr val="black"/>
                </a:solidFill>
                <a:cs typeface="Calibri"/>
              </a:rPr>
              <a:t>e</a:t>
            </a:r>
            <a:r>
              <a:rPr sz="1100" dirty="0">
                <a:solidFill>
                  <a:prstClr val="black"/>
                </a:solidFill>
                <a:cs typeface="Calibri"/>
              </a:rPr>
              <a:t>n</a:t>
            </a:r>
            <a:r>
              <a:rPr sz="1100" spc="18" dirty="0">
                <a:solidFill>
                  <a:prstClr val="black"/>
                </a:solidFill>
                <a:cs typeface="Calibri"/>
              </a:rPr>
              <a:t> </a:t>
            </a:r>
            <a:r>
              <a:rPr sz="1100" spc="-4" dirty="0">
                <a:solidFill>
                  <a:prstClr val="black"/>
                </a:solidFill>
                <a:cs typeface="Calibri"/>
              </a:rPr>
              <a:t>j</a:t>
            </a:r>
            <a:r>
              <a:rPr sz="1100" dirty="0">
                <a:solidFill>
                  <a:prstClr val="black"/>
                </a:solidFill>
                <a:cs typeface="Calibri"/>
              </a:rPr>
              <a:t>a</a:t>
            </a:r>
            <a:r>
              <a:rPr sz="1100" spc="4" dirty="0">
                <a:solidFill>
                  <a:prstClr val="black"/>
                </a:solidFill>
                <a:cs typeface="Calibri"/>
              </a:rPr>
              <a:t> </a:t>
            </a:r>
            <a:r>
              <a:rPr sz="1100" dirty="0">
                <a:solidFill>
                  <a:prstClr val="black"/>
                </a:solidFill>
                <a:cs typeface="Calibri"/>
              </a:rPr>
              <a:t>amm</a:t>
            </a:r>
            <a:r>
              <a:rPr sz="1100" spc="-9" dirty="0">
                <a:solidFill>
                  <a:prstClr val="black"/>
                </a:solidFill>
                <a:cs typeface="Calibri"/>
              </a:rPr>
              <a:t>a</a:t>
            </a:r>
            <a:r>
              <a:rPr sz="1100" spc="-18" dirty="0">
                <a:solidFill>
                  <a:prstClr val="black"/>
                </a:solidFill>
                <a:cs typeface="Calibri"/>
              </a:rPr>
              <a:t>t</a:t>
            </a:r>
            <a:r>
              <a:rPr sz="1100" spc="-4" dirty="0">
                <a:solidFill>
                  <a:prstClr val="black"/>
                </a:solidFill>
                <a:cs typeface="Calibri"/>
              </a:rPr>
              <a:t>t</a:t>
            </a:r>
            <a:r>
              <a:rPr sz="1100" dirty="0">
                <a:solidFill>
                  <a:prstClr val="black"/>
                </a:solidFill>
                <a:cs typeface="Calibri"/>
              </a:rPr>
              <a:t>i</a:t>
            </a:r>
            <a:r>
              <a:rPr sz="1100" spc="-39" dirty="0">
                <a:solidFill>
                  <a:prstClr val="black"/>
                </a:solidFill>
                <a:cs typeface="Calibri"/>
              </a:rPr>
              <a:t>k</a:t>
            </a:r>
            <a:r>
              <a:rPr sz="1100" dirty="0">
                <a:solidFill>
                  <a:prstClr val="black"/>
                </a:solidFill>
                <a:cs typeface="Calibri"/>
              </a:rPr>
              <a:t>or</a:t>
            </a:r>
            <a:r>
              <a:rPr sz="1100" spc="-39" dirty="0">
                <a:solidFill>
                  <a:prstClr val="black"/>
                </a:solidFill>
                <a:cs typeface="Calibri"/>
              </a:rPr>
              <a:t>k</a:t>
            </a:r>
            <a:r>
              <a:rPr sz="1100" spc="-4" dirty="0">
                <a:solidFill>
                  <a:prstClr val="black"/>
                </a:solidFill>
                <a:cs typeface="Calibri"/>
              </a:rPr>
              <a:t>e</a:t>
            </a:r>
            <a:r>
              <a:rPr sz="1100" spc="4" dirty="0">
                <a:solidFill>
                  <a:prstClr val="black"/>
                </a:solidFill>
                <a:cs typeface="Calibri"/>
              </a:rPr>
              <a:t>a</a:t>
            </a:r>
            <a:r>
              <a:rPr sz="1100" spc="-39" dirty="0">
                <a:solidFill>
                  <a:prstClr val="black"/>
                </a:solidFill>
                <a:cs typeface="Calibri"/>
              </a:rPr>
              <a:t>k</a:t>
            </a:r>
            <a:r>
              <a:rPr sz="1100" dirty="0">
                <a:solidFill>
                  <a:prstClr val="black"/>
                </a:solidFill>
                <a:cs typeface="Calibri"/>
              </a:rPr>
              <a:t>oulujen</a:t>
            </a:r>
            <a:r>
              <a:rPr sz="1100" spc="13" dirty="0">
                <a:solidFill>
                  <a:prstClr val="black"/>
                </a:solidFill>
                <a:cs typeface="Calibri"/>
              </a:rPr>
              <a:t> </a:t>
            </a:r>
            <a:r>
              <a:rPr sz="1100" spc="-18" dirty="0">
                <a:solidFill>
                  <a:prstClr val="black"/>
                </a:solidFill>
                <a:cs typeface="Calibri"/>
              </a:rPr>
              <a:t>v</a:t>
            </a:r>
            <a:r>
              <a:rPr sz="1100" dirty="0">
                <a:solidFill>
                  <a:prstClr val="black"/>
                </a:solidFill>
                <a:cs typeface="Calibri"/>
              </a:rPr>
              <a:t>ä</a:t>
            </a:r>
            <a:r>
              <a:rPr sz="1100" spc="-4" dirty="0">
                <a:solidFill>
                  <a:prstClr val="black"/>
                </a:solidFill>
                <a:cs typeface="Calibri"/>
              </a:rPr>
              <a:t>lillä.</a:t>
            </a:r>
            <a:endParaRPr sz="1100" dirty="0">
              <a:solidFill>
                <a:prstClr val="black"/>
              </a:solidFill>
              <a:cs typeface="Calibri"/>
            </a:endParaRPr>
          </a:p>
          <a:p>
            <a:pPr marL="148070" indent="-136939" defTabSz="801590">
              <a:spcBef>
                <a:spcPts val="101"/>
              </a:spcBef>
              <a:buFont typeface="Calibri"/>
              <a:buAutoNum type="arabicPeriod"/>
              <a:tabLst>
                <a:tab pos="148070" algn="l"/>
              </a:tabLst>
            </a:pPr>
            <a:r>
              <a:rPr sz="1100" spc="-4" dirty="0">
                <a:solidFill>
                  <a:prstClr val="black"/>
                </a:solidFill>
                <a:cs typeface="Calibri"/>
              </a:rPr>
              <a:t>Mahdollis</a:t>
            </a:r>
            <a:r>
              <a:rPr sz="1100" spc="-13" dirty="0">
                <a:solidFill>
                  <a:prstClr val="black"/>
                </a:solidFill>
                <a:cs typeface="Calibri"/>
              </a:rPr>
              <a:t>t</a:t>
            </a:r>
            <a:r>
              <a:rPr sz="1100" spc="-4" dirty="0">
                <a:solidFill>
                  <a:prstClr val="black"/>
                </a:solidFill>
                <a:cs typeface="Calibri"/>
              </a:rPr>
              <a:t>e</a:t>
            </a:r>
            <a:r>
              <a:rPr sz="1100" spc="-13" dirty="0">
                <a:solidFill>
                  <a:prstClr val="black"/>
                </a:solidFill>
                <a:cs typeface="Calibri"/>
              </a:rPr>
              <a:t>t</a:t>
            </a:r>
            <a:r>
              <a:rPr sz="1100" dirty="0">
                <a:solidFill>
                  <a:prstClr val="black"/>
                </a:solidFill>
                <a:cs typeface="Calibri"/>
              </a:rPr>
              <a:t>a</a:t>
            </a:r>
            <a:r>
              <a:rPr sz="1100" spc="4" dirty="0">
                <a:solidFill>
                  <a:prstClr val="black"/>
                </a:solidFill>
                <a:cs typeface="Calibri"/>
              </a:rPr>
              <a:t>a</a:t>
            </a:r>
            <a:r>
              <a:rPr sz="1100" dirty="0">
                <a:solidFill>
                  <a:prstClr val="black"/>
                </a:solidFill>
                <a:cs typeface="Calibri"/>
              </a:rPr>
              <a:t>n</a:t>
            </a:r>
            <a:r>
              <a:rPr sz="1100" spc="13" dirty="0">
                <a:solidFill>
                  <a:prstClr val="black"/>
                </a:solidFill>
                <a:cs typeface="Calibri"/>
              </a:rPr>
              <a:t> </a:t>
            </a:r>
            <a:r>
              <a:rPr sz="1100" dirty="0">
                <a:solidFill>
                  <a:prstClr val="black"/>
                </a:solidFill>
                <a:cs typeface="Calibri"/>
              </a:rPr>
              <a:t>o</a:t>
            </a:r>
            <a:r>
              <a:rPr sz="1100" spc="-4" dirty="0">
                <a:solidFill>
                  <a:prstClr val="black"/>
                </a:solidFill>
                <a:cs typeface="Calibri"/>
              </a:rPr>
              <a:t>p</a:t>
            </a:r>
            <a:r>
              <a:rPr sz="1100" dirty="0">
                <a:solidFill>
                  <a:prstClr val="black"/>
                </a:solidFill>
                <a:cs typeface="Calibri"/>
              </a:rPr>
              <a:t>is</a:t>
            </a:r>
            <a:r>
              <a:rPr sz="1100" spc="-39" dirty="0">
                <a:solidFill>
                  <a:prstClr val="black"/>
                </a:solidFill>
                <a:cs typeface="Calibri"/>
              </a:rPr>
              <a:t>k</a:t>
            </a:r>
            <a:r>
              <a:rPr sz="1100" dirty="0">
                <a:solidFill>
                  <a:prstClr val="black"/>
                </a:solidFill>
                <a:cs typeface="Calibri"/>
              </a:rPr>
              <a:t>elijoille</a:t>
            </a:r>
            <a:r>
              <a:rPr sz="1100" spc="13" dirty="0">
                <a:solidFill>
                  <a:prstClr val="black"/>
                </a:solidFill>
                <a:cs typeface="Calibri"/>
              </a:rPr>
              <a:t> </a:t>
            </a:r>
            <a:r>
              <a:rPr sz="1100" dirty="0">
                <a:solidFill>
                  <a:prstClr val="black"/>
                </a:solidFill>
                <a:cs typeface="Calibri"/>
              </a:rPr>
              <a:t>opis</a:t>
            </a:r>
            <a:r>
              <a:rPr sz="1100" spc="-44" dirty="0">
                <a:solidFill>
                  <a:prstClr val="black"/>
                </a:solidFill>
                <a:cs typeface="Calibri"/>
              </a:rPr>
              <a:t>k</a:t>
            </a:r>
            <a:r>
              <a:rPr sz="1100" spc="-4" dirty="0">
                <a:solidFill>
                  <a:prstClr val="black"/>
                </a:solidFill>
                <a:cs typeface="Calibri"/>
              </a:rPr>
              <a:t>e</a:t>
            </a:r>
            <a:r>
              <a:rPr sz="1100" dirty="0">
                <a:solidFill>
                  <a:prstClr val="black"/>
                </a:solidFill>
                <a:cs typeface="Calibri"/>
              </a:rPr>
              <a:t>leminen</a:t>
            </a:r>
            <a:r>
              <a:rPr sz="1100" spc="18" dirty="0">
                <a:solidFill>
                  <a:prstClr val="black"/>
                </a:solidFill>
                <a:cs typeface="Calibri"/>
              </a:rPr>
              <a:t> </a:t>
            </a:r>
            <a:r>
              <a:rPr sz="1100" dirty="0">
                <a:solidFill>
                  <a:prstClr val="black"/>
                </a:solidFill>
                <a:cs typeface="Calibri"/>
              </a:rPr>
              <a:t>ympärivuotise</a:t>
            </a:r>
            <a:r>
              <a:rPr sz="1100" spc="-9" dirty="0">
                <a:solidFill>
                  <a:prstClr val="black"/>
                </a:solidFill>
                <a:cs typeface="Calibri"/>
              </a:rPr>
              <a:t>s</a:t>
            </a:r>
            <a:r>
              <a:rPr sz="1100" dirty="0">
                <a:solidFill>
                  <a:prstClr val="black"/>
                </a:solidFill>
                <a:cs typeface="Calibri"/>
              </a:rPr>
              <a:t>ti</a:t>
            </a:r>
            <a:r>
              <a:rPr sz="1100" spc="18" dirty="0">
                <a:solidFill>
                  <a:prstClr val="black"/>
                </a:solidFill>
                <a:cs typeface="Calibri"/>
              </a:rPr>
              <a:t> </a:t>
            </a:r>
            <a:r>
              <a:rPr sz="1100" spc="-4" dirty="0">
                <a:solidFill>
                  <a:prstClr val="black"/>
                </a:solidFill>
                <a:cs typeface="Calibri"/>
              </a:rPr>
              <a:t>j</a:t>
            </a:r>
            <a:r>
              <a:rPr sz="1100" dirty="0">
                <a:solidFill>
                  <a:prstClr val="black"/>
                </a:solidFill>
                <a:cs typeface="Calibri"/>
              </a:rPr>
              <a:t>a</a:t>
            </a:r>
            <a:r>
              <a:rPr sz="1100" spc="4" dirty="0">
                <a:solidFill>
                  <a:prstClr val="black"/>
                </a:solidFill>
                <a:cs typeface="Calibri"/>
              </a:rPr>
              <a:t> </a:t>
            </a:r>
            <a:r>
              <a:rPr sz="1100" spc="-4" dirty="0">
                <a:solidFill>
                  <a:prstClr val="black"/>
                </a:solidFill>
                <a:cs typeface="Calibri"/>
              </a:rPr>
              <a:t>tunnuste</a:t>
            </a:r>
            <a:r>
              <a:rPr sz="1100" spc="-18" dirty="0">
                <a:solidFill>
                  <a:prstClr val="black"/>
                </a:solidFill>
                <a:cs typeface="Calibri"/>
              </a:rPr>
              <a:t>t</a:t>
            </a:r>
            <a:r>
              <a:rPr sz="1100" dirty="0">
                <a:solidFill>
                  <a:prstClr val="black"/>
                </a:solidFill>
                <a:cs typeface="Calibri"/>
              </a:rPr>
              <a:t>a</a:t>
            </a:r>
            <a:r>
              <a:rPr sz="1100" spc="4" dirty="0">
                <a:solidFill>
                  <a:prstClr val="black"/>
                </a:solidFill>
                <a:cs typeface="Calibri"/>
              </a:rPr>
              <a:t>a</a:t>
            </a:r>
            <a:r>
              <a:rPr sz="1100" dirty="0">
                <a:solidFill>
                  <a:prstClr val="black"/>
                </a:solidFill>
                <a:cs typeface="Calibri"/>
              </a:rPr>
              <a:t>n</a:t>
            </a:r>
            <a:r>
              <a:rPr sz="1100" spc="13" dirty="0">
                <a:solidFill>
                  <a:prstClr val="black"/>
                </a:solidFill>
                <a:cs typeface="Calibri"/>
              </a:rPr>
              <a:t> </a:t>
            </a:r>
            <a:r>
              <a:rPr sz="1100" dirty="0">
                <a:solidFill>
                  <a:prstClr val="black"/>
                </a:solidFill>
                <a:cs typeface="Calibri"/>
              </a:rPr>
              <a:t>pa</a:t>
            </a:r>
            <a:r>
              <a:rPr sz="1100" spc="-18" dirty="0">
                <a:solidFill>
                  <a:prstClr val="black"/>
                </a:solidFill>
                <a:cs typeface="Calibri"/>
              </a:rPr>
              <a:t>r</a:t>
            </a:r>
            <a:r>
              <a:rPr sz="1100" spc="-4" dirty="0">
                <a:solidFill>
                  <a:prstClr val="black"/>
                </a:solidFill>
                <a:cs typeface="Calibri"/>
              </a:rPr>
              <a:t>e</a:t>
            </a:r>
            <a:r>
              <a:rPr sz="1100" dirty="0">
                <a:solidFill>
                  <a:prstClr val="black"/>
                </a:solidFill>
                <a:cs typeface="Calibri"/>
              </a:rPr>
              <a:t>mmin</a:t>
            </a:r>
            <a:r>
              <a:rPr sz="1100" spc="4" dirty="0">
                <a:solidFill>
                  <a:prstClr val="black"/>
                </a:solidFill>
                <a:cs typeface="Calibri"/>
              </a:rPr>
              <a:t> </a:t>
            </a:r>
            <a:r>
              <a:rPr sz="1100" dirty="0">
                <a:solidFill>
                  <a:prstClr val="black"/>
                </a:solidFill>
                <a:cs typeface="Calibri"/>
              </a:rPr>
              <a:t>aiemmin hanki</a:t>
            </a:r>
            <a:r>
              <a:rPr sz="1100" spc="-18" dirty="0">
                <a:solidFill>
                  <a:prstClr val="black"/>
                </a:solidFill>
                <a:cs typeface="Calibri"/>
              </a:rPr>
              <a:t>t</a:t>
            </a:r>
            <a:r>
              <a:rPr sz="1100" dirty="0">
                <a:solidFill>
                  <a:prstClr val="black"/>
                </a:solidFill>
                <a:cs typeface="Calibri"/>
              </a:rPr>
              <a:t>tu</a:t>
            </a:r>
            <a:r>
              <a:rPr sz="1100" spc="18" dirty="0">
                <a:solidFill>
                  <a:prstClr val="black"/>
                </a:solidFill>
                <a:cs typeface="Calibri"/>
              </a:rPr>
              <a:t> </a:t>
            </a:r>
            <a:r>
              <a:rPr sz="1100" spc="-4" dirty="0">
                <a:solidFill>
                  <a:prstClr val="black"/>
                </a:solidFill>
                <a:cs typeface="Calibri"/>
              </a:rPr>
              <a:t>osaaminen.</a:t>
            </a:r>
            <a:endParaRPr sz="1100" dirty="0">
              <a:solidFill>
                <a:prstClr val="black"/>
              </a:solidFill>
              <a:cs typeface="Calibri"/>
            </a:endParaRPr>
          </a:p>
          <a:p>
            <a:pPr marL="147515" indent="-136939" defTabSz="801590">
              <a:spcBef>
                <a:spcPts val="105"/>
              </a:spcBef>
              <a:buFont typeface="Calibri"/>
              <a:buAutoNum type="arabicPeriod"/>
              <a:tabLst>
                <a:tab pos="147515" algn="l"/>
              </a:tabLst>
            </a:pPr>
            <a:r>
              <a:rPr sz="1100" dirty="0">
                <a:solidFill>
                  <a:prstClr val="black"/>
                </a:solidFill>
                <a:cs typeface="Calibri"/>
              </a:rPr>
              <a:t>O</a:t>
            </a:r>
            <a:r>
              <a:rPr sz="1100" spc="-13" dirty="0">
                <a:solidFill>
                  <a:prstClr val="black"/>
                </a:solidFill>
                <a:cs typeface="Calibri"/>
              </a:rPr>
              <a:t>t</a:t>
            </a:r>
            <a:r>
              <a:rPr sz="1100" spc="-9" dirty="0">
                <a:solidFill>
                  <a:prstClr val="black"/>
                </a:solidFill>
                <a:cs typeface="Calibri"/>
              </a:rPr>
              <a:t>e</a:t>
            </a:r>
            <a:r>
              <a:rPr sz="1100" spc="-18" dirty="0">
                <a:solidFill>
                  <a:prstClr val="black"/>
                </a:solidFill>
                <a:cs typeface="Calibri"/>
              </a:rPr>
              <a:t>t</a:t>
            </a:r>
            <a:r>
              <a:rPr sz="1100" dirty="0">
                <a:solidFill>
                  <a:prstClr val="black"/>
                </a:solidFill>
                <a:cs typeface="Calibri"/>
              </a:rPr>
              <a:t>a</a:t>
            </a:r>
            <a:r>
              <a:rPr sz="1100" spc="4" dirty="0">
                <a:solidFill>
                  <a:prstClr val="black"/>
                </a:solidFill>
                <a:cs typeface="Calibri"/>
              </a:rPr>
              <a:t>a</a:t>
            </a:r>
            <a:r>
              <a:rPr sz="1100" dirty="0">
                <a:solidFill>
                  <a:prstClr val="black"/>
                </a:solidFill>
                <a:cs typeface="Calibri"/>
              </a:rPr>
              <a:t>n</a:t>
            </a:r>
            <a:r>
              <a:rPr sz="1100" spc="18" dirty="0">
                <a:solidFill>
                  <a:prstClr val="black"/>
                </a:solidFill>
                <a:cs typeface="Calibri"/>
              </a:rPr>
              <a:t> </a:t>
            </a:r>
            <a:r>
              <a:rPr sz="1100" spc="-26" dirty="0">
                <a:solidFill>
                  <a:prstClr val="black"/>
                </a:solidFill>
                <a:cs typeface="Calibri"/>
              </a:rPr>
              <a:t>k</a:t>
            </a:r>
            <a:r>
              <a:rPr sz="1100" spc="-22" dirty="0">
                <a:solidFill>
                  <a:prstClr val="black"/>
                </a:solidFill>
                <a:cs typeface="Calibri"/>
              </a:rPr>
              <a:t>ä</a:t>
            </a:r>
            <a:r>
              <a:rPr sz="1100" dirty="0">
                <a:solidFill>
                  <a:prstClr val="black"/>
                </a:solidFill>
                <a:cs typeface="Calibri"/>
              </a:rPr>
              <a:t>y</a:t>
            </a:r>
            <a:r>
              <a:rPr sz="1100" spc="-18" dirty="0">
                <a:solidFill>
                  <a:prstClr val="black"/>
                </a:solidFill>
                <a:cs typeface="Calibri"/>
              </a:rPr>
              <a:t>t</a:t>
            </a:r>
            <a:r>
              <a:rPr sz="1100" spc="-13" dirty="0">
                <a:solidFill>
                  <a:prstClr val="black"/>
                </a:solidFill>
                <a:cs typeface="Calibri"/>
              </a:rPr>
              <a:t>t</a:t>
            </a:r>
            <a:r>
              <a:rPr sz="1100" dirty="0">
                <a:solidFill>
                  <a:prstClr val="black"/>
                </a:solidFill>
                <a:cs typeface="Calibri"/>
              </a:rPr>
              <a:t>öön</a:t>
            </a:r>
            <a:r>
              <a:rPr sz="1100" spc="18" dirty="0">
                <a:solidFill>
                  <a:prstClr val="black"/>
                </a:solidFill>
                <a:cs typeface="Calibri"/>
              </a:rPr>
              <a:t> </a:t>
            </a:r>
            <a:r>
              <a:rPr sz="1100" spc="-4" dirty="0">
                <a:solidFill>
                  <a:prstClr val="black"/>
                </a:solidFill>
                <a:cs typeface="Calibri"/>
              </a:rPr>
              <a:t>di</a:t>
            </a:r>
            <a:r>
              <a:rPr sz="1100" dirty="0">
                <a:solidFill>
                  <a:prstClr val="black"/>
                </a:solidFill>
                <a:cs typeface="Calibri"/>
              </a:rPr>
              <a:t>gi</a:t>
            </a:r>
            <a:r>
              <a:rPr sz="1100" spc="-22" dirty="0">
                <a:solidFill>
                  <a:prstClr val="black"/>
                </a:solidFill>
                <a:cs typeface="Calibri"/>
              </a:rPr>
              <a:t>t</a:t>
            </a:r>
            <a:r>
              <a:rPr sz="1100" spc="4" dirty="0">
                <a:solidFill>
                  <a:prstClr val="black"/>
                </a:solidFill>
                <a:cs typeface="Calibri"/>
              </a:rPr>
              <a:t>a</a:t>
            </a:r>
            <a:r>
              <a:rPr sz="1100" dirty="0">
                <a:solidFill>
                  <a:prstClr val="black"/>
                </a:solidFill>
                <a:cs typeface="Calibri"/>
              </a:rPr>
              <a:t>alis</a:t>
            </a:r>
            <a:r>
              <a:rPr sz="1100" spc="-4" dirty="0">
                <a:solidFill>
                  <a:prstClr val="black"/>
                </a:solidFill>
                <a:cs typeface="Calibri"/>
              </a:rPr>
              <a:t>e</a:t>
            </a:r>
            <a:r>
              <a:rPr sz="1100" dirty="0">
                <a:solidFill>
                  <a:prstClr val="black"/>
                </a:solidFill>
                <a:cs typeface="Calibri"/>
              </a:rPr>
              <a:t>t</a:t>
            </a:r>
            <a:r>
              <a:rPr sz="1100" spc="22" dirty="0">
                <a:solidFill>
                  <a:prstClr val="black"/>
                </a:solidFill>
                <a:cs typeface="Calibri"/>
              </a:rPr>
              <a:t> </a:t>
            </a:r>
            <a:r>
              <a:rPr sz="1100" spc="-4" dirty="0">
                <a:solidFill>
                  <a:prstClr val="black"/>
                </a:solidFill>
                <a:cs typeface="Calibri"/>
              </a:rPr>
              <a:t>oppimi</a:t>
            </a:r>
            <a:r>
              <a:rPr sz="1100" spc="-26" dirty="0">
                <a:solidFill>
                  <a:prstClr val="black"/>
                </a:solidFill>
                <a:cs typeface="Calibri"/>
              </a:rPr>
              <a:t>s</a:t>
            </a:r>
            <a:r>
              <a:rPr sz="1100" dirty="0">
                <a:solidFill>
                  <a:prstClr val="black"/>
                </a:solidFill>
                <a:cs typeface="Calibri"/>
              </a:rPr>
              <a:t>y</a:t>
            </a:r>
            <a:r>
              <a:rPr sz="1100" spc="-4" dirty="0">
                <a:solidFill>
                  <a:prstClr val="black"/>
                </a:solidFill>
                <a:cs typeface="Calibri"/>
              </a:rPr>
              <a:t>mpäri</a:t>
            </a:r>
            <a:r>
              <a:rPr sz="1100" spc="-13" dirty="0">
                <a:solidFill>
                  <a:prstClr val="black"/>
                </a:solidFill>
                <a:cs typeface="Calibri"/>
              </a:rPr>
              <a:t>st</a:t>
            </a:r>
            <a:r>
              <a:rPr sz="1100" spc="4" dirty="0">
                <a:solidFill>
                  <a:prstClr val="black"/>
                </a:solidFill>
                <a:cs typeface="Calibri"/>
              </a:rPr>
              <a:t>ö</a:t>
            </a:r>
            <a:r>
              <a:rPr sz="1100" dirty="0">
                <a:solidFill>
                  <a:prstClr val="black"/>
                </a:solidFill>
                <a:cs typeface="Calibri"/>
              </a:rPr>
              <a:t>t</a:t>
            </a:r>
            <a:r>
              <a:rPr sz="1100" spc="22" dirty="0">
                <a:solidFill>
                  <a:prstClr val="black"/>
                </a:solidFill>
                <a:cs typeface="Calibri"/>
              </a:rPr>
              <a:t> </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r</a:t>
            </a:r>
            <a:r>
              <a:rPr sz="1100" spc="-39" dirty="0">
                <a:solidFill>
                  <a:prstClr val="black"/>
                </a:solidFill>
                <a:cs typeface="Calibri"/>
              </a:rPr>
              <a:t>k</a:t>
            </a:r>
            <a:r>
              <a:rPr sz="1100" spc="-4" dirty="0">
                <a:solidFill>
                  <a:prstClr val="black"/>
                </a:solidFill>
                <a:cs typeface="Calibri"/>
              </a:rPr>
              <a:t>e</a:t>
            </a:r>
            <a:r>
              <a:rPr sz="1100" dirty="0">
                <a:solidFill>
                  <a:prstClr val="black"/>
                </a:solidFill>
                <a:cs typeface="Calibri"/>
              </a:rPr>
              <a:t>a</a:t>
            </a:r>
            <a:r>
              <a:rPr sz="1100" spc="-39" dirty="0">
                <a:solidFill>
                  <a:prstClr val="black"/>
                </a:solidFill>
                <a:cs typeface="Calibri"/>
              </a:rPr>
              <a:t>k</a:t>
            </a:r>
            <a:r>
              <a:rPr sz="1100" dirty="0">
                <a:solidFill>
                  <a:prstClr val="black"/>
                </a:solidFill>
                <a:cs typeface="Calibri"/>
              </a:rPr>
              <a:t>o</a:t>
            </a:r>
            <a:r>
              <a:rPr sz="1100" spc="-4" dirty="0">
                <a:solidFill>
                  <a:prstClr val="black"/>
                </a:solidFill>
                <a:cs typeface="Calibri"/>
              </a:rPr>
              <a:t>u</a:t>
            </a:r>
            <a:r>
              <a:rPr sz="1100" dirty="0">
                <a:solidFill>
                  <a:prstClr val="black"/>
                </a:solidFill>
                <a:cs typeface="Calibri"/>
              </a:rPr>
              <a:t>l</a:t>
            </a:r>
            <a:r>
              <a:rPr sz="1100" spc="-4" dirty="0">
                <a:solidFill>
                  <a:prstClr val="black"/>
                </a:solidFill>
                <a:cs typeface="Calibri"/>
              </a:rPr>
              <a:t>u</a:t>
            </a:r>
            <a:r>
              <a:rPr sz="1100" dirty="0">
                <a:solidFill>
                  <a:prstClr val="black"/>
                </a:solidFill>
                <a:cs typeface="Calibri"/>
              </a:rPr>
              <a:t>i</a:t>
            </a:r>
            <a:r>
              <a:rPr sz="1100" spc="-4" dirty="0">
                <a:solidFill>
                  <a:prstClr val="black"/>
                </a:solidFill>
                <a:cs typeface="Calibri"/>
              </a:rPr>
              <a:t>s</a:t>
            </a:r>
            <a:r>
              <a:rPr sz="1100" spc="4" dirty="0">
                <a:solidFill>
                  <a:prstClr val="black"/>
                </a:solidFill>
                <a:cs typeface="Calibri"/>
              </a:rPr>
              <a:t>s</a:t>
            </a:r>
            <a:r>
              <a:rPr sz="1100" dirty="0">
                <a:solidFill>
                  <a:prstClr val="black"/>
                </a:solidFill>
                <a:cs typeface="Calibri"/>
              </a:rPr>
              <a:t>a</a:t>
            </a:r>
            <a:r>
              <a:rPr sz="1100" spc="18" dirty="0">
                <a:solidFill>
                  <a:prstClr val="black"/>
                </a:solidFill>
                <a:cs typeface="Calibri"/>
              </a:rPr>
              <a:t> </a:t>
            </a:r>
            <a:r>
              <a:rPr sz="1100" dirty="0">
                <a:solidFill>
                  <a:prstClr val="black"/>
                </a:solidFill>
                <a:cs typeface="Calibri"/>
              </a:rPr>
              <a:t>(</a:t>
            </a:r>
            <a:r>
              <a:rPr sz="1100" spc="-13" dirty="0">
                <a:solidFill>
                  <a:prstClr val="black"/>
                </a:solidFill>
                <a:cs typeface="Calibri"/>
              </a:rPr>
              <a:t>v</a:t>
            </a:r>
            <a:r>
              <a:rPr sz="1100" spc="-4" dirty="0">
                <a:solidFill>
                  <a:prstClr val="black"/>
                </a:solidFill>
                <a:cs typeface="Calibri"/>
              </a:rPr>
              <a:t>erk</a:t>
            </a:r>
            <a:r>
              <a:rPr sz="1100" spc="-39" dirty="0">
                <a:solidFill>
                  <a:prstClr val="black"/>
                </a:solidFill>
                <a:cs typeface="Calibri"/>
              </a:rPr>
              <a:t>k</a:t>
            </a:r>
            <a:r>
              <a:rPr sz="1100" dirty="0">
                <a:solidFill>
                  <a:prstClr val="black"/>
                </a:solidFill>
                <a:cs typeface="Calibri"/>
              </a:rPr>
              <a:t>o</a:t>
            </a:r>
            <a:r>
              <a:rPr sz="1100" spc="-22" dirty="0">
                <a:solidFill>
                  <a:prstClr val="black"/>
                </a:solidFill>
                <a:cs typeface="Calibri"/>
              </a:rPr>
              <a:t>k</a:t>
            </a:r>
            <a:r>
              <a:rPr sz="1100" dirty="0">
                <a:solidFill>
                  <a:prstClr val="black"/>
                </a:solidFill>
                <a:cs typeface="Calibri"/>
              </a:rPr>
              <a:t>u</a:t>
            </a:r>
            <a:r>
              <a:rPr sz="1100" spc="-26" dirty="0">
                <a:solidFill>
                  <a:prstClr val="black"/>
                </a:solidFill>
                <a:cs typeface="Calibri"/>
              </a:rPr>
              <a:t>r</a:t>
            </a:r>
            <a:r>
              <a:rPr sz="1100" dirty="0">
                <a:solidFill>
                  <a:prstClr val="black"/>
                </a:solidFill>
                <a:cs typeface="Calibri"/>
              </a:rPr>
              <a:t>ssi</a:t>
            </a:r>
            <a:r>
              <a:rPr sz="1100" spc="-4" dirty="0">
                <a:solidFill>
                  <a:prstClr val="black"/>
                </a:solidFill>
                <a:cs typeface="Calibri"/>
              </a:rPr>
              <a:t>t</a:t>
            </a:r>
            <a:r>
              <a:rPr sz="1100" dirty="0">
                <a:solidFill>
                  <a:prstClr val="black"/>
                </a:solidFill>
                <a:cs typeface="Calibri"/>
              </a:rPr>
              <a:t>,</a:t>
            </a:r>
            <a:r>
              <a:rPr sz="1100" spc="18" dirty="0">
                <a:solidFill>
                  <a:prstClr val="black"/>
                </a:solidFill>
                <a:cs typeface="Calibri"/>
              </a:rPr>
              <a:t> </a:t>
            </a:r>
            <a:r>
              <a:rPr sz="1100" spc="-13" dirty="0">
                <a:solidFill>
                  <a:prstClr val="black"/>
                </a:solidFill>
                <a:cs typeface="Calibri"/>
              </a:rPr>
              <a:t>t</a:t>
            </a:r>
            <a:r>
              <a:rPr sz="1100" spc="-4" dirty="0">
                <a:solidFill>
                  <a:prstClr val="black"/>
                </a:solidFill>
                <a:cs typeface="Calibri"/>
              </a:rPr>
              <a:t>e</a:t>
            </a:r>
            <a:r>
              <a:rPr sz="1100" spc="-13" dirty="0">
                <a:solidFill>
                  <a:prstClr val="black"/>
                </a:solidFill>
                <a:cs typeface="Calibri"/>
              </a:rPr>
              <a:t>nt</a:t>
            </a:r>
            <a:r>
              <a:rPr sz="1100" dirty="0">
                <a:solidFill>
                  <a:prstClr val="black"/>
                </a:solidFill>
                <a:cs typeface="Calibri"/>
              </a:rPr>
              <a:t>tiak</a:t>
            </a:r>
            <a:r>
              <a:rPr sz="1100" spc="-18" dirty="0">
                <a:solidFill>
                  <a:prstClr val="black"/>
                </a:solidFill>
                <a:cs typeface="Calibri"/>
              </a:rPr>
              <a:t>v</a:t>
            </a:r>
            <a:r>
              <a:rPr sz="1100" dirty="0">
                <a:solidFill>
                  <a:prstClr val="black"/>
                </a:solidFill>
                <a:cs typeface="Calibri"/>
              </a:rPr>
              <a:t>aariot).</a:t>
            </a:r>
          </a:p>
          <a:p>
            <a:pPr marL="148070" indent="-136939" defTabSz="801590">
              <a:spcBef>
                <a:spcPts val="101"/>
              </a:spcBef>
              <a:buFont typeface="Calibri"/>
              <a:buAutoNum type="arabicPeriod"/>
              <a:tabLst>
                <a:tab pos="148070" algn="l"/>
              </a:tabLst>
            </a:pPr>
            <a:r>
              <a:rPr sz="1100" spc="-26" dirty="0">
                <a:solidFill>
                  <a:prstClr val="black"/>
                </a:solidFill>
                <a:cs typeface="Calibri"/>
              </a:rPr>
              <a:t>P</a:t>
            </a:r>
            <a:r>
              <a:rPr sz="1100" dirty="0">
                <a:solidFill>
                  <a:prstClr val="black"/>
                </a:solidFill>
                <a:cs typeface="Calibri"/>
              </a:rPr>
              <a:t>ä</a:t>
            </a:r>
            <a:r>
              <a:rPr sz="1100" spc="-4" dirty="0">
                <a:solidFill>
                  <a:prstClr val="black"/>
                </a:solidFill>
                <a:cs typeface="Calibri"/>
              </a:rPr>
              <a:t>ivi</a:t>
            </a:r>
            <a:r>
              <a:rPr sz="1100" spc="-9" dirty="0">
                <a:solidFill>
                  <a:prstClr val="black"/>
                </a:solidFill>
                <a:cs typeface="Calibri"/>
              </a:rPr>
              <a:t>t</a:t>
            </a:r>
            <a:r>
              <a:rPr sz="1100" spc="-4" dirty="0">
                <a:solidFill>
                  <a:prstClr val="black"/>
                </a:solidFill>
                <a:cs typeface="Calibri"/>
              </a:rPr>
              <a:t>e</a:t>
            </a:r>
            <a:r>
              <a:rPr sz="1100" spc="-13" dirty="0">
                <a:solidFill>
                  <a:prstClr val="black"/>
                </a:solidFill>
                <a:cs typeface="Calibri"/>
              </a:rPr>
              <a:t>t</a:t>
            </a:r>
            <a:r>
              <a:rPr sz="1100" spc="-4" dirty="0">
                <a:solidFill>
                  <a:prstClr val="black"/>
                </a:solidFill>
                <a:cs typeface="Calibri"/>
              </a:rPr>
              <a:t>ä</a:t>
            </a:r>
            <a:r>
              <a:rPr sz="1100" spc="4" dirty="0">
                <a:solidFill>
                  <a:prstClr val="black"/>
                </a:solidFill>
                <a:cs typeface="Calibri"/>
              </a:rPr>
              <a:t>ä</a:t>
            </a:r>
            <a:r>
              <a:rPr sz="1100" dirty="0">
                <a:solidFill>
                  <a:prstClr val="black"/>
                </a:solidFill>
                <a:cs typeface="Calibri"/>
              </a:rPr>
              <a:t>n</a:t>
            </a:r>
            <a:r>
              <a:rPr sz="1100" spc="13" dirty="0">
                <a:solidFill>
                  <a:prstClr val="black"/>
                </a:solidFill>
                <a:cs typeface="Calibri"/>
              </a:rPr>
              <a:t> </a:t>
            </a:r>
            <a:r>
              <a:rPr sz="1100" spc="-39" dirty="0">
                <a:solidFill>
                  <a:prstClr val="black"/>
                </a:solidFill>
                <a:cs typeface="Calibri"/>
              </a:rPr>
              <a:t>k</a:t>
            </a:r>
            <a:r>
              <a:rPr sz="1100" spc="-4" dirty="0">
                <a:solidFill>
                  <a:prstClr val="black"/>
                </a:solidFill>
                <a:cs typeface="Calibri"/>
              </a:rPr>
              <a:t>e</a:t>
            </a:r>
            <a:r>
              <a:rPr sz="1100" dirty="0">
                <a:solidFill>
                  <a:prstClr val="black"/>
                </a:solidFill>
                <a:cs typeface="Calibri"/>
              </a:rPr>
              <a:t>lpoisuu</a:t>
            </a:r>
            <a:r>
              <a:rPr sz="1100" spc="-18" dirty="0">
                <a:solidFill>
                  <a:prstClr val="black"/>
                </a:solidFill>
                <a:cs typeface="Calibri"/>
              </a:rPr>
              <a:t>sv</a:t>
            </a:r>
            <a:r>
              <a:rPr sz="1100" dirty="0">
                <a:solidFill>
                  <a:prstClr val="black"/>
                </a:solidFill>
                <a:cs typeface="Calibri"/>
              </a:rPr>
              <a:t>aatimu</a:t>
            </a:r>
            <a:r>
              <a:rPr sz="1100" spc="-9" dirty="0">
                <a:solidFill>
                  <a:prstClr val="black"/>
                </a:solidFill>
                <a:cs typeface="Calibri"/>
              </a:rPr>
              <a:t>k</a:t>
            </a:r>
            <a:r>
              <a:rPr sz="1100" dirty="0">
                <a:solidFill>
                  <a:prstClr val="black"/>
                </a:solidFill>
                <a:cs typeface="Calibri"/>
              </a:rPr>
              <a:t>sia</a:t>
            </a:r>
            <a:r>
              <a:rPr sz="1100" spc="26" dirty="0">
                <a:solidFill>
                  <a:prstClr val="black"/>
                </a:solidFill>
                <a:cs typeface="Calibri"/>
              </a:rPr>
              <a:t> </a:t>
            </a:r>
            <a:r>
              <a:rPr sz="1100" spc="-4" dirty="0">
                <a:solidFill>
                  <a:prstClr val="black"/>
                </a:solidFill>
                <a:cs typeface="Calibri"/>
              </a:rPr>
              <a:t>julkisell</a:t>
            </a:r>
            <a:r>
              <a:rPr sz="1100" dirty="0">
                <a:solidFill>
                  <a:prstClr val="black"/>
                </a:solidFill>
                <a:cs typeface="Calibri"/>
              </a:rPr>
              <a:t>a</a:t>
            </a:r>
            <a:r>
              <a:rPr sz="1100" spc="22" dirty="0">
                <a:solidFill>
                  <a:prstClr val="black"/>
                </a:solidFill>
                <a:cs typeface="Calibri"/>
              </a:rPr>
              <a:t> </a:t>
            </a:r>
            <a:r>
              <a:rPr sz="1100" dirty="0">
                <a:solidFill>
                  <a:prstClr val="black"/>
                </a:solidFill>
                <a:cs typeface="Calibri"/>
              </a:rPr>
              <a:t>s</a:t>
            </a:r>
            <a:r>
              <a:rPr sz="1100" spc="-4" dirty="0">
                <a:solidFill>
                  <a:prstClr val="black"/>
                </a:solidFill>
                <a:cs typeface="Calibri"/>
              </a:rPr>
              <a:t>e</a:t>
            </a:r>
            <a:r>
              <a:rPr sz="1100" spc="-9" dirty="0">
                <a:solidFill>
                  <a:prstClr val="black"/>
                </a:solidFill>
                <a:cs typeface="Calibri"/>
              </a:rPr>
              <a:t>k</a:t>
            </a:r>
            <a:r>
              <a:rPr sz="1100" spc="-13" dirty="0">
                <a:solidFill>
                  <a:prstClr val="black"/>
                </a:solidFill>
                <a:cs typeface="Calibri"/>
              </a:rPr>
              <a:t>t</a:t>
            </a:r>
            <a:r>
              <a:rPr sz="1100" dirty="0">
                <a:solidFill>
                  <a:prstClr val="black"/>
                </a:solidFill>
                <a:cs typeface="Calibri"/>
              </a:rPr>
              <a:t>orilla.</a:t>
            </a:r>
          </a:p>
        </p:txBody>
      </p:sp>
      <p:sp>
        <p:nvSpPr>
          <p:cNvPr id="68" name="object 68"/>
          <p:cNvSpPr/>
          <p:nvPr/>
        </p:nvSpPr>
        <p:spPr>
          <a:xfrm>
            <a:off x="8031421" y="5428770"/>
            <a:ext cx="778651" cy="309820"/>
          </a:xfrm>
          <a:prstGeom prst="rect">
            <a:avLst/>
          </a:prstGeom>
          <a:blipFill>
            <a:blip r:embed="rId3" cstate="print"/>
            <a:stretch>
              <a:fillRect/>
            </a:stretch>
          </a:blipFill>
        </p:spPr>
        <p:txBody>
          <a:bodyPr wrap="square" lIns="0" tIns="0" rIns="0" bIns="0" rtlCol="0">
            <a:noAutofit/>
          </a:bodyPr>
          <a:lstStyle/>
          <a:p>
            <a:pPr defTabSz="801590"/>
            <a:endParaRPr smtClean="0">
              <a:solidFill>
                <a:prstClr val="black"/>
              </a:solidFill>
            </a:endParaRPr>
          </a:p>
        </p:txBody>
      </p:sp>
      <p:sp>
        <p:nvSpPr>
          <p:cNvPr id="69" name="object 69"/>
          <p:cNvSpPr txBox="1">
            <a:spLocks noGrp="1"/>
          </p:cNvSpPr>
          <p:nvPr>
            <p:ph type="sldNum" sz="quarter" idx="7"/>
          </p:nvPr>
        </p:nvSpPr>
        <p:spPr>
          <a:prstGeom prst="rect">
            <a:avLst/>
          </a:prstGeom>
        </p:spPr>
        <p:txBody>
          <a:bodyPr vert="horz" wrap="square" lIns="0" tIns="0" rIns="0" bIns="0" rtlCol="0">
            <a:noAutofit/>
          </a:bodyPr>
          <a:lstStyle/>
          <a:p>
            <a:pPr marL="22267"/>
            <a:fld id="{81D60167-4931-47E6-BA6A-407CBD079E47}" type="slidenum">
              <a:rPr sz="700" dirty="0">
                <a:solidFill>
                  <a:prstClr val="black"/>
                </a:solidFill>
                <a:latin typeface="Arial"/>
                <a:cs typeface="Arial"/>
              </a:rPr>
              <a:pPr marL="22267"/>
              <a:t>61</a:t>
            </a:fld>
            <a:endParaRPr sz="700">
              <a:solidFill>
                <a:prstClr val="black"/>
              </a:solidFill>
              <a:latin typeface="Arial"/>
              <a:cs typeface="Arial"/>
            </a:endParaRPr>
          </a:p>
        </p:txBody>
      </p:sp>
      <p:sp>
        <p:nvSpPr>
          <p:cNvPr id="48" name="Päivämäärän paikkamerkki 47"/>
          <p:cNvSpPr>
            <a:spLocks noGrp="1"/>
          </p:cNvSpPr>
          <p:nvPr>
            <p:ph type="dt" sz="half" idx="6"/>
          </p:nvPr>
        </p:nvSpPr>
        <p:spPr/>
        <p:txBody>
          <a:bodyPr/>
          <a:lstStyle/>
          <a:p>
            <a:fld id="{8A875D73-DEFD-4ED4-8CA7-9D10448E9B76}" type="datetime1">
              <a:rPr lang="fi-FI" smtClean="0">
                <a:solidFill>
                  <a:prstClr val="black">
                    <a:tint val="75000"/>
                  </a:prstClr>
                </a:solidFill>
              </a:rPr>
              <a:t>5.10.2016</a:t>
            </a:fld>
            <a:endParaRPr lang="en-US" smtClean="0">
              <a:solidFill>
                <a:prstClr val="black">
                  <a:tint val="75000"/>
                </a:prstClr>
              </a:solidFill>
            </a:endParaRPr>
          </a:p>
        </p:txBody>
      </p:sp>
      <p:sp>
        <p:nvSpPr>
          <p:cNvPr id="71" name="object 70"/>
          <p:cNvSpPr txBox="1">
            <a:spLocks/>
          </p:cNvSpPr>
          <p:nvPr/>
        </p:nvSpPr>
        <p:spPr>
          <a:xfrm>
            <a:off x="6990530" y="5949280"/>
            <a:ext cx="1747865" cy="133812"/>
          </a:xfrm>
          <a:prstGeom prst="rect">
            <a:avLst/>
          </a:prstGeom>
        </p:spPr>
        <p:txBody>
          <a:bodyPr vert="horz" wrap="square" lIns="0" tIns="0" rIns="0" bIns="0" rtlCol="0">
            <a:noAutofit/>
          </a:bodyPr>
          <a:lstStyle>
            <a:defPPr>
              <a:defRPr lang="fi-FI"/>
            </a:defPPr>
            <a:lvl1pPr marL="0" algn="l" defTabSz="913599" rtl="0" eaLnBrk="1" latinLnBrk="0" hangingPunct="1">
              <a:defRPr sz="1800" kern="1200">
                <a:solidFill>
                  <a:schemeClr val="tx1"/>
                </a:solidFill>
                <a:latin typeface="+mn-lt"/>
                <a:ea typeface="+mn-ea"/>
                <a:cs typeface="+mn-cs"/>
              </a:defRPr>
            </a:lvl1pPr>
            <a:lvl2pPr marL="456801" algn="l" defTabSz="913599" rtl="0" eaLnBrk="1" latinLnBrk="0" hangingPunct="1">
              <a:defRPr sz="1800" kern="1200">
                <a:solidFill>
                  <a:schemeClr val="tx1"/>
                </a:solidFill>
                <a:latin typeface="+mn-lt"/>
                <a:ea typeface="+mn-ea"/>
                <a:cs typeface="+mn-cs"/>
              </a:defRPr>
            </a:lvl2pPr>
            <a:lvl3pPr marL="913599" algn="l" defTabSz="913599" rtl="0" eaLnBrk="1" latinLnBrk="0" hangingPunct="1">
              <a:defRPr sz="1800" kern="1200">
                <a:solidFill>
                  <a:schemeClr val="tx1"/>
                </a:solidFill>
                <a:latin typeface="+mn-lt"/>
                <a:ea typeface="+mn-ea"/>
                <a:cs typeface="+mn-cs"/>
              </a:defRPr>
            </a:lvl3pPr>
            <a:lvl4pPr marL="1370400" algn="l" defTabSz="913599" rtl="0" eaLnBrk="1" latinLnBrk="0" hangingPunct="1">
              <a:defRPr sz="1800" kern="1200">
                <a:solidFill>
                  <a:schemeClr val="tx1"/>
                </a:solidFill>
                <a:latin typeface="+mn-lt"/>
                <a:ea typeface="+mn-ea"/>
                <a:cs typeface="+mn-cs"/>
              </a:defRPr>
            </a:lvl4pPr>
            <a:lvl5pPr marL="1827199" algn="l" defTabSz="913599" rtl="0" eaLnBrk="1" latinLnBrk="0" hangingPunct="1">
              <a:defRPr sz="1800" kern="1200">
                <a:solidFill>
                  <a:schemeClr val="tx1"/>
                </a:solidFill>
                <a:latin typeface="+mn-lt"/>
                <a:ea typeface="+mn-ea"/>
                <a:cs typeface="+mn-cs"/>
              </a:defRPr>
            </a:lvl5pPr>
            <a:lvl6pPr marL="2284000" algn="l" defTabSz="913599" rtl="0" eaLnBrk="1" latinLnBrk="0" hangingPunct="1">
              <a:defRPr sz="1800" kern="1200">
                <a:solidFill>
                  <a:schemeClr val="tx1"/>
                </a:solidFill>
                <a:latin typeface="+mn-lt"/>
                <a:ea typeface="+mn-ea"/>
                <a:cs typeface="+mn-cs"/>
              </a:defRPr>
            </a:lvl6pPr>
            <a:lvl7pPr marL="2740797" algn="l" defTabSz="913599" rtl="0" eaLnBrk="1" latinLnBrk="0" hangingPunct="1">
              <a:defRPr sz="1800" kern="1200">
                <a:solidFill>
                  <a:schemeClr val="tx1"/>
                </a:solidFill>
                <a:latin typeface="+mn-lt"/>
                <a:ea typeface="+mn-ea"/>
                <a:cs typeface="+mn-cs"/>
              </a:defRPr>
            </a:lvl7pPr>
            <a:lvl8pPr marL="3197599" algn="l" defTabSz="913599" rtl="0" eaLnBrk="1" latinLnBrk="0" hangingPunct="1">
              <a:defRPr sz="1800" kern="1200">
                <a:solidFill>
                  <a:schemeClr val="tx1"/>
                </a:solidFill>
                <a:latin typeface="+mn-lt"/>
                <a:ea typeface="+mn-ea"/>
                <a:cs typeface="+mn-cs"/>
              </a:defRPr>
            </a:lvl8pPr>
            <a:lvl9pPr marL="3654396" algn="l" defTabSz="913599" rtl="0" eaLnBrk="1" latinLnBrk="0" hangingPunct="1">
              <a:defRPr sz="1800" kern="1200">
                <a:solidFill>
                  <a:schemeClr val="tx1"/>
                </a:solidFill>
                <a:latin typeface="+mn-lt"/>
                <a:ea typeface="+mn-ea"/>
                <a:cs typeface="+mn-cs"/>
              </a:defRPr>
            </a:lvl9pPr>
          </a:lstStyle>
          <a:p>
            <a:pPr marL="12700"/>
            <a:r>
              <a:rPr lang="fi-FI" sz="800" dirty="0" smtClean="0">
                <a:solidFill>
                  <a:srgbClr val="077AC0"/>
                </a:solidFill>
                <a:latin typeface="Arial"/>
                <a:cs typeface="Arial"/>
              </a:rPr>
              <a:t>I   </a:t>
            </a:r>
            <a:r>
              <a:rPr lang="fi-FI" sz="800" spc="5" dirty="0" smtClean="0">
                <a:solidFill>
                  <a:srgbClr val="077AC0"/>
                </a:solidFill>
                <a:latin typeface="Arial"/>
                <a:cs typeface="Arial"/>
              </a:rPr>
              <a:t> </a:t>
            </a:r>
            <a:r>
              <a:rPr lang="fi-FI" sz="800" dirty="0" smtClean="0">
                <a:solidFill>
                  <a:prstClr val="black"/>
                </a:solidFill>
                <a:latin typeface="Arial"/>
                <a:cs typeface="Arial"/>
              </a:rPr>
              <a:t>Valtioneu</a:t>
            </a:r>
            <a:r>
              <a:rPr lang="fi-FI" sz="800" spc="5" dirty="0" smtClean="0">
                <a:solidFill>
                  <a:prstClr val="black"/>
                </a:solidFill>
                <a:latin typeface="Arial"/>
                <a:cs typeface="Arial"/>
              </a:rPr>
              <a:t>v</a:t>
            </a:r>
            <a:r>
              <a:rPr lang="fi-FI" sz="800" dirty="0" smtClean="0">
                <a:solidFill>
                  <a:prstClr val="black"/>
                </a:solidFill>
                <a:latin typeface="Arial"/>
                <a:cs typeface="Arial"/>
              </a:rPr>
              <a:t>oston</a:t>
            </a:r>
            <a:r>
              <a:rPr lang="fi-FI" sz="800" spc="-20" dirty="0" smtClean="0">
                <a:solidFill>
                  <a:prstClr val="black"/>
                </a:solidFill>
                <a:latin typeface="Arial"/>
                <a:cs typeface="Arial"/>
              </a:rPr>
              <a:t> </a:t>
            </a:r>
            <a:r>
              <a:rPr lang="fi-FI" sz="800" dirty="0" smtClean="0">
                <a:solidFill>
                  <a:prstClr val="black"/>
                </a:solidFill>
                <a:latin typeface="Arial"/>
                <a:cs typeface="Arial"/>
              </a:rPr>
              <a:t>kanslia   </a:t>
            </a:r>
            <a:r>
              <a:rPr lang="fi-FI" sz="800" spc="15" dirty="0" smtClean="0">
                <a:solidFill>
                  <a:prstClr val="black"/>
                </a:solidFill>
                <a:latin typeface="Arial"/>
                <a:cs typeface="Arial"/>
              </a:rPr>
              <a:t> </a:t>
            </a:r>
            <a:r>
              <a:rPr lang="fi-FI" sz="800" dirty="0" smtClean="0">
                <a:solidFill>
                  <a:srgbClr val="077AC0"/>
                </a:solidFill>
                <a:latin typeface="Arial"/>
                <a:cs typeface="Arial"/>
              </a:rPr>
              <a:t>I   </a:t>
            </a:r>
            <a:r>
              <a:rPr lang="fi-FI" sz="800" spc="5" dirty="0" smtClean="0">
                <a:solidFill>
                  <a:srgbClr val="077AC0"/>
                </a:solidFill>
                <a:latin typeface="Arial"/>
                <a:cs typeface="Arial"/>
              </a:rPr>
              <a:t> </a:t>
            </a:r>
            <a:r>
              <a:rPr lang="fi-FI" sz="800" spc="5" dirty="0" err="1" smtClean="0">
                <a:solidFill>
                  <a:prstClr val="black"/>
                </a:solidFill>
                <a:latin typeface="Arial"/>
                <a:cs typeface="Arial"/>
              </a:rPr>
              <a:t>v</a:t>
            </a:r>
            <a:r>
              <a:rPr lang="fi-FI" sz="800" spc="-5" dirty="0" err="1" smtClean="0">
                <a:solidFill>
                  <a:prstClr val="black"/>
                </a:solidFill>
                <a:latin typeface="Arial"/>
                <a:cs typeface="Arial"/>
              </a:rPr>
              <a:t>n</a:t>
            </a:r>
            <a:r>
              <a:rPr lang="fi-FI" sz="800" dirty="0" err="1" smtClean="0">
                <a:solidFill>
                  <a:prstClr val="black"/>
                </a:solidFill>
                <a:latin typeface="Arial"/>
                <a:cs typeface="Arial"/>
              </a:rPr>
              <a:t>k.fi</a:t>
            </a:r>
            <a:endParaRPr lang="fi-FI" sz="800" dirty="0">
              <a:solidFill>
                <a:prstClr val="black"/>
              </a:solidFill>
              <a:latin typeface="Arial"/>
              <a:cs typeface="Arial"/>
            </a:endParaRPr>
          </a:p>
        </p:txBody>
      </p:sp>
      <p:sp>
        <p:nvSpPr>
          <p:cNvPr id="70" name="Alatunnisteen paikkamerkki 69"/>
          <p:cNvSpPr>
            <a:spLocks noGrp="1"/>
          </p:cNvSpPr>
          <p:nvPr>
            <p:ph type="ftr" sz="quarter" idx="5"/>
          </p:nvPr>
        </p:nvSpPr>
        <p:spPr/>
        <p:txBody>
          <a:bodyPr/>
          <a:lstStyle/>
          <a:p>
            <a:pPr marL="11134"/>
            <a:r>
              <a:rPr lang="fi-FI" sz="700" smtClean="0">
                <a:solidFill>
                  <a:srgbClr val="077AC0"/>
                </a:solidFill>
                <a:latin typeface="Arial"/>
                <a:cs typeface="Arial"/>
              </a:rPr>
              <a:t>Liese Eskelinen</a:t>
            </a:r>
            <a:endParaRPr lang="fi-FI" sz="700">
              <a:solidFill>
                <a:prstClr val="black"/>
              </a:solidFill>
              <a:latin typeface="Arial"/>
              <a:cs typeface="Arial"/>
            </a:endParaRPr>
          </a:p>
        </p:txBody>
      </p:sp>
    </p:spTree>
    <p:extLst>
      <p:ext uri="{BB962C8B-B14F-4D97-AF65-F5344CB8AC3E}">
        <p14:creationId xmlns:p14="http://schemas.microsoft.com/office/powerpoint/2010/main" val="9348006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3568" y="2636912"/>
            <a:ext cx="7297200" cy="1468800"/>
          </a:xfrm>
        </p:spPr>
        <p:txBody>
          <a:bodyPr>
            <a:normAutofit fontScale="90000"/>
          </a:bodyPr>
          <a:lstStyle/>
          <a:p>
            <a:r>
              <a:rPr lang="fi-FI" dirty="0" smtClean="0"/>
              <a:t/>
            </a:r>
            <a:br>
              <a:rPr lang="fi-FI" dirty="0" smtClean="0"/>
            </a:br>
            <a:r>
              <a:rPr lang="fi-FI" dirty="0" smtClean="0"/>
              <a:t>KL: Toinen aste mukaan</a:t>
            </a:r>
            <a:r>
              <a:rPr lang="fi-FI" dirty="0"/>
              <a:t/>
            </a:r>
            <a:br>
              <a:rPr lang="fi-FI" dirty="0"/>
            </a:br>
            <a:r>
              <a:rPr lang="fi-FI" dirty="0" smtClean="0"/>
              <a:t>Lukiokoulutus</a:t>
            </a:r>
            <a:br>
              <a:rPr lang="fi-FI" dirty="0" smtClean="0"/>
            </a:br>
            <a:r>
              <a:rPr lang="fi-FI" dirty="0" smtClean="0"/>
              <a:t/>
            </a:r>
            <a:br>
              <a:rPr lang="fi-FI" dirty="0" smtClean="0"/>
            </a:br>
            <a:r>
              <a:rPr lang="fi-FI" dirty="0" smtClean="0"/>
              <a:t>Lukiotutkinto ja oppisopimuskoulutus</a:t>
            </a:r>
            <a:endParaRPr lang="fi-FI" dirty="0"/>
          </a:p>
        </p:txBody>
      </p:sp>
      <p:sp>
        <p:nvSpPr>
          <p:cNvPr id="3" name="Alaotsikko 2"/>
          <p:cNvSpPr>
            <a:spLocks noGrp="1"/>
          </p:cNvSpPr>
          <p:nvPr>
            <p:ph type="subTitle" idx="1"/>
          </p:nvPr>
        </p:nvSpPr>
        <p:spPr>
          <a:xfrm>
            <a:off x="467544" y="4365104"/>
            <a:ext cx="6102000" cy="1638000"/>
          </a:xfrm>
        </p:spPr>
        <p:txBody>
          <a:bodyPr/>
          <a:lstStyle/>
          <a:p>
            <a:r>
              <a:rPr lang="fi-FI" dirty="0" smtClean="0"/>
              <a:t> </a:t>
            </a:r>
            <a:endParaRPr lang="fi-FI" dirty="0"/>
          </a:p>
        </p:txBody>
      </p:sp>
    </p:spTree>
    <p:extLst>
      <p:ext uri="{BB962C8B-B14F-4D97-AF65-F5344CB8AC3E}">
        <p14:creationId xmlns:p14="http://schemas.microsoft.com/office/powerpoint/2010/main" val="39458923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539552" y="1124744"/>
            <a:ext cx="7779600" cy="1152128"/>
          </a:xfrm>
        </p:spPr>
        <p:txBody>
          <a:bodyPr>
            <a:normAutofit fontScale="90000"/>
          </a:bodyPr>
          <a:lstStyle/>
          <a:p>
            <a:r>
              <a:rPr lang="fi-FI" sz="2800" dirty="0">
                <a:solidFill>
                  <a:schemeClr val="tx1"/>
                </a:solidFill>
              </a:rPr>
              <a:t>Nopeutetaan siirtymistä työelämään -kärkihanke </a:t>
            </a:r>
            <a:br>
              <a:rPr lang="fi-FI" sz="2800" dirty="0">
                <a:solidFill>
                  <a:schemeClr val="tx1"/>
                </a:solidFill>
              </a:rPr>
            </a:br>
            <a:r>
              <a:rPr lang="fi-FI" sz="2800" dirty="0">
                <a:solidFill>
                  <a:schemeClr val="tx1"/>
                </a:solidFill>
              </a:rPr>
              <a:t/>
            </a:r>
            <a:br>
              <a:rPr lang="fi-FI" sz="2800" dirty="0">
                <a:solidFill>
                  <a:schemeClr val="tx1"/>
                </a:solidFill>
              </a:rPr>
            </a:br>
            <a:r>
              <a:rPr lang="fi-FI" sz="2700" dirty="0" smtClean="0">
                <a:solidFill>
                  <a:schemeClr val="tx1"/>
                </a:solidFill>
              </a:rPr>
              <a:t>Lukiokoulutus</a:t>
            </a:r>
            <a:r>
              <a:rPr lang="fi-FI" dirty="0"/>
              <a:t/>
            </a:r>
            <a:br>
              <a:rPr lang="fi-FI" dirty="0"/>
            </a:br>
            <a:endParaRPr lang="fi-FI" dirty="0"/>
          </a:p>
        </p:txBody>
      </p:sp>
      <p:sp>
        <p:nvSpPr>
          <p:cNvPr id="7" name="Päivämäärän paikkamerkki 6"/>
          <p:cNvSpPr>
            <a:spLocks noGrp="1"/>
          </p:cNvSpPr>
          <p:nvPr>
            <p:ph type="dt" sz="half" idx="10"/>
          </p:nvPr>
        </p:nvSpPr>
        <p:spPr/>
        <p:txBody>
          <a:bodyPr/>
          <a:lstStyle/>
          <a:p>
            <a:fld id="{2C818E18-65DF-41A7-94DE-0B7D433E51BC}" type="datetime1">
              <a:rPr lang="fi-FI" smtClean="0">
                <a:solidFill>
                  <a:srgbClr val="002E63"/>
                </a:solidFill>
              </a:rPr>
              <a:t>5.10.2016</a:t>
            </a:fld>
            <a:endParaRPr lang="fi-FI">
              <a:solidFill>
                <a:srgbClr val="002E63"/>
              </a:solidFill>
            </a:endParaRPr>
          </a:p>
        </p:txBody>
      </p:sp>
      <p:sp>
        <p:nvSpPr>
          <p:cNvPr id="9" name="Dian numeron paikkamerkki 8"/>
          <p:cNvSpPr>
            <a:spLocks noGrp="1"/>
          </p:cNvSpPr>
          <p:nvPr>
            <p:ph type="sldNum" sz="quarter" idx="12"/>
          </p:nvPr>
        </p:nvSpPr>
        <p:spPr/>
        <p:txBody>
          <a:bodyPr/>
          <a:lstStyle/>
          <a:p>
            <a:fld id="{529BDC67-9A7E-42C8-BC4E-FBA2E376B5B6}" type="slidenum">
              <a:rPr lang="fi-FI" smtClean="0">
                <a:solidFill>
                  <a:srgbClr val="002E63"/>
                </a:solidFill>
              </a:rPr>
              <a:pPr/>
              <a:t>63</a:t>
            </a:fld>
            <a:endParaRPr lang="fi-FI">
              <a:solidFill>
                <a:srgbClr val="002E63"/>
              </a:solidFill>
            </a:endParaRPr>
          </a:p>
        </p:txBody>
      </p:sp>
      <p:sp>
        <p:nvSpPr>
          <p:cNvPr id="5" name="Sisällön paikkamerkki 4"/>
          <p:cNvSpPr>
            <a:spLocks noGrp="1"/>
          </p:cNvSpPr>
          <p:nvPr>
            <p:ph idx="1"/>
          </p:nvPr>
        </p:nvSpPr>
        <p:spPr>
          <a:xfrm>
            <a:off x="388268" y="1914698"/>
            <a:ext cx="8082168" cy="4536504"/>
          </a:xfrm>
        </p:spPr>
        <p:txBody>
          <a:bodyPr>
            <a:normAutofit/>
          </a:bodyPr>
          <a:lstStyle/>
          <a:p>
            <a:pPr marL="399699" lvl="1" indent="0">
              <a:buNone/>
            </a:pPr>
            <a:endParaRPr lang="fi-FI" dirty="0" smtClean="0">
              <a:solidFill>
                <a:srgbClr val="FF0000"/>
              </a:solidFill>
            </a:endParaRPr>
          </a:p>
          <a:p>
            <a:pPr lvl="1" indent="-342600"/>
            <a:r>
              <a:rPr lang="fi-FI" dirty="0" smtClean="0">
                <a:solidFill>
                  <a:schemeClr val="tx1"/>
                </a:solidFill>
              </a:rPr>
              <a:t>Kehitetään lukiota suorittavien/suorittaneiden ja </a:t>
            </a:r>
            <a:r>
              <a:rPr lang="fi-FI" b="1" dirty="0" smtClean="0">
                <a:solidFill>
                  <a:schemeClr val="tx1"/>
                </a:solidFill>
              </a:rPr>
              <a:t>ylioppilaiden oppisopimuskoulutusta</a:t>
            </a:r>
          </a:p>
          <a:p>
            <a:pPr lvl="1" indent="-342600"/>
            <a:endParaRPr lang="fi-FI" b="1" dirty="0">
              <a:solidFill>
                <a:schemeClr val="tx1"/>
              </a:solidFill>
            </a:endParaRPr>
          </a:p>
          <a:p>
            <a:pPr lvl="1" indent="-342600"/>
            <a:r>
              <a:rPr lang="fi-FI" dirty="0">
                <a:solidFill>
                  <a:schemeClr val="tx1"/>
                </a:solidFill>
              </a:rPr>
              <a:t>Kuntaliitto esittää, että lukion oppimäärän ja ylioppilastutkinnon suorittaminen tuottaa </a:t>
            </a:r>
            <a:r>
              <a:rPr lang="fi-FI" b="1" dirty="0">
                <a:solidFill>
                  <a:schemeClr val="tx1"/>
                </a:solidFill>
              </a:rPr>
              <a:t>lukiotutkinnon,</a:t>
            </a:r>
            <a:r>
              <a:rPr lang="fi-FI" dirty="0">
                <a:solidFill>
                  <a:schemeClr val="tx1"/>
                </a:solidFill>
              </a:rPr>
              <a:t> joka on yleissivistävä laaja-alainen toisen asteen tutkinto vastaavasti kuin ammatillinen perustutkinto. </a:t>
            </a:r>
          </a:p>
          <a:p>
            <a:pPr lvl="1" indent="-342600"/>
            <a:endParaRPr lang="fi-FI" dirty="0">
              <a:solidFill>
                <a:schemeClr val="tx1"/>
              </a:solidFill>
            </a:endParaRPr>
          </a:p>
          <a:p>
            <a:pPr marL="399699" lvl="1" indent="0">
              <a:buNone/>
            </a:pPr>
            <a:endParaRPr lang="fi-FI" dirty="0" smtClean="0">
              <a:solidFill>
                <a:schemeClr val="tx1"/>
              </a:solidFill>
            </a:endParaRPr>
          </a:p>
          <a:p>
            <a:pPr marL="0" indent="0">
              <a:buNone/>
            </a:pPr>
            <a:endParaRPr lang="fi-FI" dirty="0"/>
          </a:p>
        </p:txBody>
      </p:sp>
      <p:sp>
        <p:nvSpPr>
          <p:cNvPr id="2" name="Alatunnisteen paikkamerkki 1"/>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318941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72253" y="4521200"/>
            <a:ext cx="2571749" cy="2336797"/>
          </a:xfrm>
          <a:prstGeom prst="rect">
            <a:avLst/>
          </a:prstGeom>
          <a:blipFill>
            <a:blip r:embed="rId2" cstate="print"/>
            <a:stretch>
              <a:fillRect/>
            </a:stretch>
          </a:blipFill>
        </p:spPr>
        <p:txBody>
          <a:bodyPr wrap="square" lIns="0" tIns="0" rIns="0" bIns="0" rtlCol="0">
            <a:noAutofit/>
          </a:bodyPr>
          <a:lstStyle/>
          <a:p>
            <a:pPr defTabSz="913599"/>
            <a:endParaRPr>
              <a:solidFill>
                <a:prstClr val="black"/>
              </a:solidFill>
            </a:endParaRPr>
          </a:p>
        </p:txBody>
      </p:sp>
      <p:sp>
        <p:nvSpPr>
          <p:cNvPr id="3" name="object 3"/>
          <p:cNvSpPr/>
          <p:nvPr/>
        </p:nvSpPr>
        <p:spPr>
          <a:xfrm>
            <a:off x="0" y="6723087"/>
            <a:ext cx="9144000" cy="134909"/>
          </a:xfrm>
          <a:prstGeom prst="rect">
            <a:avLst/>
          </a:prstGeom>
          <a:blipFill>
            <a:blip r:embed="rId3" cstate="print"/>
            <a:stretch>
              <a:fillRect/>
            </a:stretch>
          </a:blipFill>
        </p:spPr>
        <p:txBody>
          <a:bodyPr wrap="square" lIns="0" tIns="0" rIns="0" bIns="0" rtlCol="0">
            <a:noAutofit/>
          </a:bodyPr>
          <a:lstStyle/>
          <a:p>
            <a:pPr defTabSz="913599"/>
            <a:endParaRPr>
              <a:solidFill>
                <a:prstClr val="black"/>
              </a:solidFill>
            </a:endParaRPr>
          </a:p>
        </p:txBody>
      </p:sp>
      <p:sp>
        <p:nvSpPr>
          <p:cNvPr id="4" name="object 4"/>
          <p:cNvSpPr/>
          <p:nvPr/>
        </p:nvSpPr>
        <p:spPr>
          <a:xfrm>
            <a:off x="153987" y="6272240"/>
            <a:ext cx="1550924" cy="371475"/>
          </a:xfrm>
          <a:prstGeom prst="rect">
            <a:avLst/>
          </a:prstGeom>
          <a:blipFill>
            <a:blip r:embed="rId4" cstate="print"/>
            <a:stretch>
              <a:fillRect/>
            </a:stretch>
          </a:blipFill>
        </p:spPr>
        <p:txBody>
          <a:bodyPr wrap="square" lIns="0" tIns="0" rIns="0" bIns="0" rtlCol="0">
            <a:noAutofit/>
          </a:bodyPr>
          <a:lstStyle/>
          <a:p>
            <a:pPr defTabSz="913599"/>
            <a:endParaRPr>
              <a:solidFill>
                <a:prstClr val="black"/>
              </a:solidFill>
            </a:endParaRPr>
          </a:p>
        </p:txBody>
      </p:sp>
      <p:sp>
        <p:nvSpPr>
          <p:cNvPr id="5" name="object 5"/>
          <p:cNvSpPr txBox="1"/>
          <p:nvPr/>
        </p:nvSpPr>
        <p:spPr>
          <a:xfrm>
            <a:off x="1014475" y="737870"/>
            <a:ext cx="6290310" cy="615950"/>
          </a:xfrm>
          <a:prstGeom prst="rect">
            <a:avLst/>
          </a:prstGeom>
        </p:spPr>
        <p:txBody>
          <a:bodyPr vert="horz" wrap="square" lIns="0" tIns="0" rIns="0" bIns="0" rtlCol="0">
            <a:noAutofit/>
          </a:bodyPr>
          <a:lstStyle/>
          <a:p>
            <a:pPr marL="12690" defTabSz="913599"/>
            <a:r>
              <a:rPr lang="fi-FI" sz="2000" b="1" spc="-35" dirty="0" smtClean="0">
                <a:solidFill>
                  <a:srgbClr val="00418B"/>
                </a:solidFill>
                <a:latin typeface="Verdana"/>
                <a:cs typeface="Verdana"/>
              </a:rPr>
              <a:t>NUORISO</a:t>
            </a:r>
            <a:r>
              <a:rPr sz="2000" b="1" spc="-35" dirty="0" smtClean="0">
                <a:solidFill>
                  <a:srgbClr val="00418B"/>
                </a:solidFill>
                <a:latin typeface="Verdana"/>
                <a:cs typeface="Verdana"/>
              </a:rPr>
              <a:t>TAKU</a:t>
            </a:r>
            <a:r>
              <a:rPr sz="2000" b="1" dirty="0" smtClean="0">
                <a:solidFill>
                  <a:srgbClr val="00418B"/>
                </a:solidFill>
                <a:latin typeface="Verdana"/>
                <a:cs typeface="Verdana"/>
              </a:rPr>
              <a:t>U</a:t>
            </a:r>
            <a:r>
              <a:rPr sz="2000" b="1" spc="-50" dirty="0" smtClean="0">
                <a:solidFill>
                  <a:srgbClr val="00418B"/>
                </a:solidFill>
                <a:latin typeface="Verdana"/>
                <a:cs typeface="Verdana"/>
              </a:rPr>
              <a:t> </a:t>
            </a:r>
            <a:r>
              <a:rPr sz="2000" b="1" dirty="0">
                <a:solidFill>
                  <a:srgbClr val="00418B"/>
                </a:solidFill>
                <a:latin typeface="Verdana"/>
                <a:cs typeface="Verdana"/>
              </a:rPr>
              <a:t>–</a:t>
            </a:r>
            <a:r>
              <a:rPr sz="2000" b="1" spc="-60" dirty="0">
                <a:solidFill>
                  <a:srgbClr val="00418B"/>
                </a:solidFill>
                <a:latin typeface="Verdana"/>
                <a:cs typeface="Verdana"/>
              </a:rPr>
              <a:t> </a:t>
            </a:r>
            <a:r>
              <a:rPr sz="2000" b="1" spc="-40" dirty="0">
                <a:solidFill>
                  <a:srgbClr val="00418B"/>
                </a:solidFill>
                <a:latin typeface="Verdana"/>
                <a:cs typeface="Verdana"/>
              </a:rPr>
              <a:t>Y</a:t>
            </a:r>
            <a:r>
              <a:rPr sz="2000" b="1" spc="-45" dirty="0">
                <a:solidFill>
                  <a:srgbClr val="00418B"/>
                </a:solidFill>
                <a:latin typeface="Verdana"/>
                <a:cs typeface="Verdana"/>
              </a:rPr>
              <a:t>L</a:t>
            </a:r>
            <a:r>
              <a:rPr sz="2000" b="1" spc="-40" dirty="0">
                <a:solidFill>
                  <a:srgbClr val="00418B"/>
                </a:solidFill>
                <a:latin typeface="Verdana"/>
                <a:cs typeface="Verdana"/>
              </a:rPr>
              <a:t>IOPPI</a:t>
            </a:r>
            <a:r>
              <a:rPr sz="2000" b="1" spc="-45" dirty="0">
                <a:solidFill>
                  <a:srgbClr val="00418B"/>
                </a:solidFill>
                <a:latin typeface="Verdana"/>
                <a:cs typeface="Verdana"/>
              </a:rPr>
              <a:t>L</a:t>
            </a:r>
            <a:r>
              <a:rPr sz="2000" b="1" spc="-35" dirty="0">
                <a:solidFill>
                  <a:srgbClr val="00418B"/>
                </a:solidFill>
                <a:latin typeface="Verdana"/>
                <a:cs typeface="Verdana"/>
              </a:rPr>
              <a:t>AAT</a:t>
            </a:r>
            <a:r>
              <a:rPr sz="2000" b="1" dirty="0">
                <a:solidFill>
                  <a:srgbClr val="00418B"/>
                </a:solidFill>
                <a:latin typeface="Verdana"/>
                <a:cs typeface="Verdana"/>
              </a:rPr>
              <a:t>?</a:t>
            </a:r>
            <a:endParaRPr sz="2000" dirty="0">
              <a:solidFill>
                <a:prstClr val="black"/>
              </a:solidFill>
              <a:latin typeface="Verdana"/>
              <a:cs typeface="Verdana"/>
            </a:endParaRPr>
          </a:p>
          <a:p>
            <a:pPr marL="12690" defTabSz="913599"/>
            <a:r>
              <a:rPr sz="2000" b="1" spc="-40" dirty="0">
                <a:solidFill>
                  <a:srgbClr val="00418B"/>
                </a:solidFill>
                <a:latin typeface="Verdana"/>
                <a:cs typeface="Verdana"/>
              </a:rPr>
              <a:t>E</a:t>
            </a:r>
            <a:r>
              <a:rPr sz="2000" b="1" dirty="0">
                <a:solidFill>
                  <a:srgbClr val="00418B"/>
                </a:solidFill>
                <a:latin typeface="Verdana"/>
                <a:cs typeface="Verdana"/>
              </a:rPr>
              <a:t>i</a:t>
            </a:r>
            <a:r>
              <a:rPr sz="2000" b="1" spc="-55" dirty="0">
                <a:solidFill>
                  <a:srgbClr val="00418B"/>
                </a:solidFill>
                <a:latin typeface="Verdana"/>
                <a:cs typeface="Verdana"/>
              </a:rPr>
              <a:t> </a:t>
            </a:r>
            <a:r>
              <a:rPr sz="2000" b="1" spc="-30" dirty="0">
                <a:solidFill>
                  <a:srgbClr val="00418B"/>
                </a:solidFill>
                <a:latin typeface="Verdana"/>
                <a:cs typeface="Verdana"/>
              </a:rPr>
              <a:t>a</a:t>
            </a:r>
            <a:r>
              <a:rPr sz="2000" b="1" spc="-35" dirty="0">
                <a:solidFill>
                  <a:srgbClr val="00418B"/>
                </a:solidFill>
                <a:latin typeface="Verdana"/>
                <a:cs typeface="Verdana"/>
              </a:rPr>
              <a:t>mm</a:t>
            </a:r>
            <a:r>
              <a:rPr sz="2000" b="1" spc="-30" dirty="0">
                <a:solidFill>
                  <a:srgbClr val="00418B"/>
                </a:solidFill>
                <a:latin typeface="Verdana"/>
                <a:cs typeface="Verdana"/>
              </a:rPr>
              <a:t>a</a:t>
            </a:r>
            <a:r>
              <a:rPr sz="2000" b="1" spc="-40" dirty="0">
                <a:solidFill>
                  <a:srgbClr val="00418B"/>
                </a:solidFill>
                <a:latin typeface="Verdana"/>
                <a:cs typeface="Verdana"/>
              </a:rPr>
              <a:t>tillist</a:t>
            </a:r>
            <a:r>
              <a:rPr sz="2000" b="1" dirty="0">
                <a:solidFill>
                  <a:srgbClr val="00418B"/>
                </a:solidFill>
                <a:latin typeface="Verdana"/>
                <a:cs typeface="Verdana"/>
              </a:rPr>
              <a:t>a</a:t>
            </a:r>
            <a:r>
              <a:rPr sz="2000" b="1" spc="-25" dirty="0">
                <a:solidFill>
                  <a:srgbClr val="00418B"/>
                </a:solidFill>
                <a:latin typeface="Verdana"/>
                <a:cs typeface="Verdana"/>
              </a:rPr>
              <a:t> </a:t>
            </a:r>
            <a:r>
              <a:rPr sz="2000" b="1" spc="-40" dirty="0">
                <a:solidFill>
                  <a:srgbClr val="00418B"/>
                </a:solidFill>
                <a:latin typeface="Verdana"/>
                <a:cs typeface="Verdana"/>
              </a:rPr>
              <a:t>t</a:t>
            </a:r>
            <a:r>
              <a:rPr sz="2000" b="1" spc="-35" dirty="0">
                <a:solidFill>
                  <a:srgbClr val="00418B"/>
                </a:solidFill>
                <a:latin typeface="Verdana"/>
                <a:cs typeface="Verdana"/>
              </a:rPr>
              <a:t>o</a:t>
            </a:r>
            <a:r>
              <a:rPr sz="2000" b="1" spc="-40" dirty="0">
                <a:solidFill>
                  <a:srgbClr val="00418B"/>
                </a:solidFill>
                <a:latin typeface="Verdana"/>
                <a:cs typeface="Verdana"/>
              </a:rPr>
              <a:t>is</a:t>
            </a:r>
            <a:r>
              <a:rPr sz="2000" b="1" spc="-35" dirty="0">
                <a:solidFill>
                  <a:srgbClr val="00418B"/>
                </a:solidFill>
                <a:latin typeface="Verdana"/>
                <a:cs typeface="Verdana"/>
              </a:rPr>
              <a:t>e</a:t>
            </a:r>
            <a:r>
              <a:rPr sz="2000" b="1" dirty="0">
                <a:solidFill>
                  <a:srgbClr val="00418B"/>
                </a:solidFill>
                <a:latin typeface="Verdana"/>
                <a:cs typeface="Verdana"/>
              </a:rPr>
              <a:t>n</a:t>
            </a:r>
            <a:r>
              <a:rPr sz="2000" b="1" spc="-35" dirty="0">
                <a:solidFill>
                  <a:srgbClr val="00418B"/>
                </a:solidFill>
                <a:latin typeface="Verdana"/>
                <a:cs typeface="Verdana"/>
              </a:rPr>
              <a:t> a</a:t>
            </a:r>
            <a:r>
              <a:rPr sz="2000" b="1" spc="-40" dirty="0">
                <a:solidFill>
                  <a:srgbClr val="00418B"/>
                </a:solidFill>
                <a:latin typeface="Verdana"/>
                <a:cs typeface="Verdana"/>
              </a:rPr>
              <a:t>st</a:t>
            </a:r>
            <a:r>
              <a:rPr sz="2000" b="1" spc="-35" dirty="0">
                <a:solidFill>
                  <a:srgbClr val="00418B"/>
                </a:solidFill>
                <a:latin typeface="Verdana"/>
                <a:cs typeface="Verdana"/>
              </a:rPr>
              <a:t>ee</a:t>
            </a:r>
            <a:r>
              <a:rPr sz="2000" b="1" dirty="0">
                <a:solidFill>
                  <a:srgbClr val="00418B"/>
                </a:solidFill>
                <a:latin typeface="Verdana"/>
                <a:cs typeface="Verdana"/>
              </a:rPr>
              <a:t>n</a:t>
            </a:r>
            <a:r>
              <a:rPr sz="2000" b="1" spc="-50" dirty="0">
                <a:solidFill>
                  <a:srgbClr val="00418B"/>
                </a:solidFill>
                <a:latin typeface="Verdana"/>
                <a:cs typeface="Verdana"/>
              </a:rPr>
              <a:t> </a:t>
            </a:r>
            <a:r>
              <a:rPr sz="2000" b="1" spc="-35" dirty="0">
                <a:solidFill>
                  <a:srgbClr val="00418B"/>
                </a:solidFill>
                <a:latin typeface="Verdana"/>
                <a:cs typeface="Verdana"/>
              </a:rPr>
              <a:t>pe</a:t>
            </a:r>
            <a:r>
              <a:rPr sz="2000" b="1" spc="-40" dirty="0">
                <a:solidFill>
                  <a:srgbClr val="00418B"/>
                </a:solidFill>
                <a:latin typeface="Verdana"/>
                <a:cs typeface="Verdana"/>
              </a:rPr>
              <a:t>r</a:t>
            </a:r>
            <a:r>
              <a:rPr sz="2000" b="1" spc="-35" dirty="0">
                <a:solidFill>
                  <a:srgbClr val="00418B"/>
                </a:solidFill>
                <a:latin typeface="Verdana"/>
                <a:cs typeface="Verdana"/>
              </a:rPr>
              <a:t>u</a:t>
            </a:r>
            <a:r>
              <a:rPr sz="2000" b="1" spc="-40" dirty="0">
                <a:solidFill>
                  <a:srgbClr val="00418B"/>
                </a:solidFill>
                <a:latin typeface="Verdana"/>
                <a:cs typeface="Verdana"/>
              </a:rPr>
              <a:t>st</a:t>
            </a:r>
            <a:r>
              <a:rPr sz="2000" b="1" spc="-35" dirty="0">
                <a:solidFill>
                  <a:srgbClr val="00418B"/>
                </a:solidFill>
                <a:latin typeface="Verdana"/>
                <a:cs typeface="Verdana"/>
              </a:rPr>
              <a:t>u</a:t>
            </a:r>
            <a:r>
              <a:rPr sz="2000" b="1" spc="-40" dirty="0">
                <a:solidFill>
                  <a:srgbClr val="00418B"/>
                </a:solidFill>
                <a:latin typeface="Verdana"/>
                <a:cs typeface="Verdana"/>
              </a:rPr>
              <a:t>tki</a:t>
            </a:r>
            <a:r>
              <a:rPr sz="2000" b="1" spc="-35" dirty="0">
                <a:solidFill>
                  <a:srgbClr val="00418B"/>
                </a:solidFill>
                <a:latin typeface="Verdana"/>
                <a:cs typeface="Verdana"/>
              </a:rPr>
              <a:t>n</a:t>
            </a:r>
            <a:r>
              <a:rPr sz="2000" b="1" spc="-40" dirty="0">
                <a:solidFill>
                  <a:srgbClr val="00418B"/>
                </a:solidFill>
                <a:latin typeface="Verdana"/>
                <a:cs typeface="Verdana"/>
              </a:rPr>
              <a:t>t</a:t>
            </a:r>
            <a:r>
              <a:rPr sz="2000" b="1" spc="-35" dirty="0">
                <a:solidFill>
                  <a:srgbClr val="00418B"/>
                </a:solidFill>
                <a:latin typeface="Verdana"/>
                <a:cs typeface="Verdana"/>
              </a:rPr>
              <a:t>o</a:t>
            </a:r>
            <a:r>
              <a:rPr sz="2000" b="1" spc="-30" dirty="0">
                <a:solidFill>
                  <a:srgbClr val="00418B"/>
                </a:solidFill>
                <a:latin typeface="Verdana"/>
                <a:cs typeface="Verdana"/>
              </a:rPr>
              <a:t>a</a:t>
            </a:r>
            <a:r>
              <a:rPr sz="2000" b="1" dirty="0">
                <a:solidFill>
                  <a:srgbClr val="00418B"/>
                </a:solidFill>
                <a:latin typeface="Verdana"/>
                <a:cs typeface="Verdana"/>
              </a:rPr>
              <a:t>!</a:t>
            </a:r>
            <a:endParaRPr sz="2000" dirty="0">
              <a:solidFill>
                <a:prstClr val="black"/>
              </a:solidFill>
              <a:latin typeface="Verdana"/>
              <a:cs typeface="Verdana"/>
            </a:endParaRPr>
          </a:p>
        </p:txBody>
      </p:sp>
      <p:sp>
        <p:nvSpPr>
          <p:cNvPr id="7" name="object 7"/>
          <p:cNvSpPr txBox="1"/>
          <p:nvPr/>
        </p:nvSpPr>
        <p:spPr>
          <a:xfrm>
            <a:off x="2197354" y="6499761"/>
            <a:ext cx="89535" cy="177165"/>
          </a:xfrm>
          <a:prstGeom prst="rect">
            <a:avLst/>
          </a:prstGeom>
        </p:spPr>
        <p:txBody>
          <a:bodyPr vert="horz" wrap="square" lIns="0" tIns="0" rIns="0" bIns="0" rtlCol="0">
            <a:noAutofit/>
          </a:bodyPr>
          <a:lstStyle/>
          <a:p>
            <a:pPr marL="12690" defTabSz="913599"/>
            <a:r>
              <a:rPr sz="1100" dirty="0">
                <a:solidFill>
                  <a:srgbClr val="002D62"/>
                </a:solidFill>
                <a:latin typeface="Verdana"/>
                <a:cs typeface="Verdana"/>
              </a:rPr>
              <a:t>|</a:t>
            </a:r>
            <a:endParaRPr sz="1100">
              <a:solidFill>
                <a:prstClr val="black"/>
              </a:solidFill>
              <a:latin typeface="Verdana"/>
              <a:cs typeface="Verdana"/>
            </a:endParaRPr>
          </a:p>
        </p:txBody>
      </p:sp>
      <p:sp>
        <p:nvSpPr>
          <p:cNvPr id="6" name="object 6"/>
          <p:cNvSpPr txBox="1"/>
          <p:nvPr/>
        </p:nvSpPr>
        <p:spPr>
          <a:xfrm>
            <a:off x="1513086" y="2914396"/>
            <a:ext cx="6984365" cy="1225550"/>
          </a:xfrm>
          <a:prstGeom prst="rect">
            <a:avLst/>
          </a:prstGeom>
        </p:spPr>
        <p:txBody>
          <a:bodyPr vert="horz" wrap="square" lIns="0" tIns="0" rIns="0" bIns="0" rtlCol="0">
            <a:noAutofit/>
          </a:bodyPr>
          <a:lstStyle/>
          <a:p>
            <a:pPr marL="241088" marR="12690" indent="-228401" defTabSz="913599">
              <a:buClr>
                <a:srgbClr val="002D62"/>
              </a:buClr>
              <a:buFont typeface="Arial"/>
              <a:buChar char="•"/>
              <a:tabLst>
                <a:tab pos="240455" algn="l"/>
              </a:tabLst>
            </a:pPr>
            <a:r>
              <a:rPr sz="2000" spc="-40" dirty="0">
                <a:solidFill>
                  <a:srgbClr val="002D62"/>
                </a:solidFill>
                <a:latin typeface="Verdana"/>
                <a:cs typeface="Verdana"/>
              </a:rPr>
              <a:t>L</a:t>
            </a:r>
            <a:r>
              <a:rPr sz="2000" spc="-35" dirty="0">
                <a:solidFill>
                  <a:srgbClr val="002D62"/>
                </a:solidFill>
                <a:latin typeface="Verdana"/>
                <a:cs typeface="Verdana"/>
              </a:rPr>
              <a:t>uk</a:t>
            </a:r>
            <a:r>
              <a:rPr sz="2000" spc="-50" dirty="0">
                <a:solidFill>
                  <a:srgbClr val="002D62"/>
                </a:solidFill>
                <a:latin typeface="Verdana"/>
                <a:cs typeface="Verdana"/>
              </a:rPr>
              <a:t>i</a:t>
            </a:r>
            <a:r>
              <a:rPr sz="2000" spc="-40" dirty="0">
                <a:solidFill>
                  <a:srgbClr val="002D62"/>
                </a:solidFill>
                <a:latin typeface="Verdana"/>
                <a:cs typeface="Verdana"/>
              </a:rPr>
              <a:t>o</a:t>
            </a:r>
            <a:r>
              <a:rPr sz="2000" spc="-60" dirty="0">
                <a:solidFill>
                  <a:srgbClr val="002D62"/>
                </a:solidFill>
                <a:latin typeface="Verdana"/>
                <a:cs typeface="Verdana"/>
              </a:rPr>
              <a:t>k</a:t>
            </a:r>
            <a:r>
              <a:rPr sz="2000" spc="-40" dirty="0">
                <a:solidFill>
                  <a:srgbClr val="002D62"/>
                </a:solidFill>
                <a:latin typeface="Verdana"/>
                <a:cs typeface="Verdana"/>
              </a:rPr>
              <a:t>o</a:t>
            </a:r>
            <a:r>
              <a:rPr sz="2000" spc="-35" dirty="0">
                <a:solidFill>
                  <a:srgbClr val="002D62"/>
                </a:solidFill>
                <a:latin typeface="Verdana"/>
                <a:cs typeface="Verdana"/>
              </a:rPr>
              <a:t>u</a:t>
            </a:r>
            <a:r>
              <a:rPr sz="2000" spc="-50" dirty="0">
                <a:solidFill>
                  <a:srgbClr val="002D62"/>
                </a:solidFill>
                <a:latin typeface="Verdana"/>
                <a:cs typeface="Verdana"/>
              </a:rPr>
              <a:t>l</a:t>
            </a:r>
            <a:r>
              <a:rPr sz="2000" spc="-35" dirty="0">
                <a:solidFill>
                  <a:srgbClr val="002D62"/>
                </a:solidFill>
                <a:latin typeface="Verdana"/>
                <a:cs typeface="Verdana"/>
              </a:rPr>
              <a:t>utuk</a:t>
            </a:r>
            <a:r>
              <a:rPr sz="2000" spc="-40" dirty="0">
                <a:solidFill>
                  <a:srgbClr val="002D62"/>
                </a:solidFill>
                <a:latin typeface="Verdana"/>
                <a:cs typeface="Verdana"/>
              </a:rPr>
              <a:t>s</a:t>
            </a:r>
            <a:r>
              <a:rPr sz="2000" spc="-30" dirty="0">
                <a:solidFill>
                  <a:srgbClr val="002D62"/>
                </a:solidFill>
                <a:latin typeface="Verdana"/>
                <a:cs typeface="Verdana"/>
              </a:rPr>
              <a:t>e</a:t>
            </a:r>
            <a:r>
              <a:rPr sz="2000" spc="-45" dirty="0">
                <a:solidFill>
                  <a:srgbClr val="002D62"/>
                </a:solidFill>
                <a:latin typeface="Verdana"/>
                <a:cs typeface="Verdana"/>
              </a:rPr>
              <a:t>e</a:t>
            </a:r>
            <a:r>
              <a:rPr sz="2000" dirty="0">
                <a:solidFill>
                  <a:srgbClr val="002D62"/>
                </a:solidFill>
                <a:latin typeface="Verdana"/>
                <a:cs typeface="Verdana"/>
              </a:rPr>
              <a:t>n</a:t>
            </a:r>
            <a:r>
              <a:rPr sz="2000" spc="-15" dirty="0">
                <a:solidFill>
                  <a:srgbClr val="002D62"/>
                </a:solidFill>
                <a:latin typeface="Verdana"/>
                <a:cs typeface="Verdana"/>
              </a:rPr>
              <a:t> </a:t>
            </a:r>
            <a:r>
              <a:rPr sz="2000" spc="-40" dirty="0">
                <a:solidFill>
                  <a:srgbClr val="002D62"/>
                </a:solidFill>
                <a:latin typeface="Verdana"/>
                <a:cs typeface="Verdana"/>
              </a:rPr>
              <a:t>saadaa</a:t>
            </a:r>
            <a:r>
              <a:rPr sz="2000" dirty="0">
                <a:solidFill>
                  <a:srgbClr val="002D62"/>
                </a:solidFill>
                <a:latin typeface="Verdana"/>
                <a:cs typeface="Verdana"/>
              </a:rPr>
              <a:t>n</a:t>
            </a:r>
            <a:r>
              <a:rPr sz="2000" spc="-45" dirty="0">
                <a:solidFill>
                  <a:srgbClr val="002D62"/>
                </a:solidFill>
                <a:latin typeface="Verdana"/>
                <a:cs typeface="Verdana"/>
              </a:rPr>
              <a:t> </a:t>
            </a:r>
            <a:r>
              <a:rPr sz="2000" spc="-35" dirty="0">
                <a:solidFill>
                  <a:srgbClr val="002D62"/>
                </a:solidFill>
                <a:latin typeface="Verdana"/>
                <a:cs typeface="Verdana"/>
              </a:rPr>
              <a:t>u</a:t>
            </a:r>
            <a:r>
              <a:rPr sz="2000" spc="-40" dirty="0">
                <a:solidFill>
                  <a:srgbClr val="002D62"/>
                </a:solidFill>
                <a:latin typeface="Verdana"/>
                <a:cs typeface="Verdana"/>
              </a:rPr>
              <a:t>s</a:t>
            </a:r>
            <a:r>
              <a:rPr sz="2000" spc="-45" dirty="0">
                <a:solidFill>
                  <a:srgbClr val="002D62"/>
                </a:solidFill>
                <a:latin typeface="Verdana"/>
                <a:cs typeface="Verdana"/>
              </a:rPr>
              <a:t>e</a:t>
            </a:r>
            <a:r>
              <a:rPr sz="2000" spc="-40" dirty="0">
                <a:solidFill>
                  <a:srgbClr val="002D62"/>
                </a:solidFill>
                <a:latin typeface="Verdana"/>
                <a:cs typeface="Verdana"/>
              </a:rPr>
              <a:t>as</a:t>
            </a:r>
            <a:r>
              <a:rPr sz="2000" spc="-35" dirty="0">
                <a:solidFill>
                  <a:srgbClr val="002D62"/>
                </a:solidFill>
                <a:latin typeface="Verdana"/>
                <a:cs typeface="Verdana"/>
              </a:rPr>
              <a:t>t</a:t>
            </a:r>
            <a:r>
              <a:rPr sz="2000" dirty="0">
                <a:solidFill>
                  <a:srgbClr val="002D62"/>
                </a:solidFill>
                <a:latin typeface="Verdana"/>
                <a:cs typeface="Verdana"/>
              </a:rPr>
              <a:t>i</a:t>
            </a:r>
            <a:r>
              <a:rPr sz="2000" spc="-60" dirty="0">
                <a:solidFill>
                  <a:srgbClr val="002D62"/>
                </a:solidFill>
                <a:latin typeface="Verdana"/>
                <a:cs typeface="Verdana"/>
              </a:rPr>
              <a:t> </a:t>
            </a:r>
            <a:r>
              <a:rPr sz="2000" spc="-50" dirty="0">
                <a:solidFill>
                  <a:srgbClr val="002D62"/>
                </a:solidFill>
                <a:latin typeface="Verdana"/>
                <a:cs typeface="Verdana"/>
              </a:rPr>
              <a:t>l</a:t>
            </a:r>
            <a:r>
              <a:rPr sz="2000" spc="-40" dirty="0">
                <a:solidFill>
                  <a:srgbClr val="002D62"/>
                </a:solidFill>
                <a:latin typeface="Verdana"/>
                <a:cs typeface="Verdana"/>
              </a:rPr>
              <a:t>ä</a:t>
            </a:r>
            <a:r>
              <a:rPr sz="2000" spc="-35" dirty="0">
                <a:solidFill>
                  <a:srgbClr val="002D62"/>
                </a:solidFill>
                <a:latin typeface="Verdana"/>
                <a:cs typeface="Verdana"/>
              </a:rPr>
              <a:t>ht</a:t>
            </a:r>
            <a:r>
              <a:rPr sz="2000" spc="-40" dirty="0">
                <a:solidFill>
                  <a:srgbClr val="002D62"/>
                </a:solidFill>
                <a:latin typeface="Verdana"/>
                <a:cs typeface="Verdana"/>
              </a:rPr>
              <a:t>ö</a:t>
            </a:r>
            <a:r>
              <a:rPr sz="2000" spc="-35" dirty="0">
                <a:solidFill>
                  <a:srgbClr val="002D62"/>
                </a:solidFill>
                <a:latin typeface="Verdana"/>
                <a:cs typeface="Verdana"/>
              </a:rPr>
              <a:t>t</a:t>
            </a:r>
            <a:r>
              <a:rPr sz="2000" spc="-40" dirty="0">
                <a:solidFill>
                  <a:srgbClr val="002D62"/>
                </a:solidFill>
                <a:latin typeface="Verdana"/>
                <a:cs typeface="Verdana"/>
              </a:rPr>
              <a:t>aso</a:t>
            </a:r>
            <a:r>
              <a:rPr sz="2000" spc="-50" dirty="0">
                <a:solidFill>
                  <a:srgbClr val="002D62"/>
                </a:solidFill>
                <a:latin typeface="Verdana"/>
                <a:cs typeface="Verdana"/>
              </a:rPr>
              <a:t>l</a:t>
            </a:r>
            <a:r>
              <a:rPr sz="2000" spc="-35" dirty="0">
                <a:solidFill>
                  <a:srgbClr val="002D62"/>
                </a:solidFill>
                <a:latin typeface="Verdana"/>
                <a:cs typeface="Verdana"/>
              </a:rPr>
              <a:t>t</a:t>
            </a:r>
            <a:r>
              <a:rPr sz="2000" spc="-30" dirty="0">
                <a:solidFill>
                  <a:srgbClr val="002D62"/>
                </a:solidFill>
                <a:latin typeface="Verdana"/>
                <a:cs typeface="Verdana"/>
              </a:rPr>
              <a:t>a</a:t>
            </a:r>
            <a:r>
              <a:rPr sz="2000" spc="-40" dirty="0">
                <a:solidFill>
                  <a:srgbClr val="002D62"/>
                </a:solidFill>
                <a:latin typeface="Verdana"/>
                <a:cs typeface="Verdana"/>
              </a:rPr>
              <a:t>a</a:t>
            </a:r>
            <a:r>
              <a:rPr sz="2000" dirty="0">
                <a:solidFill>
                  <a:srgbClr val="002D62"/>
                </a:solidFill>
                <a:latin typeface="Verdana"/>
                <a:cs typeface="Verdana"/>
              </a:rPr>
              <a:t>n </a:t>
            </a:r>
            <a:r>
              <a:rPr sz="2000" spc="-60" dirty="0">
                <a:solidFill>
                  <a:srgbClr val="002D62"/>
                </a:solidFill>
                <a:latin typeface="Verdana"/>
                <a:cs typeface="Verdana"/>
              </a:rPr>
              <a:t>h</a:t>
            </a:r>
            <a:r>
              <a:rPr sz="2000" spc="-35" dirty="0">
                <a:solidFill>
                  <a:srgbClr val="002D62"/>
                </a:solidFill>
                <a:latin typeface="Verdana"/>
                <a:cs typeface="Verdana"/>
              </a:rPr>
              <a:t>yv</a:t>
            </a:r>
            <a:r>
              <a:rPr sz="2000" spc="-50" dirty="0">
                <a:solidFill>
                  <a:srgbClr val="002D62"/>
                </a:solidFill>
                <a:latin typeface="Verdana"/>
                <a:cs typeface="Verdana"/>
              </a:rPr>
              <a:t>i</a:t>
            </a:r>
            <a:r>
              <a:rPr sz="2000" dirty="0">
                <a:solidFill>
                  <a:srgbClr val="002D62"/>
                </a:solidFill>
                <a:latin typeface="Verdana"/>
                <a:cs typeface="Verdana"/>
              </a:rPr>
              <a:t>n</a:t>
            </a:r>
            <a:r>
              <a:rPr sz="2000" spc="-45" dirty="0">
                <a:solidFill>
                  <a:srgbClr val="002D62"/>
                </a:solidFill>
                <a:latin typeface="Verdana"/>
                <a:cs typeface="Verdana"/>
              </a:rPr>
              <a:t> e</a:t>
            </a:r>
            <a:r>
              <a:rPr sz="2000" spc="-40" dirty="0">
                <a:solidFill>
                  <a:srgbClr val="002D62"/>
                </a:solidFill>
                <a:latin typeface="Verdana"/>
                <a:cs typeface="Verdana"/>
              </a:rPr>
              <a:t>r</a:t>
            </a:r>
            <a:r>
              <a:rPr sz="2000" spc="-50" dirty="0">
                <a:solidFill>
                  <a:srgbClr val="002D62"/>
                </a:solidFill>
                <a:latin typeface="Verdana"/>
                <a:cs typeface="Verdana"/>
              </a:rPr>
              <a:t>il</a:t>
            </a:r>
            <a:r>
              <a:rPr sz="2000" spc="-40" dirty="0">
                <a:solidFill>
                  <a:srgbClr val="002D62"/>
                </a:solidFill>
                <a:latin typeface="Verdana"/>
                <a:cs typeface="Verdana"/>
              </a:rPr>
              <a:t>a</a:t>
            </a:r>
            <a:r>
              <a:rPr sz="2000" spc="-50" dirty="0">
                <a:solidFill>
                  <a:srgbClr val="002D62"/>
                </a:solidFill>
                <a:latin typeface="Verdana"/>
                <a:cs typeface="Verdana"/>
              </a:rPr>
              <a:t>i</a:t>
            </a:r>
            <a:r>
              <a:rPr sz="2000" spc="-25" dirty="0">
                <a:solidFill>
                  <a:srgbClr val="002D62"/>
                </a:solidFill>
                <a:latin typeface="Verdana"/>
                <a:cs typeface="Verdana"/>
              </a:rPr>
              <a:t>s</a:t>
            </a:r>
            <a:r>
              <a:rPr sz="2000" spc="-35" dirty="0">
                <a:solidFill>
                  <a:srgbClr val="002D62"/>
                </a:solidFill>
                <a:latin typeface="Verdana"/>
                <a:cs typeface="Verdana"/>
              </a:rPr>
              <a:t>i</a:t>
            </a:r>
            <a:r>
              <a:rPr sz="2000" dirty="0">
                <a:solidFill>
                  <a:srgbClr val="002D62"/>
                </a:solidFill>
                <a:latin typeface="Verdana"/>
                <a:cs typeface="Verdana"/>
              </a:rPr>
              <a:t>a</a:t>
            </a:r>
            <a:r>
              <a:rPr sz="2000" spc="-15" dirty="0">
                <a:solidFill>
                  <a:srgbClr val="002D62"/>
                </a:solidFill>
                <a:latin typeface="Verdana"/>
                <a:cs typeface="Verdana"/>
              </a:rPr>
              <a:t> </a:t>
            </a:r>
            <a:r>
              <a:rPr sz="2000" spc="-40" dirty="0">
                <a:solidFill>
                  <a:srgbClr val="002D62"/>
                </a:solidFill>
                <a:latin typeface="Verdana"/>
                <a:cs typeface="Verdana"/>
              </a:rPr>
              <a:t>op</a:t>
            </a:r>
            <a:r>
              <a:rPr sz="2000" spc="-50" dirty="0">
                <a:solidFill>
                  <a:srgbClr val="002D62"/>
                </a:solidFill>
                <a:latin typeface="Verdana"/>
                <a:cs typeface="Verdana"/>
              </a:rPr>
              <a:t>i</a:t>
            </a:r>
            <a:r>
              <a:rPr sz="2000" spc="-40" dirty="0">
                <a:solidFill>
                  <a:srgbClr val="002D62"/>
                </a:solidFill>
                <a:latin typeface="Verdana"/>
                <a:cs typeface="Verdana"/>
              </a:rPr>
              <a:t>s</a:t>
            </a:r>
            <a:r>
              <a:rPr sz="2000" spc="-60" dirty="0">
                <a:solidFill>
                  <a:srgbClr val="002D62"/>
                </a:solidFill>
                <a:latin typeface="Verdana"/>
                <a:cs typeface="Verdana"/>
              </a:rPr>
              <a:t>k</a:t>
            </a:r>
            <a:r>
              <a:rPr sz="2000" spc="-45" dirty="0">
                <a:solidFill>
                  <a:srgbClr val="002D62"/>
                </a:solidFill>
                <a:latin typeface="Verdana"/>
                <a:cs typeface="Verdana"/>
              </a:rPr>
              <a:t>e</a:t>
            </a:r>
            <a:r>
              <a:rPr sz="2000" spc="-35" dirty="0">
                <a:solidFill>
                  <a:srgbClr val="002D62"/>
                </a:solidFill>
                <a:latin typeface="Verdana"/>
                <a:cs typeface="Verdana"/>
              </a:rPr>
              <a:t>lij</a:t>
            </a:r>
            <a:r>
              <a:rPr sz="2000" spc="-30" dirty="0">
                <a:solidFill>
                  <a:srgbClr val="002D62"/>
                </a:solidFill>
                <a:latin typeface="Verdana"/>
                <a:cs typeface="Verdana"/>
              </a:rPr>
              <a:t>o</a:t>
            </a:r>
            <a:r>
              <a:rPr sz="2000" spc="-50" dirty="0">
                <a:solidFill>
                  <a:srgbClr val="002D62"/>
                </a:solidFill>
                <a:latin typeface="Verdana"/>
                <a:cs typeface="Verdana"/>
              </a:rPr>
              <a:t>i</a:t>
            </a:r>
            <a:r>
              <a:rPr sz="2000" spc="-25" dirty="0">
                <a:solidFill>
                  <a:srgbClr val="002D62"/>
                </a:solidFill>
                <a:latin typeface="Verdana"/>
                <a:cs typeface="Verdana"/>
              </a:rPr>
              <a:t>t</a:t>
            </a:r>
            <a:r>
              <a:rPr sz="2000" dirty="0">
                <a:solidFill>
                  <a:srgbClr val="002D62"/>
                </a:solidFill>
                <a:latin typeface="Verdana"/>
                <a:cs typeface="Verdana"/>
              </a:rPr>
              <a:t>a</a:t>
            </a:r>
            <a:r>
              <a:rPr sz="2000" spc="-30" dirty="0">
                <a:solidFill>
                  <a:srgbClr val="002D62"/>
                </a:solidFill>
                <a:latin typeface="Verdana"/>
                <a:cs typeface="Verdana"/>
              </a:rPr>
              <a:t> </a:t>
            </a:r>
            <a:r>
              <a:rPr sz="2000" spc="-35" dirty="0">
                <a:solidFill>
                  <a:srgbClr val="002D62"/>
                </a:solidFill>
                <a:latin typeface="Verdana"/>
                <a:cs typeface="Verdana"/>
              </a:rPr>
              <a:t>=</a:t>
            </a:r>
            <a:r>
              <a:rPr sz="2000" dirty="0">
                <a:solidFill>
                  <a:srgbClr val="002D62"/>
                </a:solidFill>
                <a:latin typeface="Verdana"/>
                <a:cs typeface="Verdana"/>
              </a:rPr>
              <a:t>&gt;</a:t>
            </a:r>
            <a:r>
              <a:rPr sz="2000" spc="-70" dirty="0">
                <a:solidFill>
                  <a:srgbClr val="002D62"/>
                </a:solidFill>
                <a:latin typeface="Verdana"/>
                <a:cs typeface="Verdana"/>
              </a:rPr>
              <a:t> </a:t>
            </a:r>
            <a:r>
              <a:rPr sz="2000" spc="-35" dirty="0">
                <a:solidFill>
                  <a:srgbClr val="002D62"/>
                </a:solidFill>
                <a:latin typeface="Verdana"/>
                <a:cs typeface="Verdana"/>
              </a:rPr>
              <a:t>k</a:t>
            </a:r>
            <a:r>
              <a:rPr sz="2000" spc="-40" dirty="0">
                <a:solidFill>
                  <a:srgbClr val="002D62"/>
                </a:solidFill>
                <a:latin typeface="Verdana"/>
                <a:cs typeface="Verdana"/>
              </a:rPr>
              <a:t>a</a:t>
            </a:r>
            <a:r>
              <a:rPr sz="2000" spc="-50" dirty="0">
                <a:solidFill>
                  <a:srgbClr val="002D62"/>
                </a:solidFill>
                <a:latin typeface="Verdana"/>
                <a:cs typeface="Verdana"/>
              </a:rPr>
              <a:t>i</a:t>
            </a:r>
            <a:r>
              <a:rPr sz="2000" spc="-35" dirty="0">
                <a:solidFill>
                  <a:srgbClr val="002D62"/>
                </a:solidFill>
                <a:latin typeface="Verdana"/>
                <a:cs typeface="Verdana"/>
              </a:rPr>
              <a:t>kil</a:t>
            </a:r>
            <a:r>
              <a:rPr sz="2000" spc="-50" dirty="0">
                <a:solidFill>
                  <a:srgbClr val="002D62"/>
                </a:solidFill>
                <a:latin typeface="Verdana"/>
                <a:cs typeface="Verdana"/>
              </a:rPr>
              <a:t>l</a:t>
            </a:r>
            <a:r>
              <a:rPr sz="2000" dirty="0">
                <a:solidFill>
                  <a:srgbClr val="002D62"/>
                </a:solidFill>
                <a:latin typeface="Verdana"/>
                <a:cs typeface="Verdana"/>
              </a:rPr>
              <a:t>e</a:t>
            </a:r>
            <a:r>
              <a:rPr sz="2000" spc="-20" dirty="0">
                <a:solidFill>
                  <a:srgbClr val="002D62"/>
                </a:solidFill>
                <a:latin typeface="Verdana"/>
                <a:cs typeface="Verdana"/>
              </a:rPr>
              <a:t> </a:t>
            </a:r>
            <a:r>
              <a:rPr sz="2000" spc="-50" dirty="0">
                <a:solidFill>
                  <a:srgbClr val="002D62"/>
                </a:solidFill>
                <a:latin typeface="Verdana"/>
                <a:cs typeface="Verdana"/>
              </a:rPr>
              <a:t>l</a:t>
            </a:r>
            <a:r>
              <a:rPr sz="2000" spc="-35" dirty="0">
                <a:solidFill>
                  <a:srgbClr val="002D62"/>
                </a:solidFill>
                <a:latin typeface="Verdana"/>
                <a:cs typeface="Verdana"/>
              </a:rPr>
              <a:t>uk</a:t>
            </a:r>
            <a:r>
              <a:rPr sz="2000" spc="-50" dirty="0">
                <a:solidFill>
                  <a:srgbClr val="002D62"/>
                </a:solidFill>
                <a:latin typeface="Verdana"/>
                <a:cs typeface="Verdana"/>
              </a:rPr>
              <a:t>i</a:t>
            </a:r>
            <a:r>
              <a:rPr sz="2000" spc="-40" dirty="0">
                <a:solidFill>
                  <a:srgbClr val="002D62"/>
                </a:solidFill>
                <a:latin typeface="Verdana"/>
                <a:cs typeface="Verdana"/>
              </a:rPr>
              <a:t>oo</a:t>
            </a:r>
            <a:r>
              <a:rPr sz="2000" dirty="0">
                <a:solidFill>
                  <a:srgbClr val="002D62"/>
                </a:solidFill>
                <a:latin typeface="Verdana"/>
                <a:cs typeface="Verdana"/>
              </a:rPr>
              <a:t>n</a:t>
            </a:r>
            <a:r>
              <a:rPr sz="2000" spc="-20" dirty="0">
                <a:solidFill>
                  <a:srgbClr val="002D62"/>
                </a:solidFill>
                <a:latin typeface="Verdana"/>
                <a:cs typeface="Verdana"/>
              </a:rPr>
              <a:t> </a:t>
            </a:r>
            <a:r>
              <a:rPr sz="2000" spc="-40" dirty="0">
                <a:solidFill>
                  <a:srgbClr val="002D62"/>
                </a:solidFill>
                <a:latin typeface="Verdana"/>
                <a:cs typeface="Verdana"/>
              </a:rPr>
              <a:t>o</a:t>
            </a:r>
            <a:r>
              <a:rPr sz="2000" spc="-35" dirty="0">
                <a:solidFill>
                  <a:srgbClr val="002D62"/>
                </a:solidFill>
                <a:latin typeface="Verdana"/>
                <a:cs typeface="Verdana"/>
              </a:rPr>
              <a:t>t</a:t>
            </a:r>
            <a:r>
              <a:rPr sz="2000" spc="-45" dirty="0">
                <a:solidFill>
                  <a:srgbClr val="002D62"/>
                </a:solidFill>
                <a:latin typeface="Verdana"/>
                <a:cs typeface="Verdana"/>
              </a:rPr>
              <a:t>e</a:t>
            </a:r>
            <a:r>
              <a:rPr sz="2000" spc="-35" dirty="0">
                <a:solidFill>
                  <a:srgbClr val="002D62"/>
                </a:solidFill>
                <a:latin typeface="Verdana"/>
                <a:cs typeface="Verdana"/>
              </a:rPr>
              <a:t>tu</a:t>
            </a:r>
            <a:r>
              <a:rPr sz="2000" spc="-50" dirty="0">
                <a:solidFill>
                  <a:srgbClr val="002D62"/>
                </a:solidFill>
                <a:latin typeface="Verdana"/>
                <a:cs typeface="Verdana"/>
              </a:rPr>
              <a:t>ill</a:t>
            </a:r>
            <a:r>
              <a:rPr sz="2000" dirty="0">
                <a:solidFill>
                  <a:srgbClr val="002D62"/>
                </a:solidFill>
                <a:latin typeface="Verdana"/>
                <a:cs typeface="Verdana"/>
              </a:rPr>
              <a:t>a </a:t>
            </a:r>
            <a:r>
              <a:rPr sz="2000" spc="-45" dirty="0">
                <a:solidFill>
                  <a:srgbClr val="002D62"/>
                </a:solidFill>
                <a:latin typeface="Verdana"/>
                <a:cs typeface="Verdana"/>
              </a:rPr>
              <a:t>o</a:t>
            </a:r>
            <a:r>
              <a:rPr sz="2000" spc="-40" dirty="0">
                <a:solidFill>
                  <a:srgbClr val="002D62"/>
                </a:solidFill>
                <a:latin typeface="Verdana"/>
                <a:cs typeface="Verdana"/>
              </a:rPr>
              <a:t>p</a:t>
            </a:r>
            <a:r>
              <a:rPr sz="2000" spc="-50" dirty="0">
                <a:solidFill>
                  <a:srgbClr val="002D62"/>
                </a:solidFill>
                <a:latin typeface="Verdana"/>
                <a:cs typeface="Verdana"/>
              </a:rPr>
              <a:t>i</a:t>
            </a:r>
            <a:r>
              <a:rPr sz="2000" spc="-40" dirty="0">
                <a:solidFill>
                  <a:srgbClr val="002D62"/>
                </a:solidFill>
                <a:latin typeface="Verdana"/>
                <a:cs typeface="Verdana"/>
              </a:rPr>
              <a:t>s</a:t>
            </a:r>
            <a:r>
              <a:rPr sz="2000" spc="-60" dirty="0">
                <a:solidFill>
                  <a:srgbClr val="002D62"/>
                </a:solidFill>
                <a:latin typeface="Verdana"/>
                <a:cs typeface="Verdana"/>
              </a:rPr>
              <a:t>k</a:t>
            </a:r>
            <a:r>
              <a:rPr sz="2000" spc="-45" dirty="0">
                <a:solidFill>
                  <a:srgbClr val="002D62"/>
                </a:solidFill>
                <a:latin typeface="Verdana"/>
                <a:cs typeface="Verdana"/>
              </a:rPr>
              <a:t>e</a:t>
            </a:r>
            <a:r>
              <a:rPr sz="2000" spc="-35" dirty="0">
                <a:solidFill>
                  <a:srgbClr val="002D62"/>
                </a:solidFill>
                <a:latin typeface="Verdana"/>
                <a:cs typeface="Verdana"/>
              </a:rPr>
              <a:t>lij</a:t>
            </a:r>
            <a:r>
              <a:rPr sz="2000" spc="-30" dirty="0">
                <a:solidFill>
                  <a:srgbClr val="002D62"/>
                </a:solidFill>
                <a:latin typeface="Verdana"/>
                <a:cs typeface="Verdana"/>
              </a:rPr>
              <a:t>o</a:t>
            </a:r>
            <a:r>
              <a:rPr sz="2000" spc="-35" dirty="0">
                <a:solidFill>
                  <a:srgbClr val="002D62"/>
                </a:solidFill>
                <a:latin typeface="Verdana"/>
                <a:cs typeface="Verdana"/>
              </a:rPr>
              <a:t>ill</a:t>
            </a:r>
            <a:r>
              <a:rPr sz="2000" dirty="0">
                <a:solidFill>
                  <a:srgbClr val="002D62"/>
                </a:solidFill>
                <a:latin typeface="Verdana"/>
                <a:cs typeface="Verdana"/>
              </a:rPr>
              <a:t>a</a:t>
            </a:r>
            <a:r>
              <a:rPr sz="2000" spc="-15" dirty="0">
                <a:solidFill>
                  <a:srgbClr val="002D62"/>
                </a:solidFill>
                <a:latin typeface="Verdana"/>
                <a:cs typeface="Verdana"/>
              </a:rPr>
              <a:t> </a:t>
            </a:r>
            <a:r>
              <a:rPr sz="2000" spc="-35" dirty="0">
                <a:solidFill>
                  <a:srgbClr val="002D62"/>
                </a:solidFill>
                <a:latin typeface="Verdana"/>
                <a:cs typeface="Verdana"/>
              </a:rPr>
              <a:t>tu</a:t>
            </a:r>
            <a:r>
              <a:rPr sz="2000" spc="-50" dirty="0">
                <a:solidFill>
                  <a:srgbClr val="002D62"/>
                </a:solidFill>
                <a:latin typeface="Verdana"/>
                <a:cs typeface="Verdana"/>
              </a:rPr>
              <a:t>l</a:t>
            </a:r>
            <a:r>
              <a:rPr sz="2000" spc="-45" dirty="0">
                <a:solidFill>
                  <a:srgbClr val="002D62"/>
                </a:solidFill>
                <a:latin typeface="Verdana"/>
                <a:cs typeface="Verdana"/>
              </a:rPr>
              <a:t>e</a:t>
            </a:r>
            <a:r>
              <a:rPr sz="2000" dirty="0">
                <a:solidFill>
                  <a:srgbClr val="002D62"/>
                </a:solidFill>
                <a:latin typeface="Verdana"/>
                <a:cs typeface="Verdana"/>
              </a:rPr>
              <a:t>e</a:t>
            </a:r>
            <a:r>
              <a:rPr sz="2000" spc="-55" dirty="0">
                <a:solidFill>
                  <a:srgbClr val="002D62"/>
                </a:solidFill>
                <a:latin typeface="Verdana"/>
                <a:cs typeface="Verdana"/>
              </a:rPr>
              <a:t> </a:t>
            </a:r>
            <a:r>
              <a:rPr sz="2000" spc="-45" dirty="0">
                <a:solidFill>
                  <a:srgbClr val="002D62"/>
                </a:solidFill>
                <a:latin typeface="Verdana"/>
                <a:cs typeface="Verdana"/>
              </a:rPr>
              <a:t>o</a:t>
            </a:r>
            <a:r>
              <a:rPr sz="2000" spc="-50" dirty="0">
                <a:solidFill>
                  <a:srgbClr val="002D62"/>
                </a:solidFill>
                <a:latin typeface="Verdana"/>
                <a:cs typeface="Verdana"/>
              </a:rPr>
              <a:t>ll</a:t>
            </a:r>
            <a:r>
              <a:rPr sz="2000" dirty="0">
                <a:solidFill>
                  <a:srgbClr val="002D62"/>
                </a:solidFill>
                <a:latin typeface="Verdana"/>
                <a:cs typeface="Verdana"/>
              </a:rPr>
              <a:t>a</a:t>
            </a:r>
            <a:r>
              <a:rPr sz="2000" spc="-15" dirty="0">
                <a:solidFill>
                  <a:srgbClr val="002D62"/>
                </a:solidFill>
                <a:latin typeface="Verdana"/>
                <a:cs typeface="Verdana"/>
              </a:rPr>
              <a:t> </a:t>
            </a:r>
            <a:r>
              <a:rPr sz="2000" spc="-45" dirty="0">
                <a:solidFill>
                  <a:srgbClr val="002D62"/>
                </a:solidFill>
                <a:latin typeface="Verdana"/>
                <a:cs typeface="Verdana"/>
              </a:rPr>
              <a:t>ma</a:t>
            </a:r>
            <a:r>
              <a:rPr sz="2000" spc="-35" dirty="0">
                <a:solidFill>
                  <a:srgbClr val="002D62"/>
                </a:solidFill>
                <a:latin typeface="Verdana"/>
                <a:cs typeface="Verdana"/>
              </a:rPr>
              <a:t>h</a:t>
            </a:r>
            <a:r>
              <a:rPr sz="2000" spc="-40" dirty="0">
                <a:solidFill>
                  <a:srgbClr val="002D62"/>
                </a:solidFill>
                <a:latin typeface="Verdana"/>
                <a:cs typeface="Verdana"/>
              </a:rPr>
              <a:t>d</a:t>
            </a:r>
            <a:r>
              <a:rPr sz="2000" spc="-45" dirty="0">
                <a:solidFill>
                  <a:srgbClr val="002D62"/>
                </a:solidFill>
                <a:latin typeface="Verdana"/>
                <a:cs typeface="Verdana"/>
              </a:rPr>
              <a:t>o</a:t>
            </a:r>
            <a:r>
              <a:rPr sz="2000" spc="-50" dirty="0">
                <a:solidFill>
                  <a:srgbClr val="002D62"/>
                </a:solidFill>
                <a:latin typeface="Verdana"/>
                <a:cs typeface="Verdana"/>
              </a:rPr>
              <a:t>l</a:t>
            </a:r>
            <a:r>
              <a:rPr sz="2000" spc="-35" dirty="0">
                <a:solidFill>
                  <a:srgbClr val="002D62"/>
                </a:solidFill>
                <a:latin typeface="Verdana"/>
                <a:cs typeface="Verdana"/>
              </a:rPr>
              <a:t>l</a:t>
            </a:r>
            <a:r>
              <a:rPr sz="2000" spc="-50" dirty="0">
                <a:solidFill>
                  <a:srgbClr val="002D62"/>
                </a:solidFill>
                <a:latin typeface="Verdana"/>
                <a:cs typeface="Verdana"/>
              </a:rPr>
              <a:t>i</a:t>
            </a:r>
            <a:r>
              <a:rPr sz="2000" spc="-40" dirty="0">
                <a:solidFill>
                  <a:srgbClr val="002D62"/>
                </a:solidFill>
                <a:latin typeface="Verdana"/>
                <a:cs typeface="Verdana"/>
              </a:rPr>
              <a:t>s</a:t>
            </a:r>
            <a:r>
              <a:rPr sz="2000" spc="-35" dirty="0">
                <a:solidFill>
                  <a:srgbClr val="002D62"/>
                </a:solidFill>
                <a:latin typeface="Verdana"/>
                <a:cs typeface="Verdana"/>
              </a:rPr>
              <a:t>uu</a:t>
            </a:r>
            <a:r>
              <a:rPr sz="2000" dirty="0">
                <a:solidFill>
                  <a:srgbClr val="002D62"/>
                </a:solidFill>
                <a:latin typeface="Verdana"/>
                <a:cs typeface="Verdana"/>
              </a:rPr>
              <a:t>s</a:t>
            </a:r>
            <a:r>
              <a:rPr sz="2000" spc="-20" dirty="0">
                <a:solidFill>
                  <a:srgbClr val="002D62"/>
                </a:solidFill>
                <a:latin typeface="Verdana"/>
                <a:cs typeface="Verdana"/>
              </a:rPr>
              <a:t> </a:t>
            </a:r>
            <a:r>
              <a:rPr sz="2000" spc="-40" dirty="0">
                <a:solidFill>
                  <a:srgbClr val="002D62"/>
                </a:solidFill>
                <a:latin typeface="Verdana"/>
                <a:cs typeface="Verdana"/>
              </a:rPr>
              <a:t>s</a:t>
            </a:r>
            <a:r>
              <a:rPr sz="2000" spc="-50" dirty="0">
                <a:solidFill>
                  <a:srgbClr val="002D62"/>
                </a:solidFill>
                <a:latin typeface="Verdana"/>
                <a:cs typeface="Verdana"/>
              </a:rPr>
              <a:t>i</a:t>
            </a:r>
            <a:r>
              <a:rPr sz="2000" spc="-45" dirty="0">
                <a:solidFill>
                  <a:srgbClr val="002D62"/>
                </a:solidFill>
                <a:latin typeface="Verdana"/>
                <a:cs typeface="Verdana"/>
              </a:rPr>
              <a:t>jo</a:t>
            </a:r>
            <a:r>
              <a:rPr sz="2000" spc="-50" dirty="0">
                <a:solidFill>
                  <a:srgbClr val="002D62"/>
                </a:solidFill>
                <a:latin typeface="Verdana"/>
                <a:cs typeface="Verdana"/>
              </a:rPr>
              <a:t>i</a:t>
            </a:r>
            <a:r>
              <a:rPr sz="2000" spc="-35" dirty="0">
                <a:solidFill>
                  <a:srgbClr val="002D62"/>
                </a:solidFill>
                <a:latin typeface="Verdana"/>
                <a:cs typeface="Verdana"/>
              </a:rPr>
              <a:t>ttu</a:t>
            </a:r>
            <a:r>
              <a:rPr sz="2000" dirty="0">
                <a:solidFill>
                  <a:srgbClr val="002D62"/>
                </a:solidFill>
                <a:latin typeface="Verdana"/>
                <a:cs typeface="Verdana"/>
              </a:rPr>
              <a:t>a</a:t>
            </a:r>
            <a:r>
              <a:rPr sz="2000" spc="-30" dirty="0">
                <a:solidFill>
                  <a:srgbClr val="002D62"/>
                </a:solidFill>
                <a:latin typeface="Verdana"/>
                <a:cs typeface="Verdana"/>
              </a:rPr>
              <a:t> </a:t>
            </a:r>
            <a:r>
              <a:rPr sz="2000" spc="-45" dirty="0">
                <a:solidFill>
                  <a:srgbClr val="002D62"/>
                </a:solidFill>
                <a:latin typeface="Verdana"/>
                <a:cs typeface="Verdana"/>
              </a:rPr>
              <a:t>ja</a:t>
            </a:r>
            <a:r>
              <a:rPr sz="2000" spc="-35" dirty="0">
                <a:solidFill>
                  <a:srgbClr val="002D62"/>
                </a:solidFill>
                <a:latin typeface="Verdana"/>
                <a:cs typeface="Verdana"/>
              </a:rPr>
              <a:t>t</a:t>
            </a:r>
            <a:r>
              <a:rPr sz="2000" spc="-60" dirty="0">
                <a:solidFill>
                  <a:srgbClr val="002D62"/>
                </a:solidFill>
                <a:latin typeface="Verdana"/>
                <a:cs typeface="Verdana"/>
              </a:rPr>
              <a:t>k</a:t>
            </a:r>
            <a:r>
              <a:rPr sz="2000" spc="-40" dirty="0">
                <a:solidFill>
                  <a:srgbClr val="002D62"/>
                </a:solidFill>
                <a:latin typeface="Verdana"/>
                <a:cs typeface="Verdana"/>
              </a:rPr>
              <a:t>o</a:t>
            </a:r>
            <a:r>
              <a:rPr sz="2000" dirty="0">
                <a:solidFill>
                  <a:srgbClr val="002D62"/>
                </a:solidFill>
                <a:latin typeface="Verdana"/>
                <a:cs typeface="Verdana"/>
              </a:rPr>
              <a:t>- </a:t>
            </a:r>
            <a:r>
              <a:rPr sz="2000" spc="-40" dirty="0">
                <a:solidFill>
                  <a:srgbClr val="002D62"/>
                </a:solidFill>
                <a:latin typeface="Verdana"/>
                <a:cs typeface="Verdana"/>
              </a:rPr>
              <a:t>op</a:t>
            </a:r>
            <a:r>
              <a:rPr sz="2000" spc="-50" dirty="0">
                <a:solidFill>
                  <a:srgbClr val="002D62"/>
                </a:solidFill>
                <a:latin typeface="Verdana"/>
                <a:cs typeface="Verdana"/>
              </a:rPr>
              <a:t>i</a:t>
            </a:r>
            <a:r>
              <a:rPr sz="2000" spc="-35" dirty="0">
                <a:solidFill>
                  <a:srgbClr val="002D62"/>
                </a:solidFill>
                <a:latin typeface="Verdana"/>
                <a:cs typeface="Verdana"/>
              </a:rPr>
              <a:t>nt</a:t>
            </a:r>
            <a:r>
              <a:rPr sz="2000" spc="-40" dirty="0">
                <a:solidFill>
                  <a:srgbClr val="002D62"/>
                </a:solidFill>
                <a:latin typeface="Verdana"/>
                <a:cs typeface="Verdana"/>
              </a:rPr>
              <a:t>o</a:t>
            </a:r>
            <a:r>
              <a:rPr sz="2000" spc="-50" dirty="0">
                <a:solidFill>
                  <a:srgbClr val="002D62"/>
                </a:solidFill>
                <a:latin typeface="Verdana"/>
                <a:cs typeface="Verdana"/>
              </a:rPr>
              <a:t>i</a:t>
            </a:r>
            <a:r>
              <a:rPr sz="2000" spc="-35" dirty="0">
                <a:solidFill>
                  <a:srgbClr val="002D62"/>
                </a:solidFill>
                <a:latin typeface="Verdana"/>
                <a:cs typeface="Verdana"/>
              </a:rPr>
              <a:t>h</a:t>
            </a:r>
            <a:r>
              <a:rPr sz="2000" spc="-50" dirty="0">
                <a:solidFill>
                  <a:srgbClr val="002D62"/>
                </a:solidFill>
                <a:latin typeface="Verdana"/>
                <a:cs typeface="Verdana"/>
              </a:rPr>
              <a:t>i</a:t>
            </a:r>
            <a:r>
              <a:rPr sz="2000" dirty="0">
                <a:solidFill>
                  <a:srgbClr val="002D62"/>
                </a:solidFill>
                <a:latin typeface="Verdana"/>
                <a:cs typeface="Verdana"/>
              </a:rPr>
              <a:t>n</a:t>
            </a:r>
            <a:r>
              <a:rPr sz="2000" spc="-10" dirty="0">
                <a:solidFill>
                  <a:srgbClr val="002D62"/>
                </a:solidFill>
                <a:latin typeface="Verdana"/>
                <a:cs typeface="Verdana"/>
              </a:rPr>
              <a:t> </a:t>
            </a:r>
            <a:r>
              <a:rPr sz="2000" spc="-35" dirty="0">
                <a:solidFill>
                  <a:srgbClr val="002D62"/>
                </a:solidFill>
                <a:latin typeface="Verdana"/>
                <a:cs typeface="Verdana"/>
              </a:rPr>
              <a:t>t</a:t>
            </a:r>
            <a:r>
              <a:rPr sz="2000" spc="-40" dirty="0">
                <a:solidFill>
                  <a:srgbClr val="002D62"/>
                </a:solidFill>
                <a:latin typeface="Verdana"/>
                <a:cs typeface="Verdana"/>
              </a:rPr>
              <a:t>a</a:t>
            </a:r>
            <a:r>
              <a:rPr sz="2000" dirty="0">
                <a:solidFill>
                  <a:srgbClr val="002D62"/>
                </a:solidFill>
                <a:latin typeface="Verdana"/>
                <a:cs typeface="Verdana"/>
              </a:rPr>
              <a:t>i</a:t>
            </a:r>
            <a:r>
              <a:rPr sz="2000" spc="-60" dirty="0">
                <a:solidFill>
                  <a:srgbClr val="002D62"/>
                </a:solidFill>
                <a:latin typeface="Verdana"/>
                <a:cs typeface="Verdana"/>
              </a:rPr>
              <a:t> </a:t>
            </a:r>
            <a:r>
              <a:rPr sz="2000" spc="-50" dirty="0">
                <a:solidFill>
                  <a:srgbClr val="002D62"/>
                </a:solidFill>
                <a:latin typeface="Verdana"/>
                <a:cs typeface="Verdana"/>
              </a:rPr>
              <a:t>t</a:t>
            </a:r>
            <a:r>
              <a:rPr sz="2000" spc="-35" dirty="0">
                <a:solidFill>
                  <a:srgbClr val="002D62"/>
                </a:solidFill>
                <a:latin typeface="Verdana"/>
                <a:cs typeface="Verdana"/>
              </a:rPr>
              <a:t>y</a:t>
            </a:r>
            <a:r>
              <a:rPr sz="2000" spc="-40" dirty="0">
                <a:solidFill>
                  <a:srgbClr val="002D62"/>
                </a:solidFill>
                <a:latin typeface="Verdana"/>
                <a:cs typeface="Verdana"/>
              </a:rPr>
              <a:t>ö</a:t>
            </a:r>
            <a:r>
              <a:rPr sz="2000" spc="-45" dirty="0">
                <a:solidFill>
                  <a:srgbClr val="002D62"/>
                </a:solidFill>
                <a:latin typeface="Verdana"/>
                <a:cs typeface="Verdana"/>
              </a:rPr>
              <a:t>e</a:t>
            </a:r>
            <a:r>
              <a:rPr sz="2000" spc="-50" dirty="0">
                <a:solidFill>
                  <a:srgbClr val="002D62"/>
                </a:solidFill>
                <a:latin typeface="Verdana"/>
                <a:cs typeface="Verdana"/>
              </a:rPr>
              <a:t>l</a:t>
            </a:r>
            <a:r>
              <a:rPr sz="2000" spc="-40" dirty="0">
                <a:solidFill>
                  <a:srgbClr val="002D62"/>
                </a:solidFill>
                <a:latin typeface="Verdana"/>
                <a:cs typeface="Verdana"/>
              </a:rPr>
              <a:t>ä</a:t>
            </a:r>
            <a:r>
              <a:rPr sz="2000" spc="-45" dirty="0">
                <a:solidFill>
                  <a:srgbClr val="002D62"/>
                </a:solidFill>
                <a:latin typeface="Verdana"/>
                <a:cs typeface="Verdana"/>
              </a:rPr>
              <a:t>m</a:t>
            </a:r>
            <a:r>
              <a:rPr sz="2000" spc="-40" dirty="0">
                <a:solidFill>
                  <a:srgbClr val="002D62"/>
                </a:solidFill>
                <a:latin typeface="Verdana"/>
                <a:cs typeface="Verdana"/>
              </a:rPr>
              <a:t>ää</a:t>
            </a:r>
            <a:r>
              <a:rPr sz="2000" dirty="0">
                <a:solidFill>
                  <a:srgbClr val="002D62"/>
                </a:solidFill>
                <a:latin typeface="Verdana"/>
                <a:cs typeface="Verdana"/>
              </a:rPr>
              <a:t>n</a:t>
            </a:r>
            <a:r>
              <a:rPr sz="2000" spc="5" dirty="0">
                <a:solidFill>
                  <a:srgbClr val="002D62"/>
                </a:solidFill>
                <a:latin typeface="Verdana"/>
                <a:cs typeface="Verdana"/>
              </a:rPr>
              <a:t> </a:t>
            </a:r>
            <a:r>
              <a:rPr sz="2000" spc="-50" dirty="0">
                <a:solidFill>
                  <a:srgbClr val="002D62"/>
                </a:solidFill>
                <a:latin typeface="Verdana"/>
                <a:cs typeface="Verdana"/>
              </a:rPr>
              <a:t>l</a:t>
            </a:r>
            <a:r>
              <a:rPr sz="2000" spc="-35" dirty="0">
                <a:solidFill>
                  <a:srgbClr val="002D62"/>
                </a:solidFill>
                <a:latin typeface="Verdana"/>
                <a:cs typeface="Verdana"/>
              </a:rPr>
              <a:t>uk</a:t>
            </a:r>
            <a:r>
              <a:rPr sz="2000" spc="-50" dirty="0">
                <a:solidFill>
                  <a:srgbClr val="002D62"/>
                </a:solidFill>
                <a:latin typeface="Verdana"/>
                <a:cs typeface="Verdana"/>
              </a:rPr>
              <a:t>i</a:t>
            </a:r>
            <a:r>
              <a:rPr sz="2000" spc="-40" dirty="0">
                <a:solidFill>
                  <a:srgbClr val="002D62"/>
                </a:solidFill>
                <a:latin typeface="Verdana"/>
                <a:cs typeface="Verdana"/>
              </a:rPr>
              <a:t>o</a:t>
            </a:r>
            <a:r>
              <a:rPr sz="2000" spc="-60" dirty="0">
                <a:solidFill>
                  <a:srgbClr val="002D62"/>
                </a:solidFill>
                <a:latin typeface="Verdana"/>
                <a:cs typeface="Verdana"/>
              </a:rPr>
              <a:t>k</a:t>
            </a:r>
            <a:r>
              <a:rPr sz="2000" spc="-40" dirty="0">
                <a:solidFill>
                  <a:srgbClr val="002D62"/>
                </a:solidFill>
                <a:latin typeface="Verdana"/>
                <a:cs typeface="Verdana"/>
              </a:rPr>
              <a:t>o</a:t>
            </a:r>
            <a:r>
              <a:rPr sz="2000" spc="-20" dirty="0">
                <a:solidFill>
                  <a:srgbClr val="002D62"/>
                </a:solidFill>
                <a:latin typeface="Verdana"/>
                <a:cs typeface="Verdana"/>
              </a:rPr>
              <a:t>u</a:t>
            </a:r>
            <a:r>
              <a:rPr sz="2000" spc="-50" dirty="0">
                <a:solidFill>
                  <a:srgbClr val="002D62"/>
                </a:solidFill>
                <a:latin typeface="Verdana"/>
                <a:cs typeface="Verdana"/>
              </a:rPr>
              <a:t>l</a:t>
            </a:r>
            <a:r>
              <a:rPr sz="2000" spc="-35" dirty="0">
                <a:solidFill>
                  <a:srgbClr val="002D62"/>
                </a:solidFill>
                <a:latin typeface="Verdana"/>
                <a:cs typeface="Verdana"/>
              </a:rPr>
              <a:t>utuk</a:t>
            </a:r>
            <a:r>
              <a:rPr sz="2000" spc="-40" dirty="0">
                <a:solidFill>
                  <a:srgbClr val="002D62"/>
                </a:solidFill>
                <a:latin typeface="Verdana"/>
                <a:cs typeface="Verdana"/>
              </a:rPr>
              <a:t>s</a:t>
            </a:r>
            <a:r>
              <a:rPr sz="2000" spc="-45" dirty="0">
                <a:solidFill>
                  <a:srgbClr val="002D62"/>
                </a:solidFill>
                <a:latin typeface="Verdana"/>
                <a:cs typeface="Verdana"/>
              </a:rPr>
              <a:t>e</a:t>
            </a:r>
            <a:r>
              <a:rPr sz="2000" dirty="0">
                <a:solidFill>
                  <a:srgbClr val="002D62"/>
                </a:solidFill>
                <a:latin typeface="Verdana"/>
                <a:cs typeface="Verdana"/>
              </a:rPr>
              <a:t>n </a:t>
            </a:r>
            <a:r>
              <a:rPr sz="2000" spc="-45" dirty="0">
                <a:solidFill>
                  <a:srgbClr val="002D62"/>
                </a:solidFill>
                <a:latin typeface="Verdana"/>
                <a:cs typeface="Verdana"/>
              </a:rPr>
              <a:t>j</a:t>
            </a:r>
            <a:r>
              <a:rPr sz="2000" spc="-40" dirty="0">
                <a:solidFill>
                  <a:srgbClr val="002D62"/>
                </a:solidFill>
                <a:latin typeface="Verdana"/>
                <a:cs typeface="Verdana"/>
              </a:rPr>
              <a:t>ä</a:t>
            </a:r>
            <a:r>
              <a:rPr sz="2000" spc="-50" dirty="0">
                <a:solidFill>
                  <a:srgbClr val="002D62"/>
                </a:solidFill>
                <a:latin typeface="Verdana"/>
                <a:cs typeface="Verdana"/>
              </a:rPr>
              <a:t>l</a:t>
            </a:r>
            <a:r>
              <a:rPr sz="2000" spc="-60" dirty="0">
                <a:solidFill>
                  <a:srgbClr val="002D62"/>
                </a:solidFill>
                <a:latin typeface="Verdana"/>
                <a:cs typeface="Verdana"/>
              </a:rPr>
              <a:t>k</a:t>
            </a:r>
            <a:r>
              <a:rPr sz="2000" spc="-45" dirty="0">
                <a:solidFill>
                  <a:srgbClr val="002D62"/>
                </a:solidFill>
                <a:latin typeface="Verdana"/>
                <a:cs typeface="Verdana"/>
              </a:rPr>
              <a:t>ee</a:t>
            </a:r>
            <a:r>
              <a:rPr sz="2000" spc="-35" dirty="0">
                <a:solidFill>
                  <a:srgbClr val="002D62"/>
                </a:solidFill>
                <a:latin typeface="Verdana"/>
                <a:cs typeface="Verdana"/>
              </a:rPr>
              <a:t>n</a:t>
            </a:r>
            <a:r>
              <a:rPr sz="2000" dirty="0">
                <a:solidFill>
                  <a:srgbClr val="002D62"/>
                </a:solidFill>
                <a:latin typeface="Verdana"/>
                <a:cs typeface="Verdana"/>
              </a:rPr>
              <a:t>.</a:t>
            </a:r>
            <a:endParaRPr sz="2000">
              <a:solidFill>
                <a:prstClr val="black"/>
              </a:solidFill>
              <a:latin typeface="Verdana"/>
              <a:cs typeface="Verdana"/>
            </a:endParaRPr>
          </a:p>
        </p:txBody>
      </p:sp>
      <p:sp>
        <p:nvSpPr>
          <p:cNvPr id="11" name="Dian numeron paikkamerkki 10"/>
          <p:cNvSpPr>
            <a:spLocks noGrp="1"/>
          </p:cNvSpPr>
          <p:nvPr>
            <p:ph type="sldNum" sz="quarter" idx="7"/>
          </p:nvPr>
        </p:nvSpPr>
        <p:spPr/>
        <p:txBody>
          <a:bodyPr/>
          <a:lstStyle/>
          <a:p>
            <a:fld id="{B6F15528-21DE-4FAA-801E-634DDDAF4B2B}" type="slidenum">
              <a:rPr lang="fi-FI" smtClean="0">
                <a:solidFill>
                  <a:prstClr val="black">
                    <a:tint val="75000"/>
                  </a:prstClr>
                </a:solidFill>
              </a:rPr>
              <a:pPr/>
              <a:t>64</a:t>
            </a:fld>
            <a:endParaRPr lang="fi-FI">
              <a:solidFill>
                <a:prstClr val="black">
                  <a:tint val="75000"/>
                </a:prstClr>
              </a:solidFill>
            </a:endParaRPr>
          </a:p>
        </p:txBody>
      </p:sp>
      <p:sp>
        <p:nvSpPr>
          <p:cNvPr id="8" name="Päivämäärän paikkamerkki 7"/>
          <p:cNvSpPr>
            <a:spLocks noGrp="1"/>
          </p:cNvSpPr>
          <p:nvPr>
            <p:ph type="dt" sz="half" idx="6"/>
          </p:nvPr>
        </p:nvSpPr>
        <p:spPr/>
        <p:txBody>
          <a:bodyPr/>
          <a:lstStyle/>
          <a:p>
            <a:fld id="{64253C6B-74B2-49CF-82BB-E8D57DE2B812}" type="datetime1">
              <a:rPr lang="fi-FI" smtClean="0">
                <a:solidFill>
                  <a:prstClr val="black">
                    <a:tint val="75000"/>
                  </a:prstClr>
                </a:solidFill>
              </a:rPr>
              <a:t>5.10.2016</a:t>
            </a:fld>
            <a:endParaRPr lang="en-US" smtClean="0">
              <a:solidFill>
                <a:prstClr val="black">
                  <a:tint val="75000"/>
                </a:prstClr>
              </a:solidFill>
            </a:endParaRPr>
          </a:p>
        </p:txBody>
      </p:sp>
      <p:sp>
        <p:nvSpPr>
          <p:cNvPr id="9" name="Alatunnisteen paikkamerkki 8"/>
          <p:cNvSpPr>
            <a:spLocks noGrp="1"/>
          </p:cNvSpPr>
          <p:nvPr>
            <p:ph type="ftr" sz="quarter" idx="5"/>
          </p:nvPr>
        </p:nvSpPr>
        <p:spPr/>
        <p:txBody>
          <a:bodyPr/>
          <a:lstStyle/>
          <a:p>
            <a:r>
              <a:rPr lang="fi-FI" smtClean="0">
                <a:solidFill>
                  <a:prstClr val="black">
                    <a:tint val="75000"/>
                  </a:prstClr>
                </a:solidFill>
              </a:rPr>
              <a:t>Liese Eskelinen</a:t>
            </a:r>
            <a:endParaRPr lang="fi-FI">
              <a:solidFill>
                <a:prstClr val="black">
                  <a:tint val="75000"/>
                </a:prstClr>
              </a:solidFill>
            </a:endParaRPr>
          </a:p>
        </p:txBody>
      </p:sp>
    </p:spTree>
    <p:extLst>
      <p:ext uri="{BB962C8B-B14F-4D97-AF65-F5344CB8AC3E}">
        <p14:creationId xmlns:p14="http://schemas.microsoft.com/office/powerpoint/2010/main" val="23201687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72253" y="4521200"/>
            <a:ext cx="2571749" cy="2336797"/>
          </a:xfrm>
          <a:prstGeom prst="rect">
            <a:avLst/>
          </a:prstGeom>
          <a:blipFill>
            <a:blip r:embed="rId2" cstate="print"/>
            <a:stretch>
              <a:fillRect/>
            </a:stretch>
          </a:blipFill>
        </p:spPr>
        <p:txBody>
          <a:bodyPr wrap="square" lIns="0" tIns="0" rIns="0" bIns="0" rtlCol="0">
            <a:noAutofit/>
          </a:bodyPr>
          <a:lstStyle/>
          <a:p>
            <a:pPr defTabSz="913599"/>
            <a:endParaRPr>
              <a:solidFill>
                <a:prstClr val="black"/>
              </a:solidFill>
            </a:endParaRPr>
          </a:p>
        </p:txBody>
      </p:sp>
      <p:sp>
        <p:nvSpPr>
          <p:cNvPr id="3" name="object 3"/>
          <p:cNvSpPr/>
          <p:nvPr/>
        </p:nvSpPr>
        <p:spPr>
          <a:xfrm>
            <a:off x="12292" y="6855833"/>
            <a:ext cx="9144000" cy="134909"/>
          </a:xfrm>
          <a:prstGeom prst="rect">
            <a:avLst/>
          </a:prstGeom>
          <a:blipFill>
            <a:blip r:embed="rId3" cstate="print"/>
            <a:stretch>
              <a:fillRect/>
            </a:stretch>
          </a:blipFill>
        </p:spPr>
        <p:txBody>
          <a:bodyPr wrap="square" lIns="0" tIns="0" rIns="0" bIns="0" rtlCol="0">
            <a:noAutofit/>
          </a:bodyPr>
          <a:lstStyle/>
          <a:p>
            <a:pPr defTabSz="913599"/>
            <a:endParaRPr>
              <a:solidFill>
                <a:prstClr val="black"/>
              </a:solidFill>
            </a:endParaRPr>
          </a:p>
        </p:txBody>
      </p:sp>
      <p:sp>
        <p:nvSpPr>
          <p:cNvPr id="4" name="object 4"/>
          <p:cNvSpPr/>
          <p:nvPr/>
        </p:nvSpPr>
        <p:spPr>
          <a:xfrm>
            <a:off x="111113" y="6362114"/>
            <a:ext cx="1550924" cy="371475"/>
          </a:xfrm>
          <a:prstGeom prst="rect">
            <a:avLst/>
          </a:prstGeom>
          <a:blipFill>
            <a:blip r:embed="rId4" cstate="print"/>
            <a:stretch>
              <a:fillRect/>
            </a:stretch>
          </a:blipFill>
        </p:spPr>
        <p:txBody>
          <a:bodyPr wrap="square" lIns="0" tIns="0" rIns="0" bIns="0" rtlCol="0">
            <a:noAutofit/>
          </a:bodyPr>
          <a:lstStyle/>
          <a:p>
            <a:pPr defTabSz="913599"/>
            <a:endParaRPr>
              <a:solidFill>
                <a:prstClr val="black"/>
              </a:solidFill>
            </a:endParaRPr>
          </a:p>
        </p:txBody>
      </p:sp>
      <p:sp>
        <p:nvSpPr>
          <p:cNvPr id="5" name="object 5"/>
          <p:cNvSpPr txBox="1">
            <a:spLocks noGrp="1"/>
          </p:cNvSpPr>
          <p:nvPr>
            <p:ph type="title"/>
          </p:nvPr>
        </p:nvSpPr>
        <p:spPr>
          <a:prstGeom prst="rect">
            <a:avLst/>
          </a:prstGeom>
        </p:spPr>
        <p:txBody>
          <a:bodyPr vert="horz" wrap="square" lIns="0" tIns="243754" rIns="0" bIns="0" rtlCol="0">
            <a:noAutofit/>
          </a:bodyPr>
          <a:lstStyle/>
          <a:p>
            <a:pPr marL="754989"/>
            <a:r>
              <a:rPr sz="2400" b="1" dirty="0">
                <a:solidFill>
                  <a:srgbClr val="002D62"/>
                </a:solidFill>
                <a:latin typeface="Verdana"/>
                <a:cs typeface="Verdana"/>
              </a:rPr>
              <a:t>L</a:t>
            </a:r>
            <a:r>
              <a:rPr sz="2400" b="1" spc="-15" dirty="0">
                <a:solidFill>
                  <a:srgbClr val="002D62"/>
                </a:solidFill>
                <a:latin typeface="Verdana"/>
                <a:cs typeface="Verdana"/>
              </a:rPr>
              <a:t>U</a:t>
            </a:r>
            <a:r>
              <a:rPr sz="2400" b="1" dirty="0">
                <a:solidFill>
                  <a:srgbClr val="002D62"/>
                </a:solidFill>
                <a:latin typeface="Verdana"/>
                <a:cs typeface="Verdana"/>
              </a:rPr>
              <a:t>K</a:t>
            </a:r>
            <a:r>
              <a:rPr sz="2400" b="1" spc="-10" dirty="0">
                <a:solidFill>
                  <a:srgbClr val="002D62"/>
                </a:solidFill>
                <a:latin typeface="Verdana"/>
                <a:cs typeface="Verdana"/>
              </a:rPr>
              <a:t>I</a:t>
            </a:r>
            <a:r>
              <a:rPr sz="2400" b="1" dirty="0">
                <a:solidFill>
                  <a:srgbClr val="002D62"/>
                </a:solidFill>
                <a:latin typeface="Verdana"/>
                <a:cs typeface="Verdana"/>
              </a:rPr>
              <a:t>O</a:t>
            </a:r>
            <a:r>
              <a:rPr sz="2400" b="1" spc="-10" dirty="0">
                <a:solidFill>
                  <a:srgbClr val="002D62"/>
                </a:solidFill>
                <a:latin typeface="Verdana"/>
                <a:cs typeface="Verdana"/>
              </a:rPr>
              <a:t>T</a:t>
            </a:r>
            <a:r>
              <a:rPr sz="2400" b="1" dirty="0">
                <a:solidFill>
                  <a:srgbClr val="002D62"/>
                </a:solidFill>
                <a:latin typeface="Verdana"/>
                <a:cs typeface="Verdana"/>
              </a:rPr>
              <a:t>U</a:t>
            </a:r>
            <a:r>
              <a:rPr sz="2400" b="1" spc="-15" dirty="0">
                <a:solidFill>
                  <a:srgbClr val="002D62"/>
                </a:solidFill>
                <a:latin typeface="Verdana"/>
                <a:cs typeface="Verdana"/>
              </a:rPr>
              <a:t>T</a:t>
            </a:r>
            <a:r>
              <a:rPr sz="2400" b="1" dirty="0">
                <a:solidFill>
                  <a:srgbClr val="002D62"/>
                </a:solidFill>
                <a:latin typeface="Verdana"/>
                <a:cs typeface="Verdana"/>
              </a:rPr>
              <a:t>K</a:t>
            </a:r>
            <a:r>
              <a:rPr sz="2400" b="1" spc="-10" dirty="0">
                <a:solidFill>
                  <a:srgbClr val="002D62"/>
                </a:solidFill>
                <a:latin typeface="Verdana"/>
                <a:cs typeface="Verdana"/>
              </a:rPr>
              <a:t>I</a:t>
            </a:r>
            <a:r>
              <a:rPr sz="2400" b="1" dirty="0">
                <a:solidFill>
                  <a:srgbClr val="002D62"/>
                </a:solidFill>
                <a:latin typeface="Verdana"/>
                <a:cs typeface="Verdana"/>
              </a:rPr>
              <a:t>N</a:t>
            </a:r>
            <a:r>
              <a:rPr sz="2400" b="1" spc="-15" dirty="0">
                <a:solidFill>
                  <a:srgbClr val="002D62"/>
                </a:solidFill>
                <a:latin typeface="Verdana"/>
                <a:cs typeface="Verdana"/>
              </a:rPr>
              <a:t>T</a:t>
            </a:r>
            <a:r>
              <a:rPr sz="2400" b="1" dirty="0">
                <a:solidFill>
                  <a:srgbClr val="002D62"/>
                </a:solidFill>
                <a:latin typeface="Verdana"/>
                <a:cs typeface="Verdana"/>
              </a:rPr>
              <a:t>O</a:t>
            </a:r>
            <a:r>
              <a:rPr sz="2400" b="1" spc="50" dirty="0">
                <a:solidFill>
                  <a:srgbClr val="002D62"/>
                </a:solidFill>
                <a:latin typeface="Verdana"/>
                <a:cs typeface="Verdana"/>
              </a:rPr>
              <a:t> </a:t>
            </a:r>
            <a:r>
              <a:rPr sz="2400" b="1" dirty="0">
                <a:solidFill>
                  <a:srgbClr val="002D62"/>
                </a:solidFill>
                <a:latin typeface="Verdana"/>
                <a:cs typeface="Verdana"/>
              </a:rPr>
              <a:t>T</a:t>
            </a:r>
            <a:r>
              <a:rPr sz="2400" b="1" spc="-10" dirty="0">
                <a:solidFill>
                  <a:srgbClr val="002D62"/>
                </a:solidFill>
                <a:latin typeface="Verdana"/>
                <a:cs typeface="Verdana"/>
              </a:rPr>
              <a:t>A</a:t>
            </a:r>
            <a:r>
              <a:rPr sz="2400" b="1" dirty="0">
                <a:solidFill>
                  <a:srgbClr val="002D62"/>
                </a:solidFill>
                <a:latin typeface="Verdana"/>
                <a:cs typeface="Verdana"/>
              </a:rPr>
              <a:t>VOI</a:t>
            </a:r>
            <a:r>
              <a:rPr sz="2400" b="1" spc="-15" dirty="0">
                <a:solidFill>
                  <a:srgbClr val="002D62"/>
                </a:solidFill>
                <a:latin typeface="Verdana"/>
                <a:cs typeface="Verdana"/>
              </a:rPr>
              <a:t>T</a:t>
            </a:r>
            <a:r>
              <a:rPr sz="2400" b="1" dirty="0">
                <a:solidFill>
                  <a:srgbClr val="002D62"/>
                </a:solidFill>
                <a:latin typeface="Verdana"/>
                <a:cs typeface="Verdana"/>
              </a:rPr>
              <a:t>TEENA</a:t>
            </a:r>
            <a:endParaRPr sz="2400">
              <a:latin typeface="Verdana"/>
              <a:cs typeface="Verdana"/>
            </a:endParaRPr>
          </a:p>
        </p:txBody>
      </p:sp>
      <p:sp>
        <p:nvSpPr>
          <p:cNvPr id="6" name="object 6"/>
          <p:cNvSpPr/>
          <p:nvPr/>
        </p:nvSpPr>
        <p:spPr>
          <a:xfrm>
            <a:off x="106688" y="592836"/>
            <a:ext cx="1045463" cy="1013460"/>
          </a:xfrm>
          <a:prstGeom prst="rect">
            <a:avLst/>
          </a:prstGeom>
          <a:blipFill>
            <a:blip r:embed="rId5" cstate="print"/>
            <a:stretch>
              <a:fillRect/>
            </a:stretch>
          </a:blipFill>
        </p:spPr>
        <p:txBody>
          <a:bodyPr wrap="square" lIns="0" tIns="0" rIns="0" bIns="0" rtlCol="0">
            <a:noAutofit/>
          </a:bodyPr>
          <a:lstStyle/>
          <a:p>
            <a:pPr defTabSz="913599"/>
            <a:endParaRPr>
              <a:solidFill>
                <a:prstClr val="black"/>
              </a:solidFill>
            </a:endParaRPr>
          </a:p>
        </p:txBody>
      </p:sp>
      <p:sp>
        <p:nvSpPr>
          <p:cNvPr id="7" name="object 7"/>
          <p:cNvSpPr txBox="1"/>
          <p:nvPr/>
        </p:nvSpPr>
        <p:spPr>
          <a:xfrm>
            <a:off x="111353" y="959401"/>
            <a:ext cx="8351520" cy="4257040"/>
          </a:xfrm>
          <a:prstGeom prst="rect">
            <a:avLst/>
          </a:prstGeom>
        </p:spPr>
        <p:txBody>
          <a:bodyPr vert="horz" wrap="square" lIns="0" tIns="0" rIns="0" bIns="0" rtlCol="0">
            <a:noAutofit/>
          </a:bodyPr>
          <a:lstStyle/>
          <a:p>
            <a:pPr marL="12690" marR="7428073" algn="ctr" defTabSz="913599">
              <a:lnSpc>
                <a:spcPct val="99600"/>
              </a:lnSpc>
            </a:pPr>
            <a:r>
              <a:rPr sz="900" b="1" spc="-5" dirty="0">
                <a:solidFill>
                  <a:srgbClr val="002D62"/>
                </a:solidFill>
                <a:latin typeface="Verdana"/>
                <a:cs typeface="Verdana"/>
              </a:rPr>
              <a:t>Millain</a:t>
            </a:r>
            <a:r>
              <a:rPr sz="900" b="1" dirty="0">
                <a:solidFill>
                  <a:srgbClr val="002D62"/>
                </a:solidFill>
                <a:latin typeface="Verdana"/>
                <a:cs typeface="Verdana"/>
              </a:rPr>
              <a:t>en</a:t>
            </a:r>
            <a:r>
              <a:rPr sz="900" b="1" spc="-5" dirty="0">
                <a:solidFill>
                  <a:srgbClr val="002D62"/>
                </a:solidFill>
                <a:latin typeface="Verdana"/>
                <a:cs typeface="Verdana"/>
              </a:rPr>
              <a:t> </a:t>
            </a:r>
            <a:r>
              <a:rPr sz="900" b="1" spc="-15" dirty="0">
                <a:solidFill>
                  <a:srgbClr val="002D62"/>
                </a:solidFill>
                <a:latin typeface="Verdana"/>
                <a:cs typeface="Verdana"/>
              </a:rPr>
              <a:t>o</a:t>
            </a:r>
            <a:r>
              <a:rPr sz="900" b="1" dirty="0">
                <a:solidFill>
                  <a:srgbClr val="002D62"/>
                </a:solidFill>
                <a:latin typeface="Verdana"/>
                <a:cs typeface="Verdana"/>
              </a:rPr>
              <a:t>n </a:t>
            </a:r>
            <a:r>
              <a:rPr sz="900" b="1" spc="-5" dirty="0">
                <a:solidFill>
                  <a:srgbClr val="002D62"/>
                </a:solidFill>
                <a:latin typeface="Verdana"/>
                <a:cs typeface="Verdana"/>
              </a:rPr>
              <a:t>t</a:t>
            </a:r>
            <a:r>
              <a:rPr sz="900" b="1" spc="-20" dirty="0">
                <a:solidFill>
                  <a:srgbClr val="002D62"/>
                </a:solidFill>
                <a:latin typeface="Verdana"/>
                <a:cs typeface="Verdana"/>
              </a:rPr>
              <a:t>u</a:t>
            </a:r>
            <a:r>
              <a:rPr sz="900" b="1" spc="-5" dirty="0">
                <a:solidFill>
                  <a:srgbClr val="002D62"/>
                </a:solidFill>
                <a:latin typeface="Verdana"/>
                <a:cs typeface="Verdana"/>
              </a:rPr>
              <a:t>levai</a:t>
            </a:r>
            <a:r>
              <a:rPr sz="900" b="1" spc="-10" dirty="0">
                <a:solidFill>
                  <a:srgbClr val="002D62"/>
                </a:solidFill>
                <a:latin typeface="Verdana"/>
                <a:cs typeface="Verdana"/>
              </a:rPr>
              <a:t>s</a:t>
            </a:r>
            <a:r>
              <a:rPr sz="900" b="1" spc="-5" dirty="0">
                <a:solidFill>
                  <a:srgbClr val="002D62"/>
                </a:solidFill>
                <a:latin typeface="Verdana"/>
                <a:cs typeface="Verdana"/>
              </a:rPr>
              <a:t>uu</a:t>
            </a:r>
            <a:r>
              <a:rPr sz="900" b="1" spc="-10" dirty="0">
                <a:solidFill>
                  <a:srgbClr val="002D62"/>
                </a:solidFill>
                <a:latin typeface="Verdana"/>
                <a:cs typeface="Verdana"/>
              </a:rPr>
              <a:t>d</a:t>
            </a:r>
            <a:r>
              <a:rPr sz="900" b="1" dirty="0">
                <a:solidFill>
                  <a:srgbClr val="002D62"/>
                </a:solidFill>
                <a:latin typeface="Verdana"/>
                <a:cs typeface="Verdana"/>
              </a:rPr>
              <a:t>en </a:t>
            </a:r>
            <a:r>
              <a:rPr sz="900" b="1" spc="-5" dirty="0">
                <a:solidFill>
                  <a:srgbClr val="002D62"/>
                </a:solidFill>
                <a:latin typeface="Verdana"/>
                <a:cs typeface="Verdana"/>
              </a:rPr>
              <a:t>h</a:t>
            </a:r>
            <a:r>
              <a:rPr sz="900" b="1" spc="-10" dirty="0">
                <a:solidFill>
                  <a:srgbClr val="002D62"/>
                </a:solidFill>
                <a:latin typeface="Verdana"/>
                <a:cs typeface="Verdana"/>
              </a:rPr>
              <a:t>yvä </a:t>
            </a:r>
            <a:r>
              <a:rPr sz="900" b="1" spc="-5" dirty="0">
                <a:solidFill>
                  <a:srgbClr val="002D62"/>
                </a:solidFill>
                <a:latin typeface="Verdana"/>
                <a:cs typeface="Verdana"/>
              </a:rPr>
              <a:t>lu</a:t>
            </a:r>
            <a:r>
              <a:rPr sz="900" b="1" spc="-15" dirty="0">
                <a:solidFill>
                  <a:srgbClr val="002D62"/>
                </a:solidFill>
                <a:latin typeface="Verdana"/>
                <a:cs typeface="Verdana"/>
              </a:rPr>
              <a:t>k</a:t>
            </a:r>
            <a:r>
              <a:rPr sz="900" b="1" spc="-5" dirty="0">
                <a:solidFill>
                  <a:srgbClr val="002D62"/>
                </a:solidFill>
                <a:latin typeface="Verdana"/>
                <a:cs typeface="Verdana"/>
              </a:rPr>
              <a:t>io </a:t>
            </a:r>
            <a:r>
              <a:rPr sz="900" b="1" spc="-15" dirty="0">
                <a:solidFill>
                  <a:srgbClr val="002D62"/>
                </a:solidFill>
                <a:latin typeface="Verdana"/>
                <a:cs typeface="Verdana"/>
              </a:rPr>
              <a:t>2025</a:t>
            </a:r>
            <a:endParaRPr sz="900">
              <a:solidFill>
                <a:prstClr val="black"/>
              </a:solidFill>
              <a:latin typeface="Verdana"/>
              <a:cs typeface="Verdana"/>
            </a:endParaRPr>
          </a:p>
          <a:p>
            <a:pPr defTabSz="913599">
              <a:lnSpc>
                <a:spcPts val="800"/>
              </a:lnSpc>
              <a:spcBef>
                <a:spcPts val="40"/>
              </a:spcBef>
            </a:pPr>
            <a:endParaRPr sz="800">
              <a:solidFill>
                <a:prstClr val="black"/>
              </a:solidFill>
            </a:endParaRPr>
          </a:p>
          <a:p>
            <a:pPr marL="1310758" defTabSz="913599"/>
            <a:r>
              <a:rPr sz="2000" b="1" dirty="0">
                <a:solidFill>
                  <a:srgbClr val="002D62"/>
                </a:solidFill>
                <a:latin typeface="Verdana"/>
                <a:cs typeface="Verdana"/>
              </a:rPr>
              <a:t>LUKION</a:t>
            </a:r>
            <a:r>
              <a:rPr sz="2000" b="1" spc="-30" dirty="0">
                <a:solidFill>
                  <a:srgbClr val="002D62"/>
                </a:solidFill>
                <a:latin typeface="Verdana"/>
                <a:cs typeface="Verdana"/>
              </a:rPr>
              <a:t> </a:t>
            </a:r>
            <a:r>
              <a:rPr sz="2000" b="1" dirty="0">
                <a:solidFill>
                  <a:srgbClr val="002D62"/>
                </a:solidFill>
                <a:latin typeface="Verdana"/>
                <a:cs typeface="Verdana"/>
              </a:rPr>
              <a:t>OP</a:t>
            </a:r>
            <a:r>
              <a:rPr sz="2000" b="1" spc="-10" dirty="0">
                <a:solidFill>
                  <a:srgbClr val="002D62"/>
                </a:solidFill>
                <a:latin typeface="Verdana"/>
                <a:cs typeface="Verdana"/>
              </a:rPr>
              <a:t>P</a:t>
            </a:r>
            <a:r>
              <a:rPr sz="2000" b="1" dirty="0">
                <a:solidFill>
                  <a:srgbClr val="002D62"/>
                </a:solidFill>
                <a:latin typeface="Verdana"/>
                <a:cs typeface="Verdana"/>
              </a:rPr>
              <a:t>IMÄÄRÄ</a:t>
            </a:r>
            <a:r>
              <a:rPr sz="2000" b="1" spc="-50" dirty="0">
                <a:solidFill>
                  <a:srgbClr val="002D62"/>
                </a:solidFill>
                <a:latin typeface="Verdana"/>
                <a:cs typeface="Verdana"/>
              </a:rPr>
              <a:t> </a:t>
            </a:r>
            <a:r>
              <a:rPr sz="2000" b="1" dirty="0">
                <a:solidFill>
                  <a:srgbClr val="002D62"/>
                </a:solidFill>
                <a:latin typeface="Verdana"/>
                <a:cs typeface="Verdana"/>
              </a:rPr>
              <a:t>+YLIO</a:t>
            </a:r>
            <a:r>
              <a:rPr sz="2000" b="1" spc="-15" dirty="0">
                <a:solidFill>
                  <a:srgbClr val="002D62"/>
                </a:solidFill>
                <a:latin typeface="Verdana"/>
                <a:cs typeface="Verdana"/>
              </a:rPr>
              <a:t>P</a:t>
            </a:r>
            <a:r>
              <a:rPr sz="2000" b="1" dirty="0">
                <a:solidFill>
                  <a:srgbClr val="002D62"/>
                </a:solidFill>
                <a:latin typeface="Verdana"/>
                <a:cs typeface="Verdana"/>
              </a:rPr>
              <a:t>P</a:t>
            </a:r>
            <a:r>
              <a:rPr sz="2000" b="1" spc="-10" dirty="0">
                <a:solidFill>
                  <a:srgbClr val="002D62"/>
                </a:solidFill>
                <a:latin typeface="Verdana"/>
                <a:cs typeface="Verdana"/>
              </a:rPr>
              <a:t>I</a:t>
            </a:r>
            <a:r>
              <a:rPr sz="2000" b="1" dirty="0">
                <a:solidFill>
                  <a:srgbClr val="002D62"/>
                </a:solidFill>
                <a:latin typeface="Verdana"/>
                <a:cs typeface="Verdana"/>
              </a:rPr>
              <a:t>LASTUT</a:t>
            </a:r>
            <a:r>
              <a:rPr sz="2000" b="1" spc="-10" dirty="0">
                <a:solidFill>
                  <a:srgbClr val="002D62"/>
                </a:solidFill>
                <a:latin typeface="Verdana"/>
                <a:cs typeface="Verdana"/>
              </a:rPr>
              <a:t>K</a:t>
            </a:r>
            <a:r>
              <a:rPr sz="2000" b="1" spc="-15" dirty="0">
                <a:solidFill>
                  <a:srgbClr val="002D62"/>
                </a:solidFill>
                <a:latin typeface="Verdana"/>
                <a:cs typeface="Verdana"/>
              </a:rPr>
              <a:t>I</a:t>
            </a:r>
            <a:r>
              <a:rPr sz="2000" b="1" dirty="0">
                <a:solidFill>
                  <a:srgbClr val="002D62"/>
                </a:solidFill>
                <a:latin typeface="Verdana"/>
                <a:cs typeface="Verdana"/>
              </a:rPr>
              <a:t>NTO</a:t>
            </a:r>
            <a:r>
              <a:rPr sz="2000" b="1" spc="-15" dirty="0">
                <a:solidFill>
                  <a:srgbClr val="002D62"/>
                </a:solidFill>
                <a:latin typeface="Verdana"/>
                <a:cs typeface="Verdana"/>
              </a:rPr>
              <a:t> </a:t>
            </a:r>
            <a:r>
              <a:rPr sz="2000" b="1" dirty="0">
                <a:solidFill>
                  <a:srgbClr val="002D62"/>
                </a:solidFill>
                <a:latin typeface="Verdana"/>
                <a:cs typeface="Verdana"/>
              </a:rPr>
              <a:t>=</a:t>
            </a:r>
            <a:endParaRPr sz="2000">
              <a:solidFill>
                <a:prstClr val="black"/>
              </a:solidFill>
              <a:latin typeface="Verdana"/>
              <a:cs typeface="Verdana"/>
            </a:endParaRPr>
          </a:p>
          <a:p>
            <a:pPr marL="1310758" defTabSz="913599"/>
            <a:r>
              <a:rPr sz="2000" b="1" spc="-10" dirty="0">
                <a:solidFill>
                  <a:srgbClr val="002D62"/>
                </a:solidFill>
                <a:latin typeface="Verdana"/>
                <a:cs typeface="Verdana"/>
              </a:rPr>
              <a:t>L</a:t>
            </a:r>
            <a:r>
              <a:rPr sz="2000" b="1" dirty="0">
                <a:solidFill>
                  <a:srgbClr val="002D62"/>
                </a:solidFill>
                <a:latin typeface="Verdana"/>
                <a:cs typeface="Verdana"/>
              </a:rPr>
              <a:t>UKIOTUT</a:t>
            </a:r>
            <a:r>
              <a:rPr sz="2000" b="1" spc="-10" dirty="0">
                <a:solidFill>
                  <a:srgbClr val="002D62"/>
                </a:solidFill>
                <a:latin typeface="Verdana"/>
                <a:cs typeface="Verdana"/>
              </a:rPr>
              <a:t>K</a:t>
            </a:r>
            <a:r>
              <a:rPr sz="2000" b="1" spc="-20" dirty="0">
                <a:solidFill>
                  <a:srgbClr val="002D62"/>
                </a:solidFill>
                <a:latin typeface="Verdana"/>
                <a:cs typeface="Verdana"/>
              </a:rPr>
              <a:t>I</a:t>
            </a:r>
            <a:r>
              <a:rPr sz="2000" b="1" spc="-10" dirty="0">
                <a:solidFill>
                  <a:srgbClr val="002D62"/>
                </a:solidFill>
                <a:latin typeface="Verdana"/>
                <a:cs typeface="Verdana"/>
              </a:rPr>
              <a:t>N</a:t>
            </a:r>
            <a:r>
              <a:rPr sz="2000" b="1" dirty="0">
                <a:solidFill>
                  <a:srgbClr val="002D62"/>
                </a:solidFill>
                <a:latin typeface="Verdana"/>
                <a:cs typeface="Verdana"/>
              </a:rPr>
              <a:t>TO</a:t>
            </a:r>
            <a:endParaRPr sz="2000">
              <a:solidFill>
                <a:prstClr val="black"/>
              </a:solidFill>
              <a:latin typeface="Verdana"/>
              <a:cs typeface="Verdana"/>
            </a:endParaRPr>
          </a:p>
          <a:p>
            <a:pPr defTabSz="913599">
              <a:lnSpc>
                <a:spcPts val="1000"/>
              </a:lnSpc>
            </a:pPr>
            <a:endParaRPr sz="1000">
              <a:solidFill>
                <a:prstClr val="black"/>
              </a:solidFill>
            </a:endParaRPr>
          </a:p>
          <a:p>
            <a:pPr defTabSz="913599">
              <a:lnSpc>
                <a:spcPts val="1400"/>
              </a:lnSpc>
            </a:pPr>
            <a:endParaRPr sz="1400">
              <a:solidFill>
                <a:prstClr val="black"/>
              </a:solidFill>
            </a:endParaRPr>
          </a:p>
          <a:p>
            <a:pPr marL="2338562" indent="-284864" defTabSz="913599">
              <a:buClr>
                <a:srgbClr val="002D62"/>
              </a:buClr>
              <a:buFont typeface="Arial"/>
              <a:buChar char="•"/>
              <a:tabLst>
                <a:tab pos="2338562" algn="l"/>
              </a:tabLst>
            </a:pPr>
            <a:r>
              <a:rPr sz="2000" dirty="0">
                <a:solidFill>
                  <a:srgbClr val="002D62"/>
                </a:solidFill>
                <a:latin typeface="Verdana"/>
                <a:cs typeface="Verdana"/>
              </a:rPr>
              <a:t>La</a:t>
            </a:r>
            <a:r>
              <a:rPr sz="2000" spc="-10" dirty="0">
                <a:solidFill>
                  <a:srgbClr val="002D62"/>
                </a:solidFill>
                <a:latin typeface="Verdana"/>
                <a:cs typeface="Verdana"/>
              </a:rPr>
              <a:t>a</a:t>
            </a:r>
            <a:r>
              <a:rPr sz="2000" dirty="0">
                <a:solidFill>
                  <a:srgbClr val="002D62"/>
                </a:solidFill>
                <a:latin typeface="Verdana"/>
                <a:cs typeface="Verdana"/>
              </a:rPr>
              <a:t>j</a:t>
            </a:r>
            <a:r>
              <a:rPr sz="2000" spc="-10" dirty="0">
                <a:solidFill>
                  <a:srgbClr val="002D62"/>
                </a:solidFill>
                <a:latin typeface="Verdana"/>
                <a:cs typeface="Verdana"/>
              </a:rPr>
              <a:t>a</a:t>
            </a:r>
            <a:r>
              <a:rPr sz="2000" spc="-25" dirty="0">
                <a:solidFill>
                  <a:srgbClr val="002D62"/>
                </a:solidFill>
                <a:latin typeface="Verdana"/>
                <a:cs typeface="Verdana"/>
              </a:rPr>
              <a:t>-</a:t>
            </a:r>
            <a:r>
              <a:rPr sz="2000" dirty="0">
                <a:solidFill>
                  <a:srgbClr val="002D62"/>
                </a:solidFill>
                <a:latin typeface="Verdana"/>
                <a:cs typeface="Verdana"/>
              </a:rPr>
              <a:t>a</a:t>
            </a:r>
            <a:r>
              <a:rPr sz="2000" spc="-15" dirty="0">
                <a:solidFill>
                  <a:srgbClr val="002D62"/>
                </a:solidFill>
                <a:latin typeface="Verdana"/>
                <a:cs typeface="Verdana"/>
              </a:rPr>
              <a:t>l</a:t>
            </a:r>
            <a:r>
              <a:rPr sz="2000" dirty="0">
                <a:solidFill>
                  <a:srgbClr val="002D62"/>
                </a:solidFill>
                <a:latin typeface="Verdana"/>
                <a:cs typeface="Verdana"/>
              </a:rPr>
              <a:t>a</a:t>
            </a:r>
            <a:r>
              <a:rPr sz="2000" spc="-15" dirty="0">
                <a:solidFill>
                  <a:srgbClr val="002D62"/>
                </a:solidFill>
                <a:latin typeface="Verdana"/>
                <a:cs typeface="Verdana"/>
              </a:rPr>
              <a:t>i</a:t>
            </a:r>
            <a:r>
              <a:rPr sz="2000" dirty="0">
                <a:solidFill>
                  <a:srgbClr val="002D62"/>
                </a:solidFill>
                <a:latin typeface="Verdana"/>
                <a:cs typeface="Verdana"/>
              </a:rPr>
              <a:t>nen yl</a:t>
            </a:r>
            <a:r>
              <a:rPr sz="2000" spc="-10" dirty="0">
                <a:solidFill>
                  <a:srgbClr val="002D62"/>
                </a:solidFill>
                <a:latin typeface="Verdana"/>
                <a:cs typeface="Verdana"/>
              </a:rPr>
              <a:t>e</a:t>
            </a:r>
            <a:r>
              <a:rPr sz="2000" spc="-15" dirty="0">
                <a:solidFill>
                  <a:srgbClr val="002D62"/>
                </a:solidFill>
                <a:latin typeface="Verdana"/>
                <a:cs typeface="Verdana"/>
              </a:rPr>
              <a:t>i</a:t>
            </a:r>
            <a:r>
              <a:rPr sz="2000" dirty="0">
                <a:solidFill>
                  <a:srgbClr val="002D62"/>
                </a:solidFill>
                <a:latin typeface="Verdana"/>
                <a:cs typeface="Verdana"/>
              </a:rPr>
              <a:t>ss</a:t>
            </a:r>
            <a:r>
              <a:rPr sz="2000" spc="-15" dirty="0">
                <a:solidFill>
                  <a:srgbClr val="002D62"/>
                </a:solidFill>
                <a:latin typeface="Verdana"/>
                <a:cs typeface="Verdana"/>
              </a:rPr>
              <a:t>i</a:t>
            </a:r>
            <a:r>
              <a:rPr sz="2000" dirty="0">
                <a:solidFill>
                  <a:srgbClr val="002D62"/>
                </a:solidFill>
                <a:latin typeface="Verdana"/>
                <a:cs typeface="Verdana"/>
              </a:rPr>
              <a:t>v</a:t>
            </a:r>
            <a:r>
              <a:rPr sz="2000" spc="-10" dirty="0">
                <a:solidFill>
                  <a:srgbClr val="002D62"/>
                </a:solidFill>
                <a:latin typeface="Verdana"/>
                <a:cs typeface="Verdana"/>
              </a:rPr>
              <a:t>i</a:t>
            </a:r>
            <a:r>
              <a:rPr sz="2000" dirty="0">
                <a:solidFill>
                  <a:srgbClr val="002D62"/>
                </a:solidFill>
                <a:latin typeface="Verdana"/>
                <a:cs typeface="Verdana"/>
              </a:rPr>
              <a:t>stävä p</a:t>
            </a:r>
            <a:r>
              <a:rPr sz="2000" spc="-10" dirty="0">
                <a:solidFill>
                  <a:srgbClr val="002D62"/>
                </a:solidFill>
                <a:latin typeface="Verdana"/>
                <a:cs typeface="Verdana"/>
              </a:rPr>
              <a:t>e</a:t>
            </a:r>
            <a:r>
              <a:rPr sz="2000" dirty="0">
                <a:solidFill>
                  <a:srgbClr val="002D62"/>
                </a:solidFill>
                <a:latin typeface="Verdana"/>
                <a:cs typeface="Verdana"/>
              </a:rPr>
              <a:t>rustu</a:t>
            </a:r>
            <a:r>
              <a:rPr sz="2000" spc="5" dirty="0">
                <a:solidFill>
                  <a:srgbClr val="002D62"/>
                </a:solidFill>
                <a:latin typeface="Verdana"/>
                <a:cs typeface="Verdana"/>
              </a:rPr>
              <a:t>t</a:t>
            </a:r>
            <a:r>
              <a:rPr sz="2000" dirty="0">
                <a:solidFill>
                  <a:srgbClr val="002D62"/>
                </a:solidFill>
                <a:latin typeface="Verdana"/>
                <a:cs typeface="Verdana"/>
              </a:rPr>
              <a:t>k</a:t>
            </a:r>
            <a:r>
              <a:rPr sz="2000" spc="-10" dirty="0">
                <a:solidFill>
                  <a:srgbClr val="002D62"/>
                </a:solidFill>
                <a:latin typeface="Verdana"/>
                <a:cs typeface="Verdana"/>
              </a:rPr>
              <a:t>i</a:t>
            </a:r>
            <a:r>
              <a:rPr sz="2000" dirty="0">
                <a:solidFill>
                  <a:srgbClr val="002D62"/>
                </a:solidFill>
                <a:latin typeface="Verdana"/>
                <a:cs typeface="Verdana"/>
              </a:rPr>
              <a:t>nto</a:t>
            </a:r>
            <a:endParaRPr sz="2000">
              <a:solidFill>
                <a:prstClr val="black"/>
              </a:solidFill>
              <a:latin typeface="Verdana"/>
              <a:cs typeface="Verdana"/>
            </a:endParaRPr>
          </a:p>
          <a:p>
            <a:pPr marL="2338562" indent="-284864" defTabSz="913599">
              <a:buClr>
                <a:srgbClr val="002D62"/>
              </a:buClr>
              <a:buFont typeface="Arial"/>
              <a:buChar char="•"/>
              <a:tabLst>
                <a:tab pos="2338562" algn="l"/>
              </a:tabLst>
            </a:pPr>
            <a:r>
              <a:rPr sz="2000" spc="-70" dirty="0">
                <a:solidFill>
                  <a:srgbClr val="002D62"/>
                </a:solidFill>
                <a:latin typeface="Verdana"/>
                <a:cs typeface="Verdana"/>
              </a:rPr>
              <a:t>K</a:t>
            </a:r>
            <a:r>
              <a:rPr sz="2000" spc="-10" dirty="0">
                <a:solidFill>
                  <a:srgbClr val="002D62"/>
                </a:solidFill>
                <a:latin typeface="Verdana"/>
                <a:cs typeface="Verdana"/>
              </a:rPr>
              <a:t>e</a:t>
            </a:r>
            <a:r>
              <a:rPr sz="2000" spc="-15" dirty="0">
                <a:solidFill>
                  <a:srgbClr val="002D62"/>
                </a:solidFill>
                <a:latin typeface="Verdana"/>
                <a:cs typeface="Verdana"/>
              </a:rPr>
              <a:t>l</a:t>
            </a:r>
            <a:r>
              <a:rPr sz="2000" dirty="0">
                <a:solidFill>
                  <a:srgbClr val="002D62"/>
                </a:solidFill>
                <a:latin typeface="Verdana"/>
                <a:cs typeface="Verdana"/>
              </a:rPr>
              <a:t>po</a:t>
            </a:r>
            <a:r>
              <a:rPr sz="2000" spc="-15" dirty="0">
                <a:solidFill>
                  <a:srgbClr val="002D62"/>
                </a:solidFill>
                <a:latin typeface="Verdana"/>
                <a:cs typeface="Verdana"/>
              </a:rPr>
              <a:t>i</a:t>
            </a:r>
            <a:r>
              <a:rPr sz="2000" dirty="0">
                <a:solidFill>
                  <a:srgbClr val="002D62"/>
                </a:solidFill>
                <a:latin typeface="Verdana"/>
                <a:cs typeface="Verdana"/>
              </a:rPr>
              <a:t>suus</a:t>
            </a:r>
            <a:r>
              <a:rPr sz="2000" spc="-25" dirty="0">
                <a:solidFill>
                  <a:srgbClr val="002D62"/>
                </a:solidFill>
                <a:latin typeface="Verdana"/>
                <a:cs typeface="Verdana"/>
              </a:rPr>
              <a:t> </a:t>
            </a:r>
            <a:r>
              <a:rPr sz="2000" dirty="0">
                <a:solidFill>
                  <a:srgbClr val="002D62"/>
                </a:solidFill>
                <a:latin typeface="Verdana"/>
                <a:cs typeface="Verdana"/>
              </a:rPr>
              <a:t>ja</a:t>
            </a:r>
            <a:r>
              <a:rPr sz="2000" spc="-10" dirty="0">
                <a:solidFill>
                  <a:srgbClr val="002D62"/>
                </a:solidFill>
                <a:latin typeface="Verdana"/>
                <a:cs typeface="Verdana"/>
              </a:rPr>
              <a:t> </a:t>
            </a:r>
            <a:r>
              <a:rPr sz="2000" spc="-35" dirty="0">
                <a:solidFill>
                  <a:srgbClr val="002D62"/>
                </a:solidFill>
                <a:latin typeface="Verdana"/>
                <a:cs typeface="Verdana"/>
              </a:rPr>
              <a:t>v</a:t>
            </a:r>
            <a:r>
              <a:rPr sz="2000" dirty="0">
                <a:solidFill>
                  <a:srgbClr val="002D62"/>
                </a:solidFill>
                <a:latin typeface="Verdana"/>
                <a:cs typeface="Verdana"/>
              </a:rPr>
              <a:t>a</a:t>
            </a:r>
            <a:r>
              <a:rPr sz="2000" spc="-15" dirty="0">
                <a:solidFill>
                  <a:srgbClr val="002D62"/>
                </a:solidFill>
                <a:latin typeface="Verdana"/>
                <a:cs typeface="Verdana"/>
              </a:rPr>
              <a:t>l</a:t>
            </a:r>
            <a:r>
              <a:rPr sz="2000" dirty="0">
                <a:solidFill>
                  <a:srgbClr val="002D62"/>
                </a:solidFill>
                <a:latin typeface="Verdana"/>
                <a:cs typeface="Verdana"/>
              </a:rPr>
              <a:t>m</a:t>
            </a:r>
            <a:r>
              <a:rPr sz="2000" spc="-15" dirty="0">
                <a:solidFill>
                  <a:srgbClr val="002D62"/>
                </a:solidFill>
                <a:latin typeface="Verdana"/>
                <a:cs typeface="Verdana"/>
              </a:rPr>
              <a:t>i</a:t>
            </a:r>
            <a:r>
              <a:rPr sz="2000" dirty="0">
                <a:solidFill>
                  <a:srgbClr val="002D62"/>
                </a:solidFill>
                <a:latin typeface="Verdana"/>
                <a:cs typeface="Verdana"/>
              </a:rPr>
              <a:t>us er</a:t>
            </a:r>
            <a:r>
              <a:rPr sz="2000" spc="-15" dirty="0">
                <a:solidFill>
                  <a:srgbClr val="002D62"/>
                </a:solidFill>
                <a:latin typeface="Verdana"/>
                <a:cs typeface="Verdana"/>
              </a:rPr>
              <a:t>il</a:t>
            </a:r>
            <a:r>
              <a:rPr sz="2000" dirty="0">
                <a:solidFill>
                  <a:srgbClr val="002D62"/>
                </a:solidFill>
                <a:latin typeface="Verdana"/>
                <a:cs typeface="Verdana"/>
              </a:rPr>
              <a:t>a</a:t>
            </a:r>
            <a:r>
              <a:rPr sz="2000" spc="-15" dirty="0">
                <a:solidFill>
                  <a:srgbClr val="002D62"/>
                </a:solidFill>
                <a:latin typeface="Verdana"/>
                <a:cs typeface="Verdana"/>
              </a:rPr>
              <a:t>i</a:t>
            </a:r>
            <a:r>
              <a:rPr sz="2000" dirty="0">
                <a:solidFill>
                  <a:srgbClr val="002D62"/>
                </a:solidFill>
                <a:latin typeface="Verdana"/>
                <a:cs typeface="Verdana"/>
              </a:rPr>
              <a:t>s</a:t>
            </a:r>
            <a:r>
              <a:rPr sz="2000" spc="-15" dirty="0">
                <a:solidFill>
                  <a:srgbClr val="002D62"/>
                </a:solidFill>
                <a:latin typeface="Verdana"/>
                <a:cs typeface="Verdana"/>
              </a:rPr>
              <a:t>ii</a:t>
            </a:r>
            <a:r>
              <a:rPr sz="2000" dirty="0">
                <a:solidFill>
                  <a:srgbClr val="002D62"/>
                </a:solidFill>
                <a:latin typeface="Verdana"/>
                <a:cs typeface="Verdana"/>
              </a:rPr>
              <a:t>n</a:t>
            </a:r>
            <a:r>
              <a:rPr sz="2000" spc="25" dirty="0">
                <a:solidFill>
                  <a:srgbClr val="002D62"/>
                </a:solidFill>
                <a:latin typeface="Verdana"/>
                <a:cs typeface="Verdana"/>
              </a:rPr>
              <a:t> </a:t>
            </a:r>
            <a:r>
              <a:rPr sz="2000" dirty="0">
                <a:solidFill>
                  <a:srgbClr val="002D62"/>
                </a:solidFill>
                <a:latin typeface="Verdana"/>
                <a:cs typeface="Verdana"/>
              </a:rPr>
              <a:t>y</a:t>
            </a:r>
            <a:r>
              <a:rPr sz="2000" spc="-10" dirty="0">
                <a:solidFill>
                  <a:srgbClr val="002D62"/>
                </a:solidFill>
                <a:latin typeface="Verdana"/>
                <a:cs typeface="Verdana"/>
              </a:rPr>
              <a:t>le</a:t>
            </a:r>
            <a:r>
              <a:rPr sz="2000" spc="-15" dirty="0">
                <a:solidFill>
                  <a:srgbClr val="002D62"/>
                </a:solidFill>
                <a:latin typeface="Verdana"/>
                <a:cs typeface="Verdana"/>
              </a:rPr>
              <a:t>i</a:t>
            </a:r>
            <a:r>
              <a:rPr sz="2000" dirty="0">
                <a:solidFill>
                  <a:srgbClr val="002D62"/>
                </a:solidFill>
                <a:latin typeface="Verdana"/>
                <a:cs typeface="Verdana"/>
              </a:rPr>
              <a:t>ss</a:t>
            </a:r>
            <a:r>
              <a:rPr sz="2000" spc="-15" dirty="0">
                <a:solidFill>
                  <a:srgbClr val="002D62"/>
                </a:solidFill>
                <a:latin typeface="Verdana"/>
                <a:cs typeface="Verdana"/>
              </a:rPr>
              <a:t>i</a:t>
            </a:r>
            <a:r>
              <a:rPr sz="2000" dirty="0">
                <a:solidFill>
                  <a:srgbClr val="002D62"/>
                </a:solidFill>
                <a:latin typeface="Verdana"/>
                <a:cs typeface="Verdana"/>
              </a:rPr>
              <a:t>v</a:t>
            </a:r>
            <a:r>
              <a:rPr sz="2000" spc="-10" dirty="0">
                <a:solidFill>
                  <a:srgbClr val="002D62"/>
                </a:solidFill>
                <a:latin typeface="Verdana"/>
                <a:cs typeface="Verdana"/>
              </a:rPr>
              <a:t>i</a:t>
            </a:r>
            <a:r>
              <a:rPr sz="2000" dirty="0">
                <a:solidFill>
                  <a:srgbClr val="002D62"/>
                </a:solidFill>
                <a:latin typeface="Verdana"/>
                <a:cs typeface="Verdana"/>
              </a:rPr>
              <a:t>stäv</a:t>
            </a:r>
            <a:r>
              <a:rPr sz="2000" spc="-10" dirty="0">
                <a:solidFill>
                  <a:srgbClr val="002D62"/>
                </a:solidFill>
                <a:latin typeface="Verdana"/>
                <a:cs typeface="Verdana"/>
              </a:rPr>
              <a:t>i</a:t>
            </a:r>
            <a:r>
              <a:rPr sz="2000" spc="-15" dirty="0">
                <a:solidFill>
                  <a:srgbClr val="002D62"/>
                </a:solidFill>
                <a:latin typeface="Verdana"/>
                <a:cs typeface="Verdana"/>
              </a:rPr>
              <a:t>i</a:t>
            </a:r>
            <a:r>
              <a:rPr sz="2000" dirty="0">
                <a:solidFill>
                  <a:srgbClr val="002D62"/>
                </a:solidFill>
                <a:latin typeface="Verdana"/>
                <a:cs typeface="Verdana"/>
              </a:rPr>
              <a:t>n</a:t>
            </a:r>
            <a:endParaRPr sz="2000">
              <a:solidFill>
                <a:prstClr val="black"/>
              </a:solidFill>
              <a:latin typeface="Verdana"/>
              <a:cs typeface="Verdana"/>
            </a:endParaRPr>
          </a:p>
          <a:p>
            <a:pPr marL="2338562" defTabSz="913599"/>
            <a:r>
              <a:rPr sz="2000" spc="-15" dirty="0">
                <a:solidFill>
                  <a:srgbClr val="002D62"/>
                </a:solidFill>
                <a:latin typeface="Verdana"/>
                <a:cs typeface="Verdana"/>
              </a:rPr>
              <a:t>t</a:t>
            </a:r>
            <a:r>
              <a:rPr sz="2000" dirty="0">
                <a:solidFill>
                  <a:srgbClr val="002D62"/>
                </a:solidFill>
                <a:latin typeface="Verdana"/>
                <a:cs typeface="Verdana"/>
              </a:rPr>
              <a:t>yöt</a:t>
            </a:r>
            <a:r>
              <a:rPr sz="2000" spc="-15" dirty="0">
                <a:solidFill>
                  <a:srgbClr val="002D62"/>
                </a:solidFill>
                <a:latin typeface="Verdana"/>
                <a:cs typeface="Verdana"/>
              </a:rPr>
              <a:t>e</a:t>
            </a:r>
            <a:r>
              <a:rPr sz="2000" dirty="0">
                <a:solidFill>
                  <a:srgbClr val="002D62"/>
                </a:solidFill>
                <a:latin typeface="Verdana"/>
                <a:cs typeface="Verdana"/>
              </a:rPr>
              <a:t>htäv</a:t>
            </a:r>
            <a:r>
              <a:rPr sz="2000" spc="-15" dirty="0">
                <a:solidFill>
                  <a:srgbClr val="002D62"/>
                </a:solidFill>
                <a:latin typeface="Verdana"/>
                <a:cs typeface="Verdana"/>
              </a:rPr>
              <a:t>ii</a:t>
            </a:r>
            <a:r>
              <a:rPr sz="2000" dirty="0">
                <a:solidFill>
                  <a:srgbClr val="002D62"/>
                </a:solidFill>
                <a:latin typeface="Verdana"/>
                <a:cs typeface="Verdana"/>
              </a:rPr>
              <a:t>n</a:t>
            </a:r>
            <a:endParaRPr sz="2000">
              <a:solidFill>
                <a:prstClr val="black"/>
              </a:solidFill>
              <a:latin typeface="Verdana"/>
              <a:cs typeface="Verdana"/>
            </a:endParaRPr>
          </a:p>
          <a:p>
            <a:pPr defTabSz="913599">
              <a:lnSpc>
                <a:spcPts val="1000"/>
              </a:lnSpc>
            </a:pPr>
            <a:endParaRPr sz="1000">
              <a:solidFill>
                <a:prstClr val="black"/>
              </a:solidFill>
            </a:endParaRPr>
          </a:p>
          <a:p>
            <a:pPr defTabSz="913599">
              <a:lnSpc>
                <a:spcPts val="1400"/>
              </a:lnSpc>
            </a:pPr>
            <a:endParaRPr sz="1400">
              <a:solidFill>
                <a:prstClr val="black"/>
              </a:solidFill>
            </a:endParaRPr>
          </a:p>
          <a:p>
            <a:pPr marL="1596895" marR="1081094" indent="-286768" defTabSz="913599">
              <a:buClr>
                <a:srgbClr val="002D62"/>
              </a:buClr>
              <a:buFont typeface="Arial"/>
              <a:buChar char="•"/>
              <a:tabLst>
                <a:tab pos="1596895" algn="l"/>
                <a:tab pos="6057674" algn="l"/>
              </a:tabLst>
            </a:pPr>
            <a:r>
              <a:rPr sz="2000" dirty="0">
                <a:solidFill>
                  <a:srgbClr val="002D62"/>
                </a:solidFill>
                <a:latin typeface="Verdana"/>
                <a:cs typeface="Verdana"/>
              </a:rPr>
              <a:t>LUKI</a:t>
            </a:r>
            <a:r>
              <a:rPr sz="2000" spc="-55" dirty="0">
                <a:solidFill>
                  <a:srgbClr val="002D62"/>
                </a:solidFill>
                <a:latin typeface="Verdana"/>
                <a:cs typeface="Verdana"/>
              </a:rPr>
              <a:t>O</a:t>
            </a:r>
            <a:r>
              <a:rPr sz="2000" dirty="0">
                <a:solidFill>
                  <a:srgbClr val="002D62"/>
                </a:solidFill>
                <a:latin typeface="Verdana"/>
                <a:cs typeface="Verdana"/>
              </a:rPr>
              <a:t>TUTKINNON</a:t>
            </a:r>
            <a:r>
              <a:rPr sz="2000" spc="-25" dirty="0">
                <a:solidFill>
                  <a:srgbClr val="002D62"/>
                </a:solidFill>
                <a:latin typeface="Verdana"/>
                <a:cs typeface="Verdana"/>
              </a:rPr>
              <a:t> </a:t>
            </a:r>
            <a:r>
              <a:rPr sz="2000" dirty="0">
                <a:solidFill>
                  <a:srgbClr val="002D62"/>
                </a:solidFill>
                <a:latin typeface="Verdana"/>
                <a:cs typeface="Verdana"/>
              </a:rPr>
              <a:t>SU</a:t>
            </a:r>
            <a:r>
              <a:rPr sz="2000" spc="-10" dirty="0">
                <a:solidFill>
                  <a:srgbClr val="002D62"/>
                </a:solidFill>
                <a:latin typeface="Verdana"/>
                <a:cs typeface="Verdana"/>
              </a:rPr>
              <a:t>O</a:t>
            </a:r>
            <a:r>
              <a:rPr sz="2000" dirty="0">
                <a:solidFill>
                  <a:srgbClr val="002D62"/>
                </a:solidFill>
                <a:latin typeface="Verdana"/>
                <a:cs typeface="Verdana"/>
              </a:rPr>
              <a:t>RI</a:t>
            </a:r>
            <a:r>
              <a:rPr sz="2000" spc="-75" dirty="0">
                <a:solidFill>
                  <a:srgbClr val="002D62"/>
                </a:solidFill>
                <a:latin typeface="Verdana"/>
                <a:cs typeface="Verdana"/>
              </a:rPr>
              <a:t>T</a:t>
            </a:r>
            <a:r>
              <a:rPr sz="2000" spc="-120" dirty="0">
                <a:solidFill>
                  <a:srgbClr val="002D62"/>
                </a:solidFill>
                <a:latin typeface="Verdana"/>
                <a:cs typeface="Verdana"/>
              </a:rPr>
              <a:t>T</a:t>
            </a:r>
            <a:r>
              <a:rPr sz="2000" dirty="0">
                <a:solidFill>
                  <a:srgbClr val="002D62"/>
                </a:solidFill>
                <a:latin typeface="Verdana"/>
                <a:cs typeface="Verdana"/>
              </a:rPr>
              <a:t>ANUT	-</a:t>
            </a:r>
            <a:r>
              <a:rPr sz="2000" spc="-10" dirty="0">
                <a:solidFill>
                  <a:srgbClr val="002D62"/>
                </a:solidFill>
                <a:latin typeface="Verdana"/>
                <a:cs typeface="Verdana"/>
              </a:rPr>
              <a:t> </a:t>
            </a:r>
            <a:r>
              <a:rPr sz="2000" dirty="0">
                <a:solidFill>
                  <a:srgbClr val="002D62"/>
                </a:solidFill>
                <a:latin typeface="Verdana"/>
                <a:cs typeface="Verdana"/>
              </a:rPr>
              <a:t>LUKI</a:t>
            </a:r>
            <a:r>
              <a:rPr sz="2000" spc="-10" dirty="0">
                <a:solidFill>
                  <a:srgbClr val="002D62"/>
                </a:solidFill>
                <a:latin typeface="Verdana"/>
                <a:cs typeface="Verdana"/>
              </a:rPr>
              <a:t>O</a:t>
            </a:r>
            <a:r>
              <a:rPr sz="2000" dirty="0">
                <a:solidFill>
                  <a:srgbClr val="002D62"/>
                </a:solidFill>
                <a:latin typeface="Verdana"/>
                <a:cs typeface="Verdana"/>
              </a:rPr>
              <a:t>N YLIOPPI</a:t>
            </a:r>
            <a:r>
              <a:rPr sz="2000" spc="-15" dirty="0">
                <a:solidFill>
                  <a:srgbClr val="002D62"/>
                </a:solidFill>
                <a:latin typeface="Verdana"/>
                <a:cs typeface="Verdana"/>
              </a:rPr>
              <a:t>LA</a:t>
            </a:r>
            <a:r>
              <a:rPr sz="2000" dirty="0">
                <a:solidFill>
                  <a:srgbClr val="002D62"/>
                </a:solidFill>
                <a:latin typeface="Verdana"/>
                <a:cs typeface="Verdana"/>
              </a:rPr>
              <a:t>S</a:t>
            </a:r>
            <a:endParaRPr sz="2000">
              <a:solidFill>
                <a:prstClr val="black"/>
              </a:solidFill>
              <a:latin typeface="Verdana"/>
              <a:cs typeface="Verdana"/>
            </a:endParaRPr>
          </a:p>
          <a:p>
            <a:pPr defTabSz="913599">
              <a:lnSpc>
                <a:spcPts val="900"/>
              </a:lnSpc>
              <a:spcBef>
                <a:spcPts val="22"/>
              </a:spcBef>
              <a:buClr>
                <a:srgbClr val="002D62"/>
              </a:buClr>
              <a:buFont typeface="Arial"/>
              <a:buChar char="•"/>
            </a:pPr>
            <a:endParaRPr sz="900">
              <a:solidFill>
                <a:prstClr val="black"/>
              </a:solidFill>
            </a:endParaRPr>
          </a:p>
          <a:p>
            <a:pPr defTabSz="913599">
              <a:lnSpc>
                <a:spcPts val="1000"/>
              </a:lnSpc>
              <a:buClr>
                <a:srgbClr val="002D62"/>
              </a:buClr>
              <a:buFont typeface="Arial"/>
              <a:buChar char="•"/>
            </a:pPr>
            <a:endParaRPr sz="1000">
              <a:solidFill>
                <a:prstClr val="black"/>
              </a:solidFill>
            </a:endParaRPr>
          </a:p>
          <a:p>
            <a:pPr marL="1596895" marR="12690" indent="-286768" defTabSz="913599">
              <a:buClr>
                <a:srgbClr val="002D62"/>
              </a:buClr>
              <a:buFont typeface="Arial"/>
              <a:buChar char="•"/>
              <a:tabLst>
                <a:tab pos="1596895" algn="l"/>
                <a:tab pos="7348768" algn="l"/>
              </a:tabLst>
            </a:pPr>
            <a:r>
              <a:rPr sz="2000" dirty="0">
                <a:solidFill>
                  <a:srgbClr val="002D62"/>
                </a:solidFill>
                <a:latin typeface="Verdana"/>
                <a:cs typeface="Verdana"/>
              </a:rPr>
              <a:t>LUKI</a:t>
            </a:r>
            <a:r>
              <a:rPr sz="2000" spc="-55" dirty="0">
                <a:solidFill>
                  <a:srgbClr val="002D62"/>
                </a:solidFill>
                <a:latin typeface="Verdana"/>
                <a:cs typeface="Verdana"/>
              </a:rPr>
              <a:t>O</a:t>
            </a:r>
            <a:r>
              <a:rPr sz="2000" dirty="0">
                <a:solidFill>
                  <a:srgbClr val="002D62"/>
                </a:solidFill>
                <a:latin typeface="Verdana"/>
                <a:cs typeface="Verdana"/>
              </a:rPr>
              <a:t>TUTKIN</a:t>
            </a:r>
            <a:r>
              <a:rPr sz="2000" spc="-50" dirty="0">
                <a:solidFill>
                  <a:srgbClr val="002D62"/>
                </a:solidFill>
                <a:latin typeface="Verdana"/>
                <a:cs typeface="Verdana"/>
              </a:rPr>
              <a:t>T</a:t>
            </a:r>
            <a:r>
              <a:rPr sz="2000" dirty="0">
                <a:solidFill>
                  <a:srgbClr val="002D62"/>
                </a:solidFill>
                <a:latin typeface="Verdana"/>
                <a:cs typeface="Verdana"/>
              </a:rPr>
              <a:t>O</a:t>
            </a:r>
            <a:r>
              <a:rPr sz="2000" spc="-25" dirty="0">
                <a:solidFill>
                  <a:srgbClr val="002D62"/>
                </a:solidFill>
                <a:latin typeface="Verdana"/>
                <a:cs typeface="Verdana"/>
              </a:rPr>
              <a:t> </a:t>
            </a:r>
            <a:r>
              <a:rPr sz="2000" spc="-20" dirty="0">
                <a:solidFill>
                  <a:srgbClr val="002D62"/>
                </a:solidFill>
                <a:latin typeface="Verdana"/>
                <a:cs typeface="Verdana"/>
              </a:rPr>
              <a:t>K</a:t>
            </a:r>
            <a:r>
              <a:rPr sz="2000" dirty="0">
                <a:solidFill>
                  <a:srgbClr val="002D62"/>
                </a:solidFill>
                <a:latin typeface="Verdana"/>
                <a:cs typeface="Verdana"/>
              </a:rPr>
              <a:t>O</a:t>
            </a:r>
            <a:r>
              <a:rPr sz="2000" spc="-15" dirty="0">
                <a:solidFill>
                  <a:srgbClr val="002D62"/>
                </a:solidFill>
                <a:latin typeface="Verdana"/>
                <a:cs typeface="Verdana"/>
              </a:rPr>
              <a:t>H</a:t>
            </a:r>
            <a:r>
              <a:rPr sz="2000" dirty="0">
                <a:solidFill>
                  <a:srgbClr val="002D62"/>
                </a:solidFill>
                <a:latin typeface="Verdana"/>
                <a:cs typeface="Verdana"/>
              </a:rPr>
              <a:t>EN</a:t>
            </a:r>
            <a:r>
              <a:rPr sz="2000" spc="-120" dirty="0">
                <a:solidFill>
                  <a:srgbClr val="002D62"/>
                </a:solidFill>
                <a:latin typeface="Verdana"/>
                <a:cs typeface="Verdana"/>
              </a:rPr>
              <a:t>T</a:t>
            </a:r>
            <a:r>
              <a:rPr sz="2000" dirty="0">
                <a:solidFill>
                  <a:srgbClr val="002D62"/>
                </a:solidFill>
                <a:latin typeface="Verdana"/>
                <a:cs typeface="Verdana"/>
              </a:rPr>
              <a:t>A</a:t>
            </a:r>
            <a:r>
              <a:rPr sz="2000" spc="-5" dirty="0">
                <a:solidFill>
                  <a:srgbClr val="002D62"/>
                </a:solidFill>
                <a:latin typeface="Verdana"/>
                <a:cs typeface="Verdana"/>
              </a:rPr>
              <a:t>I</a:t>
            </a:r>
            <a:r>
              <a:rPr sz="2000" dirty="0">
                <a:solidFill>
                  <a:srgbClr val="002D62"/>
                </a:solidFill>
                <a:latin typeface="Verdana"/>
                <a:cs typeface="Verdana"/>
              </a:rPr>
              <a:t>SI</a:t>
            </a:r>
            <a:r>
              <a:rPr sz="2000" spc="-30" dirty="0">
                <a:solidFill>
                  <a:srgbClr val="002D62"/>
                </a:solidFill>
                <a:latin typeface="Verdana"/>
                <a:cs typeface="Verdana"/>
              </a:rPr>
              <a:t> </a:t>
            </a:r>
            <a:r>
              <a:rPr sz="2000" spc="-120" dirty="0">
                <a:solidFill>
                  <a:srgbClr val="002D62"/>
                </a:solidFill>
                <a:latin typeface="Verdana"/>
                <a:cs typeface="Verdana"/>
              </a:rPr>
              <a:t>T</a:t>
            </a:r>
            <a:r>
              <a:rPr sz="2000" spc="-15" dirty="0">
                <a:solidFill>
                  <a:srgbClr val="002D62"/>
                </a:solidFill>
                <a:latin typeface="Verdana"/>
                <a:cs typeface="Verdana"/>
              </a:rPr>
              <a:t>A</a:t>
            </a:r>
            <a:r>
              <a:rPr sz="2000" spc="-30" dirty="0">
                <a:solidFill>
                  <a:srgbClr val="002D62"/>
                </a:solidFill>
                <a:latin typeface="Verdana"/>
                <a:cs typeface="Verdana"/>
              </a:rPr>
              <a:t>S</a:t>
            </a:r>
            <a:r>
              <a:rPr sz="2000" spc="-45" dirty="0">
                <a:solidFill>
                  <a:srgbClr val="002D62"/>
                </a:solidFill>
                <a:latin typeface="Verdana"/>
                <a:cs typeface="Verdana"/>
              </a:rPr>
              <a:t>A</a:t>
            </a:r>
            <a:r>
              <a:rPr sz="2000" spc="-50" dirty="0">
                <a:solidFill>
                  <a:srgbClr val="002D62"/>
                </a:solidFill>
                <a:latin typeface="Verdana"/>
                <a:cs typeface="Verdana"/>
              </a:rPr>
              <a:t>-</a:t>
            </a:r>
            <a:r>
              <a:rPr sz="2000" dirty="0">
                <a:solidFill>
                  <a:srgbClr val="002D62"/>
                </a:solidFill>
                <a:latin typeface="Verdana"/>
                <a:cs typeface="Verdana"/>
              </a:rPr>
              <a:t>AR</a:t>
            </a:r>
            <a:r>
              <a:rPr sz="2000" spc="-5" dirty="0">
                <a:solidFill>
                  <a:srgbClr val="002D62"/>
                </a:solidFill>
                <a:latin typeface="Verdana"/>
                <a:cs typeface="Verdana"/>
              </a:rPr>
              <a:t>V</a:t>
            </a:r>
            <a:r>
              <a:rPr sz="2000" dirty="0">
                <a:solidFill>
                  <a:srgbClr val="002D62"/>
                </a:solidFill>
                <a:latin typeface="Verdana"/>
                <a:cs typeface="Verdana"/>
              </a:rPr>
              <a:t>OA	</a:t>
            </a:r>
            <a:r>
              <a:rPr sz="2000" spc="-45" dirty="0">
                <a:solidFill>
                  <a:srgbClr val="002D62"/>
                </a:solidFill>
                <a:latin typeface="Verdana"/>
                <a:cs typeface="Verdana"/>
              </a:rPr>
              <a:t>T</a:t>
            </a:r>
            <a:r>
              <a:rPr sz="2000" dirty="0">
                <a:solidFill>
                  <a:srgbClr val="002D62"/>
                </a:solidFill>
                <a:latin typeface="Verdana"/>
                <a:cs typeface="Verdana"/>
              </a:rPr>
              <a:t>O</a:t>
            </a:r>
            <a:r>
              <a:rPr sz="2000" spc="-10" dirty="0">
                <a:solidFill>
                  <a:srgbClr val="002D62"/>
                </a:solidFill>
                <a:latin typeface="Verdana"/>
                <a:cs typeface="Verdana"/>
              </a:rPr>
              <a:t>I</a:t>
            </a:r>
            <a:r>
              <a:rPr sz="2000" dirty="0">
                <a:solidFill>
                  <a:srgbClr val="002D62"/>
                </a:solidFill>
                <a:latin typeface="Verdana"/>
                <a:cs typeface="Verdana"/>
              </a:rPr>
              <a:t>SEN </a:t>
            </a:r>
            <a:r>
              <a:rPr sz="2000" spc="-15" dirty="0">
                <a:solidFill>
                  <a:srgbClr val="002D62"/>
                </a:solidFill>
                <a:latin typeface="Verdana"/>
                <a:cs typeface="Verdana"/>
              </a:rPr>
              <a:t>A</a:t>
            </a:r>
            <a:r>
              <a:rPr sz="2000" dirty="0">
                <a:solidFill>
                  <a:srgbClr val="002D62"/>
                </a:solidFill>
                <a:latin typeface="Verdana"/>
                <a:cs typeface="Verdana"/>
              </a:rPr>
              <a:t>STE</a:t>
            </a:r>
            <a:r>
              <a:rPr sz="2000" spc="5" dirty="0">
                <a:solidFill>
                  <a:srgbClr val="002D62"/>
                </a:solidFill>
                <a:latin typeface="Verdana"/>
                <a:cs typeface="Verdana"/>
              </a:rPr>
              <a:t>E</a:t>
            </a:r>
            <a:r>
              <a:rPr sz="2000" dirty="0">
                <a:solidFill>
                  <a:srgbClr val="002D62"/>
                </a:solidFill>
                <a:latin typeface="Verdana"/>
                <a:cs typeface="Verdana"/>
              </a:rPr>
              <a:t>N</a:t>
            </a:r>
            <a:r>
              <a:rPr sz="2000" spc="-35" dirty="0">
                <a:solidFill>
                  <a:srgbClr val="002D62"/>
                </a:solidFill>
                <a:latin typeface="Verdana"/>
                <a:cs typeface="Verdana"/>
              </a:rPr>
              <a:t> </a:t>
            </a:r>
            <a:r>
              <a:rPr sz="2000" spc="-20" dirty="0">
                <a:solidFill>
                  <a:srgbClr val="002D62"/>
                </a:solidFill>
                <a:latin typeface="Verdana"/>
                <a:cs typeface="Verdana"/>
              </a:rPr>
              <a:t>K</a:t>
            </a:r>
            <a:r>
              <a:rPr sz="2000" dirty="0">
                <a:solidFill>
                  <a:srgbClr val="002D62"/>
                </a:solidFill>
                <a:latin typeface="Verdana"/>
                <a:cs typeface="Verdana"/>
              </a:rPr>
              <a:t>O</a:t>
            </a:r>
            <a:r>
              <a:rPr sz="2000" spc="-10" dirty="0">
                <a:solidFill>
                  <a:srgbClr val="002D62"/>
                </a:solidFill>
                <a:latin typeface="Verdana"/>
                <a:cs typeface="Verdana"/>
              </a:rPr>
              <a:t>U</a:t>
            </a:r>
            <a:r>
              <a:rPr sz="2000" dirty="0">
                <a:solidFill>
                  <a:srgbClr val="002D62"/>
                </a:solidFill>
                <a:latin typeface="Verdana"/>
                <a:cs typeface="Verdana"/>
              </a:rPr>
              <a:t>LUTUKSE</a:t>
            </a:r>
            <a:r>
              <a:rPr sz="2000" spc="-25" dirty="0">
                <a:solidFill>
                  <a:srgbClr val="002D62"/>
                </a:solidFill>
                <a:latin typeface="Verdana"/>
                <a:cs typeface="Verdana"/>
              </a:rPr>
              <a:t>S</a:t>
            </a:r>
            <a:r>
              <a:rPr sz="2000" spc="-30" dirty="0">
                <a:solidFill>
                  <a:srgbClr val="002D62"/>
                </a:solidFill>
                <a:latin typeface="Verdana"/>
                <a:cs typeface="Verdana"/>
              </a:rPr>
              <a:t>S</a:t>
            </a:r>
            <a:r>
              <a:rPr sz="2000" dirty="0">
                <a:solidFill>
                  <a:srgbClr val="002D62"/>
                </a:solidFill>
                <a:latin typeface="Verdana"/>
                <a:cs typeface="Verdana"/>
              </a:rPr>
              <a:t>A</a:t>
            </a:r>
            <a:endParaRPr sz="2000">
              <a:solidFill>
                <a:prstClr val="black"/>
              </a:solidFill>
              <a:latin typeface="Verdana"/>
              <a:cs typeface="Verdana"/>
            </a:endParaRPr>
          </a:p>
        </p:txBody>
      </p:sp>
      <p:sp>
        <p:nvSpPr>
          <p:cNvPr id="12" name="Dian numeron paikkamerkki 11"/>
          <p:cNvSpPr>
            <a:spLocks noGrp="1"/>
          </p:cNvSpPr>
          <p:nvPr>
            <p:ph type="sldNum" sz="quarter" idx="7"/>
          </p:nvPr>
        </p:nvSpPr>
        <p:spPr/>
        <p:txBody>
          <a:bodyPr/>
          <a:lstStyle/>
          <a:p>
            <a:fld id="{B6F15528-21DE-4FAA-801E-634DDDAF4B2B}" type="slidenum">
              <a:rPr lang="fi-FI" smtClean="0">
                <a:solidFill>
                  <a:prstClr val="black">
                    <a:tint val="75000"/>
                  </a:prstClr>
                </a:solidFill>
              </a:rPr>
              <a:pPr/>
              <a:t>65</a:t>
            </a:fld>
            <a:endParaRPr lang="fi-FI">
              <a:solidFill>
                <a:prstClr val="black">
                  <a:tint val="75000"/>
                </a:prstClr>
              </a:solidFill>
            </a:endParaRPr>
          </a:p>
        </p:txBody>
      </p:sp>
      <p:sp>
        <p:nvSpPr>
          <p:cNvPr id="9" name="Päivämäärän paikkamerkki 8"/>
          <p:cNvSpPr>
            <a:spLocks noGrp="1"/>
          </p:cNvSpPr>
          <p:nvPr>
            <p:ph type="dt" sz="half" idx="6"/>
          </p:nvPr>
        </p:nvSpPr>
        <p:spPr/>
        <p:txBody>
          <a:bodyPr/>
          <a:lstStyle/>
          <a:p>
            <a:fld id="{2DFBFC55-1E9F-4275-96E3-39C5F76EEB7D}" type="datetime1">
              <a:rPr lang="fi-FI" smtClean="0">
                <a:solidFill>
                  <a:prstClr val="black">
                    <a:tint val="75000"/>
                  </a:prstClr>
                </a:solidFill>
              </a:rPr>
              <a:t>5.10.2016</a:t>
            </a:fld>
            <a:endParaRPr lang="en-US" smtClean="0">
              <a:solidFill>
                <a:prstClr val="black">
                  <a:tint val="75000"/>
                </a:prstClr>
              </a:solidFill>
            </a:endParaRPr>
          </a:p>
        </p:txBody>
      </p:sp>
      <p:sp>
        <p:nvSpPr>
          <p:cNvPr id="10" name="Alatunnisteen paikkamerkki 9"/>
          <p:cNvSpPr>
            <a:spLocks noGrp="1"/>
          </p:cNvSpPr>
          <p:nvPr>
            <p:ph type="ftr" sz="quarter" idx="5"/>
          </p:nvPr>
        </p:nvSpPr>
        <p:spPr/>
        <p:txBody>
          <a:bodyPr/>
          <a:lstStyle/>
          <a:p>
            <a:r>
              <a:rPr lang="fi-FI" smtClean="0">
                <a:solidFill>
                  <a:prstClr val="black">
                    <a:tint val="75000"/>
                  </a:prstClr>
                </a:solidFill>
              </a:rPr>
              <a:t>Liese Eskelinen</a:t>
            </a:r>
            <a:endParaRPr lang="fi-FI">
              <a:solidFill>
                <a:prstClr val="black">
                  <a:tint val="75000"/>
                </a:prstClr>
              </a:solidFill>
            </a:endParaRPr>
          </a:p>
        </p:txBody>
      </p:sp>
    </p:spTree>
    <p:extLst>
      <p:ext uri="{BB962C8B-B14F-4D97-AF65-F5344CB8AC3E}">
        <p14:creationId xmlns:p14="http://schemas.microsoft.com/office/powerpoint/2010/main" val="6676591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72253" y="4521200"/>
            <a:ext cx="2571749" cy="2336797"/>
          </a:xfrm>
          <a:prstGeom prst="rect">
            <a:avLst/>
          </a:prstGeom>
          <a:blipFill>
            <a:blip r:embed="rId2" cstate="print"/>
            <a:stretch>
              <a:fillRect/>
            </a:stretch>
          </a:blipFill>
        </p:spPr>
        <p:txBody>
          <a:bodyPr wrap="square" lIns="0" tIns="0" rIns="0" bIns="0" rtlCol="0">
            <a:noAutofit/>
          </a:bodyPr>
          <a:lstStyle/>
          <a:p>
            <a:pPr defTabSz="913599"/>
            <a:endParaRPr>
              <a:solidFill>
                <a:prstClr val="black"/>
              </a:solidFill>
            </a:endParaRPr>
          </a:p>
        </p:txBody>
      </p:sp>
      <p:sp>
        <p:nvSpPr>
          <p:cNvPr id="3" name="object 3"/>
          <p:cNvSpPr/>
          <p:nvPr/>
        </p:nvSpPr>
        <p:spPr>
          <a:xfrm>
            <a:off x="0" y="6723087"/>
            <a:ext cx="9144000" cy="134909"/>
          </a:xfrm>
          <a:prstGeom prst="rect">
            <a:avLst/>
          </a:prstGeom>
          <a:blipFill>
            <a:blip r:embed="rId3" cstate="print"/>
            <a:stretch>
              <a:fillRect/>
            </a:stretch>
          </a:blipFill>
        </p:spPr>
        <p:txBody>
          <a:bodyPr wrap="square" lIns="0" tIns="0" rIns="0" bIns="0" rtlCol="0">
            <a:noAutofit/>
          </a:bodyPr>
          <a:lstStyle/>
          <a:p>
            <a:pPr defTabSz="913599"/>
            <a:endParaRPr>
              <a:solidFill>
                <a:prstClr val="black"/>
              </a:solidFill>
            </a:endParaRPr>
          </a:p>
        </p:txBody>
      </p:sp>
      <p:sp>
        <p:nvSpPr>
          <p:cNvPr id="4" name="object 4"/>
          <p:cNvSpPr/>
          <p:nvPr/>
        </p:nvSpPr>
        <p:spPr>
          <a:xfrm>
            <a:off x="153987" y="6272240"/>
            <a:ext cx="1550924" cy="371475"/>
          </a:xfrm>
          <a:prstGeom prst="rect">
            <a:avLst/>
          </a:prstGeom>
          <a:blipFill>
            <a:blip r:embed="rId4" cstate="print"/>
            <a:stretch>
              <a:fillRect/>
            </a:stretch>
          </a:blipFill>
        </p:spPr>
        <p:txBody>
          <a:bodyPr wrap="square" lIns="0" tIns="0" rIns="0" bIns="0" rtlCol="0">
            <a:noAutofit/>
          </a:bodyPr>
          <a:lstStyle/>
          <a:p>
            <a:pPr defTabSz="913599"/>
            <a:endParaRPr>
              <a:solidFill>
                <a:prstClr val="black"/>
              </a:solidFill>
            </a:endParaRPr>
          </a:p>
        </p:txBody>
      </p:sp>
      <p:sp>
        <p:nvSpPr>
          <p:cNvPr id="5" name="object 5"/>
          <p:cNvSpPr txBox="1"/>
          <p:nvPr/>
        </p:nvSpPr>
        <p:spPr>
          <a:xfrm>
            <a:off x="1242771" y="338073"/>
            <a:ext cx="6560820" cy="735965"/>
          </a:xfrm>
          <a:prstGeom prst="rect">
            <a:avLst/>
          </a:prstGeom>
        </p:spPr>
        <p:txBody>
          <a:bodyPr vert="horz" wrap="square" lIns="0" tIns="0" rIns="0" bIns="0" rtlCol="0">
            <a:noAutofit/>
          </a:bodyPr>
          <a:lstStyle/>
          <a:p>
            <a:pPr marL="12690" marR="12690" defTabSz="913599"/>
            <a:r>
              <a:rPr sz="2400" b="1" dirty="0">
                <a:solidFill>
                  <a:srgbClr val="002D62"/>
                </a:solidFill>
                <a:latin typeface="Verdana"/>
                <a:cs typeface="Verdana"/>
              </a:rPr>
              <a:t>L</a:t>
            </a:r>
            <a:r>
              <a:rPr sz="2400" b="1" spc="-15" dirty="0">
                <a:solidFill>
                  <a:srgbClr val="002D62"/>
                </a:solidFill>
                <a:latin typeface="Verdana"/>
                <a:cs typeface="Verdana"/>
              </a:rPr>
              <a:t>U</a:t>
            </a:r>
            <a:r>
              <a:rPr sz="2400" b="1" spc="-20" dirty="0">
                <a:solidFill>
                  <a:srgbClr val="002D62"/>
                </a:solidFill>
                <a:latin typeface="Verdana"/>
                <a:cs typeface="Verdana"/>
              </a:rPr>
              <a:t>KIO</a:t>
            </a:r>
            <a:r>
              <a:rPr sz="2400" b="1" spc="-30" dirty="0">
                <a:solidFill>
                  <a:srgbClr val="002D62"/>
                </a:solidFill>
                <a:latin typeface="Verdana"/>
                <a:cs typeface="Verdana"/>
              </a:rPr>
              <a:t>T</a:t>
            </a:r>
            <a:r>
              <a:rPr sz="2400" b="1" spc="-20" dirty="0">
                <a:solidFill>
                  <a:srgbClr val="002D62"/>
                </a:solidFill>
                <a:latin typeface="Verdana"/>
                <a:cs typeface="Verdana"/>
              </a:rPr>
              <a:t>U</a:t>
            </a:r>
            <a:r>
              <a:rPr sz="2400" b="1" spc="-30" dirty="0">
                <a:solidFill>
                  <a:srgbClr val="002D62"/>
                </a:solidFill>
                <a:latin typeface="Verdana"/>
                <a:cs typeface="Verdana"/>
              </a:rPr>
              <a:t>T</a:t>
            </a:r>
            <a:r>
              <a:rPr sz="2400" b="1" spc="-20" dirty="0">
                <a:solidFill>
                  <a:srgbClr val="002D62"/>
                </a:solidFill>
                <a:latin typeface="Verdana"/>
                <a:cs typeface="Verdana"/>
              </a:rPr>
              <a:t>KI</a:t>
            </a:r>
            <a:r>
              <a:rPr sz="2400" b="1" spc="-35" dirty="0">
                <a:solidFill>
                  <a:srgbClr val="002D62"/>
                </a:solidFill>
                <a:latin typeface="Verdana"/>
                <a:cs typeface="Verdana"/>
              </a:rPr>
              <a:t>N</a:t>
            </a:r>
            <a:r>
              <a:rPr sz="2400" b="1" spc="-20" dirty="0">
                <a:solidFill>
                  <a:srgbClr val="002D62"/>
                </a:solidFill>
                <a:latin typeface="Verdana"/>
                <a:cs typeface="Verdana"/>
              </a:rPr>
              <a:t>TO</a:t>
            </a:r>
            <a:r>
              <a:rPr sz="2400" b="1" spc="45" dirty="0">
                <a:solidFill>
                  <a:srgbClr val="002D62"/>
                </a:solidFill>
                <a:latin typeface="Verdana"/>
                <a:cs typeface="Verdana"/>
              </a:rPr>
              <a:t> </a:t>
            </a:r>
            <a:r>
              <a:rPr sz="2400" b="1" dirty="0">
                <a:solidFill>
                  <a:srgbClr val="002D62"/>
                </a:solidFill>
                <a:latin typeface="Verdana"/>
                <a:cs typeface="Verdana"/>
              </a:rPr>
              <a:t>Y</a:t>
            </a:r>
            <a:r>
              <a:rPr sz="2400" b="1" spc="-10" dirty="0">
                <a:solidFill>
                  <a:srgbClr val="002D62"/>
                </a:solidFill>
                <a:latin typeface="Verdana"/>
                <a:cs typeface="Verdana"/>
              </a:rPr>
              <a:t>L</a:t>
            </a:r>
            <a:r>
              <a:rPr sz="2400" b="1" dirty="0">
                <a:solidFill>
                  <a:srgbClr val="002D62"/>
                </a:solidFill>
                <a:latin typeface="Verdana"/>
                <a:cs typeface="Verdana"/>
              </a:rPr>
              <a:t>EISSIVIST</a:t>
            </a:r>
            <a:r>
              <a:rPr sz="2400" b="1" spc="-10" dirty="0">
                <a:solidFill>
                  <a:srgbClr val="002D62"/>
                </a:solidFill>
                <a:latin typeface="Verdana"/>
                <a:cs typeface="Verdana"/>
              </a:rPr>
              <a:t>Ä</a:t>
            </a:r>
            <a:r>
              <a:rPr sz="2400" b="1" dirty="0">
                <a:solidFill>
                  <a:srgbClr val="002D62"/>
                </a:solidFill>
                <a:latin typeface="Verdana"/>
                <a:cs typeface="Verdana"/>
              </a:rPr>
              <a:t>VÄKSI P</a:t>
            </a:r>
            <a:r>
              <a:rPr sz="2400" b="1" spc="5" dirty="0">
                <a:solidFill>
                  <a:srgbClr val="002D62"/>
                </a:solidFill>
                <a:latin typeface="Verdana"/>
                <a:cs typeface="Verdana"/>
              </a:rPr>
              <a:t>E</a:t>
            </a:r>
            <a:r>
              <a:rPr sz="2400" b="1" dirty="0">
                <a:solidFill>
                  <a:srgbClr val="002D62"/>
                </a:solidFill>
                <a:latin typeface="Verdana"/>
                <a:cs typeface="Verdana"/>
              </a:rPr>
              <a:t>R</a:t>
            </a:r>
            <a:r>
              <a:rPr sz="2400" b="1" spc="-15" dirty="0">
                <a:solidFill>
                  <a:srgbClr val="002D62"/>
                </a:solidFill>
                <a:latin typeface="Verdana"/>
                <a:cs typeface="Verdana"/>
              </a:rPr>
              <a:t>U</a:t>
            </a:r>
            <a:r>
              <a:rPr sz="2400" b="1" dirty="0">
                <a:solidFill>
                  <a:srgbClr val="002D62"/>
                </a:solidFill>
                <a:latin typeface="Verdana"/>
                <a:cs typeface="Verdana"/>
              </a:rPr>
              <a:t>ST</a:t>
            </a:r>
            <a:r>
              <a:rPr sz="2400" b="1" spc="-10" dirty="0">
                <a:solidFill>
                  <a:srgbClr val="002D62"/>
                </a:solidFill>
                <a:latin typeface="Verdana"/>
                <a:cs typeface="Verdana"/>
              </a:rPr>
              <a:t>U</a:t>
            </a:r>
            <a:r>
              <a:rPr sz="2400" b="1" spc="-20" dirty="0">
                <a:solidFill>
                  <a:srgbClr val="002D62"/>
                </a:solidFill>
                <a:latin typeface="Verdana"/>
                <a:cs typeface="Verdana"/>
              </a:rPr>
              <a:t>T</a:t>
            </a:r>
            <a:r>
              <a:rPr sz="2400" b="1" spc="-30" dirty="0">
                <a:solidFill>
                  <a:srgbClr val="002D62"/>
                </a:solidFill>
                <a:latin typeface="Verdana"/>
                <a:cs typeface="Verdana"/>
              </a:rPr>
              <a:t>K</a:t>
            </a:r>
            <a:r>
              <a:rPr sz="2400" b="1" spc="-20" dirty="0">
                <a:solidFill>
                  <a:srgbClr val="002D62"/>
                </a:solidFill>
                <a:latin typeface="Verdana"/>
                <a:cs typeface="Verdana"/>
              </a:rPr>
              <a:t>IN</a:t>
            </a:r>
            <a:r>
              <a:rPr sz="2400" b="1" spc="-40" dirty="0">
                <a:solidFill>
                  <a:srgbClr val="002D62"/>
                </a:solidFill>
                <a:latin typeface="Verdana"/>
                <a:cs typeface="Verdana"/>
              </a:rPr>
              <a:t>N</a:t>
            </a:r>
            <a:r>
              <a:rPr sz="2400" b="1" dirty="0">
                <a:solidFill>
                  <a:srgbClr val="002D62"/>
                </a:solidFill>
                <a:latin typeface="Verdana"/>
                <a:cs typeface="Verdana"/>
              </a:rPr>
              <a:t>OKSI</a:t>
            </a:r>
            <a:endParaRPr sz="2400">
              <a:solidFill>
                <a:prstClr val="black"/>
              </a:solidFill>
              <a:latin typeface="Verdana"/>
              <a:cs typeface="Verdana"/>
            </a:endParaRPr>
          </a:p>
        </p:txBody>
      </p:sp>
      <p:sp>
        <p:nvSpPr>
          <p:cNvPr id="6" name="object 6"/>
          <p:cNvSpPr txBox="1"/>
          <p:nvPr/>
        </p:nvSpPr>
        <p:spPr>
          <a:xfrm>
            <a:off x="1986542" y="2593086"/>
            <a:ext cx="6293485" cy="3664585"/>
          </a:xfrm>
          <a:prstGeom prst="rect">
            <a:avLst/>
          </a:prstGeom>
        </p:spPr>
        <p:txBody>
          <a:bodyPr vert="horz" wrap="square" lIns="0" tIns="0" rIns="0" bIns="0" rtlCol="0">
            <a:noAutofit/>
          </a:bodyPr>
          <a:lstStyle/>
          <a:p>
            <a:pPr marL="355287" marR="153535" indent="-342600" defTabSz="913599"/>
            <a:r>
              <a:rPr sz="2000" b="1" dirty="0">
                <a:solidFill>
                  <a:srgbClr val="002D62"/>
                </a:solidFill>
                <a:latin typeface="Verdana"/>
                <a:cs typeface="Verdana"/>
              </a:rPr>
              <a:t>1.</a:t>
            </a:r>
            <a:r>
              <a:rPr sz="2000" b="1" spc="-140" dirty="0">
                <a:solidFill>
                  <a:srgbClr val="002D62"/>
                </a:solidFill>
                <a:latin typeface="Verdana"/>
                <a:cs typeface="Verdana"/>
              </a:rPr>
              <a:t> </a:t>
            </a:r>
            <a:r>
              <a:rPr sz="2000" b="1" u="heavy" dirty="0" err="1">
                <a:solidFill>
                  <a:srgbClr val="002D62"/>
                </a:solidFill>
                <a:latin typeface="Verdana"/>
                <a:cs typeface="Verdana"/>
              </a:rPr>
              <a:t>Pää</a:t>
            </a:r>
            <a:r>
              <a:rPr sz="2000" b="1" u="heavy" spc="10" dirty="0" err="1">
                <a:solidFill>
                  <a:srgbClr val="002D62"/>
                </a:solidFill>
                <a:latin typeface="Verdana"/>
                <a:cs typeface="Verdana"/>
              </a:rPr>
              <a:t>a</a:t>
            </a:r>
            <a:r>
              <a:rPr sz="2000" b="1" u="heavy" dirty="0" err="1">
                <a:solidFill>
                  <a:srgbClr val="002D62"/>
                </a:solidFill>
                <a:latin typeface="Verdana"/>
                <a:cs typeface="Verdana"/>
              </a:rPr>
              <a:t>siallinen</a:t>
            </a:r>
            <a:r>
              <a:rPr sz="2000" b="1" u="heavy" spc="-25" dirty="0">
                <a:solidFill>
                  <a:srgbClr val="002D62"/>
                </a:solidFill>
                <a:latin typeface="Verdana"/>
                <a:cs typeface="Verdana"/>
              </a:rPr>
              <a:t> </a:t>
            </a:r>
            <a:r>
              <a:rPr sz="2000" b="1" u="heavy" dirty="0" err="1" smtClean="0">
                <a:solidFill>
                  <a:srgbClr val="002D62"/>
                </a:solidFill>
                <a:latin typeface="Verdana"/>
                <a:cs typeface="Verdana"/>
              </a:rPr>
              <a:t>ta</a:t>
            </a:r>
            <a:r>
              <a:rPr sz="2000" b="1" u="heavy" spc="5" dirty="0" err="1" smtClean="0">
                <a:solidFill>
                  <a:srgbClr val="002D62"/>
                </a:solidFill>
                <a:latin typeface="Verdana"/>
                <a:cs typeface="Verdana"/>
              </a:rPr>
              <a:t>v</a:t>
            </a:r>
            <a:r>
              <a:rPr sz="2000" b="1" u="heavy" dirty="0" err="1" smtClean="0">
                <a:solidFill>
                  <a:srgbClr val="002D62"/>
                </a:solidFill>
                <a:latin typeface="Verdana"/>
                <a:cs typeface="Verdana"/>
              </a:rPr>
              <a:t>oit</a:t>
            </a:r>
            <a:r>
              <a:rPr sz="2000" b="1" u="heavy" spc="10" dirty="0" err="1" smtClean="0">
                <a:solidFill>
                  <a:srgbClr val="002D62"/>
                </a:solidFill>
                <a:latin typeface="Verdana"/>
                <a:cs typeface="Verdana"/>
              </a:rPr>
              <a:t>e</a:t>
            </a:r>
            <a:r>
              <a:rPr sz="2000" dirty="0">
                <a:solidFill>
                  <a:srgbClr val="002D62"/>
                </a:solidFill>
                <a:latin typeface="Verdana"/>
                <a:cs typeface="Verdana"/>
              </a:rPr>
              <a:t>:</a:t>
            </a:r>
            <a:r>
              <a:rPr sz="2000" spc="-20" dirty="0">
                <a:solidFill>
                  <a:srgbClr val="002D62"/>
                </a:solidFill>
                <a:latin typeface="Verdana"/>
                <a:cs typeface="Verdana"/>
              </a:rPr>
              <a:t> </a:t>
            </a:r>
            <a:r>
              <a:rPr sz="2000" dirty="0">
                <a:solidFill>
                  <a:srgbClr val="002D62"/>
                </a:solidFill>
                <a:latin typeface="Verdana"/>
                <a:cs typeface="Verdana"/>
              </a:rPr>
              <a:t>Luki</a:t>
            </a:r>
            <a:r>
              <a:rPr sz="2000" spc="-10" dirty="0">
                <a:solidFill>
                  <a:srgbClr val="002D62"/>
                </a:solidFill>
                <a:latin typeface="Verdana"/>
                <a:cs typeface="Verdana"/>
              </a:rPr>
              <a:t>o</a:t>
            </a:r>
            <a:r>
              <a:rPr sz="2000" dirty="0">
                <a:solidFill>
                  <a:srgbClr val="002D62"/>
                </a:solidFill>
                <a:latin typeface="Verdana"/>
                <a:cs typeface="Verdana"/>
              </a:rPr>
              <a:t>tu</a:t>
            </a:r>
            <a:r>
              <a:rPr sz="2000" spc="5" dirty="0">
                <a:solidFill>
                  <a:srgbClr val="002D62"/>
                </a:solidFill>
                <a:latin typeface="Verdana"/>
                <a:cs typeface="Verdana"/>
              </a:rPr>
              <a:t>t</a:t>
            </a:r>
            <a:r>
              <a:rPr sz="2000" dirty="0">
                <a:solidFill>
                  <a:srgbClr val="002D62"/>
                </a:solidFill>
                <a:latin typeface="Verdana"/>
                <a:cs typeface="Verdana"/>
              </a:rPr>
              <a:t>k</a:t>
            </a:r>
            <a:r>
              <a:rPr sz="2000" spc="-10" dirty="0">
                <a:solidFill>
                  <a:srgbClr val="002D62"/>
                </a:solidFill>
                <a:latin typeface="Verdana"/>
                <a:cs typeface="Verdana"/>
              </a:rPr>
              <a:t>i</a:t>
            </a:r>
            <a:r>
              <a:rPr sz="2000" dirty="0">
                <a:solidFill>
                  <a:srgbClr val="002D62"/>
                </a:solidFill>
                <a:latin typeface="Verdana"/>
                <a:cs typeface="Verdana"/>
              </a:rPr>
              <a:t>nto</a:t>
            </a:r>
            <a:r>
              <a:rPr sz="2000" spc="-35" dirty="0">
                <a:solidFill>
                  <a:srgbClr val="002D62"/>
                </a:solidFill>
                <a:latin typeface="Verdana"/>
                <a:cs typeface="Verdana"/>
              </a:rPr>
              <a:t> </a:t>
            </a:r>
            <a:r>
              <a:rPr sz="2000" dirty="0">
                <a:solidFill>
                  <a:srgbClr val="002D62"/>
                </a:solidFill>
                <a:latin typeface="Verdana"/>
                <a:cs typeface="Verdana"/>
              </a:rPr>
              <a:t>anta</a:t>
            </a:r>
            <a:r>
              <a:rPr sz="2000" spc="-15" dirty="0">
                <a:solidFill>
                  <a:srgbClr val="002D62"/>
                </a:solidFill>
                <a:latin typeface="Verdana"/>
                <a:cs typeface="Verdana"/>
              </a:rPr>
              <a:t>i</a:t>
            </a:r>
            <a:r>
              <a:rPr sz="2000" dirty="0">
                <a:solidFill>
                  <a:srgbClr val="002D62"/>
                </a:solidFill>
                <a:latin typeface="Verdana"/>
                <a:cs typeface="Verdana"/>
              </a:rPr>
              <a:t>si </a:t>
            </a:r>
            <a:r>
              <a:rPr sz="2000" spc="-35" dirty="0">
                <a:solidFill>
                  <a:srgbClr val="002D62"/>
                </a:solidFill>
                <a:latin typeface="Verdana"/>
                <a:cs typeface="Verdana"/>
              </a:rPr>
              <a:t>v</a:t>
            </a:r>
            <a:r>
              <a:rPr sz="2000" dirty="0">
                <a:solidFill>
                  <a:srgbClr val="002D62"/>
                </a:solidFill>
                <a:latin typeface="Verdana"/>
                <a:cs typeface="Verdana"/>
              </a:rPr>
              <a:t>a</a:t>
            </a:r>
            <a:r>
              <a:rPr sz="2000" spc="-25" dirty="0">
                <a:solidFill>
                  <a:srgbClr val="002D62"/>
                </a:solidFill>
                <a:latin typeface="Verdana"/>
                <a:cs typeface="Verdana"/>
              </a:rPr>
              <a:t>h</a:t>
            </a:r>
            <a:r>
              <a:rPr sz="2000" spc="-35" dirty="0">
                <a:solidFill>
                  <a:srgbClr val="002D62"/>
                </a:solidFill>
                <a:latin typeface="Verdana"/>
                <a:cs typeface="Verdana"/>
              </a:rPr>
              <a:t>v</a:t>
            </a:r>
            <a:r>
              <a:rPr sz="2000" dirty="0">
                <a:solidFill>
                  <a:srgbClr val="002D62"/>
                </a:solidFill>
                <a:latin typeface="Verdana"/>
                <a:cs typeface="Verdana"/>
              </a:rPr>
              <a:t>an</a:t>
            </a:r>
            <a:r>
              <a:rPr sz="2000" spc="-20" dirty="0">
                <a:solidFill>
                  <a:srgbClr val="002D62"/>
                </a:solidFill>
                <a:latin typeface="Verdana"/>
                <a:cs typeface="Verdana"/>
              </a:rPr>
              <a:t> </a:t>
            </a:r>
            <a:r>
              <a:rPr sz="2000" dirty="0">
                <a:solidFill>
                  <a:srgbClr val="002D62"/>
                </a:solidFill>
                <a:latin typeface="Verdana"/>
                <a:cs typeface="Verdana"/>
              </a:rPr>
              <a:t>ak</a:t>
            </a:r>
            <a:r>
              <a:rPr sz="2000" spc="-10" dirty="0">
                <a:solidFill>
                  <a:srgbClr val="002D62"/>
                </a:solidFill>
                <a:latin typeface="Verdana"/>
                <a:cs typeface="Verdana"/>
              </a:rPr>
              <a:t>a</a:t>
            </a:r>
            <a:r>
              <a:rPr sz="2000" dirty="0">
                <a:solidFill>
                  <a:srgbClr val="002D62"/>
                </a:solidFill>
                <a:latin typeface="Verdana"/>
                <a:cs typeface="Verdana"/>
              </a:rPr>
              <a:t>te</a:t>
            </a:r>
            <a:r>
              <a:rPr sz="2000" spc="-10" dirty="0">
                <a:solidFill>
                  <a:srgbClr val="002D62"/>
                </a:solidFill>
                <a:latin typeface="Verdana"/>
                <a:cs typeface="Verdana"/>
              </a:rPr>
              <a:t>e</a:t>
            </a:r>
            <a:r>
              <a:rPr sz="2000" dirty="0">
                <a:solidFill>
                  <a:srgbClr val="002D62"/>
                </a:solidFill>
                <a:latin typeface="Verdana"/>
                <a:cs typeface="Verdana"/>
              </a:rPr>
              <a:t>m</a:t>
            </a:r>
            <a:r>
              <a:rPr sz="2000" spc="-15" dirty="0">
                <a:solidFill>
                  <a:srgbClr val="002D62"/>
                </a:solidFill>
                <a:latin typeface="Verdana"/>
                <a:cs typeface="Verdana"/>
              </a:rPr>
              <a:t>i</a:t>
            </a:r>
            <a:r>
              <a:rPr sz="2000" dirty="0">
                <a:solidFill>
                  <a:srgbClr val="002D62"/>
                </a:solidFill>
                <a:latin typeface="Verdana"/>
                <a:cs typeface="Verdana"/>
              </a:rPr>
              <a:t>s</a:t>
            </a:r>
            <a:r>
              <a:rPr sz="2000" spc="-10" dirty="0">
                <a:solidFill>
                  <a:srgbClr val="002D62"/>
                </a:solidFill>
                <a:latin typeface="Verdana"/>
                <a:cs typeface="Verdana"/>
              </a:rPr>
              <a:t>e</a:t>
            </a:r>
            <a:r>
              <a:rPr sz="2000" dirty="0">
                <a:solidFill>
                  <a:srgbClr val="002D62"/>
                </a:solidFill>
                <a:latin typeface="Verdana"/>
                <a:cs typeface="Verdana"/>
              </a:rPr>
              <a:t>n</a:t>
            </a:r>
            <a:r>
              <a:rPr sz="2000" spc="-20" dirty="0">
                <a:solidFill>
                  <a:srgbClr val="002D62"/>
                </a:solidFill>
                <a:latin typeface="Verdana"/>
                <a:cs typeface="Verdana"/>
              </a:rPr>
              <a:t> </a:t>
            </a:r>
            <a:r>
              <a:rPr sz="2000" dirty="0">
                <a:solidFill>
                  <a:srgbClr val="002D62"/>
                </a:solidFill>
                <a:latin typeface="Verdana"/>
                <a:cs typeface="Verdana"/>
              </a:rPr>
              <a:t>p</a:t>
            </a:r>
            <a:r>
              <a:rPr sz="2000" spc="-10" dirty="0">
                <a:solidFill>
                  <a:srgbClr val="002D62"/>
                </a:solidFill>
                <a:latin typeface="Verdana"/>
                <a:cs typeface="Verdana"/>
              </a:rPr>
              <a:t>e</a:t>
            </a:r>
            <a:r>
              <a:rPr sz="2000" dirty="0">
                <a:solidFill>
                  <a:srgbClr val="002D62"/>
                </a:solidFill>
                <a:latin typeface="Verdana"/>
                <a:cs typeface="Verdana"/>
              </a:rPr>
              <a:t>rustan</a:t>
            </a:r>
            <a:r>
              <a:rPr sz="2000" spc="-30" dirty="0">
                <a:solidFill>
                  <a:srgbClr val="002D62"/>
                </a:solidFill>
                <a:latin typeface="Verdana"/>
                <a:cs typeface="Verdana"/>
              </a:rPr>
              <a:t> </a:t>
            </a:r>
            <a:r>
              <a:rPr sz="2000" spc="-10" dirty="0">
                <a:solidFill>
                  <a:srgbClr val="002D62"/>
                </a:solidFill>
                <a:latin typeface="Verdana"/>
                <a:cs typeface="Verdana"/>
              </a:rPr>
              <a:t>e</a:t>
            </a:r>
            <a:r>
              <a:rPr sz="2000" dirty="0">
                <a:solidFill>
                  <a:srgbClr val="002D62"/>
                </a:solidFill>
                <a:latin typeface="Verdana"/>
                <a:cs typeface="Verdana"/>
              </a:rPr>
              <a:t>r</a:t>
            </a:r>
            <a:r>
              <a:rPr sz="2000" spc="-15" dirty="0">
                <a:solidFill>
                  <a:srgbClr val="002D62"/>
                </a:solidFill>
                <a:latin typeface="Verdana"/>
                <a:cs typeface="Verdana"/>
              </a:rPr>
              <a:t>it</a:t>
            </a:r>
            <a:r>
              <a:rPr sz="2000" dirty="0">
                <a:solidFill>
                  <a:srgbClr val="002D62"/>
                </a:solidFill>
                <a:latin typeface="Verdana"/>
                <a:cs typeface="Verdana"/>
              </a:rPr>
              <a:t>y</a:t>
            </a:r>
            <a:r>
              <a:rPr sz="2000" spc="-10" dirty="0">
                <a:solidFill>
                  <a:srgbClr val="002D62"/>
                </a:solidFill>
                <a:latin typeface="Verdana"/>
                <a:cs typeface="Verdana"/>
              </a:rPr>
              <a:t>i</a:t>
            </a:r>
            <a:r>
              <a:rPr sz="2000" dirty="0">
                <a:solidFill>
                  <a:srgbClr val="002D62"/>
                </a:solidFill>
                <a:latin typeface="Verdana"/>
                <a:cs typeface="Verdana"/>
              </a:rPr>
              <a:t>s</a:t>
            </a:r>
            <a:r>
              <a:rPr sz="2000" spc="-10" dirty="0">
                <a:solidFill>
                  <a:srgbClr val="002D62"/>
                </a:solidFill>
                <a:latin typeface="Verdana"/>
                <a:cs typeface="Verdana"/>
              </a:rPr>
              <a:t>e</a:t>
            </a:r>
            <a:r>
              <a:rPr sz="2000" dirty="0">
                <a:solidFill>
                  <a:srgbClr val="002D62"/>
                </a:solidFill>
                <a:latin typeface="Verdana"/>
                <a:cs typeface="Verdana"/>
              </a:rPr>
              <a:t>sti y</a:t>
            </a:r>
            <a:r>
              <a:rPr sz="2000" spc="-10" dirty="0">
                <a:solidFill>
                  <a:srgbClr val="002D62"/>
                </a:solidFill>
                <a:latin typeface="Verdana"/>
                <a:cs typeface="Verdana"/>
              </a:rPr>
              <a:t>l</a:t>
            </a:r>
            <a:r>
              <a:rPr sz="2000" spc="-15" dirty="0">
                <a:solidFill>
                  <a:srgbClr val="002D62"/>
                </a:solidFill>
                <a:latin typeface="Verdana"/>
                <a:cs typeface="Verdana"/>
              </a:rPr>
              <a:t>i</a:t>
            </a:r>
            <a:r>
              <a:rPr sz="2000" dirty="0">
                <a:solidFill>
                  <a:srgbClr val="002D62"/>
                </a:solidFill>
                <a:latin typeface="Verdana"/>
                <a:cs typeface="Verdana"/>
              </a:rPr>
              <a:t>op</a:t>
            </a:r>
            <a:r>
              <a:rPr sz="2000" spc="-15" dirty="0">
                <a:solidFill>
                  <a:srgbClr val="002D62"/>
                </a:solidFill>
                <a:latin typeface="Verdana"/>
                <a:cs typeface="Verdana"/>
              </a:rPr>
              <a:t>i</a:t>
            </a:r>
            <a:r>
              <a:rPr sz="2000" dirty="0">
                <a:solidFill>
                  <a:srgbClr val="002D62"/>
                </a:solidFill>
                <a:latin typeface="Verdana"/>
                <a:cs typeface="Verdana"/>
              </a:rPr>
              <a:t>sto</a:t>
            </a:r>
            <a:r>
              <a:rPr sz="2000" spc="-15" dirty="0">
                <a:solidFill>
                  <a:srgbClr val="002D62"/>
                </a:solidFill>
                <a:latin typeface="Verdana"/>
                <a:cs typeface="Verdana"/>
              </a:rPr>
              <a:t>i</a:t>
            </a:r>
            <a:r>
              <a:rPr sz="2000" dirty="0">
                <a:solidFill>
                  <a:srgbClr val="002D62"/>
                </a:solidFill>
                <a:latin typeface="Verdana"/>
                <a:cs typeface="Verdana"/>
              </a:rPr>
              <a:t>hin</a:t>
            </a:r>
            <a:r>
              <a:rPr sz="2000" spc="10" dirty="0">
                <a:solidFill>
                  <a:srgbClr val="002D62"/>
                </a:solidFill>
                <a:latin typeface="Verdana"/>
                <a:cs typeface="Verdana"/>
              </a:rPr>
              <a:t> </a:t>
            </a:r>
            <a:r>
              <a:rPr sz="2000" dirty="0">
                <a:solidFill>
                  <a:srgbClr val="002D62"/>
                </a:solidFill>
                <a:latin typeface="Verdana"/>
                <a:cs typeface="Verdana"/>
              </a:rPr>
              <a:t>ja </a:t>
            </a:r>
            <a:r>
              <a:rPr sz="2000" spc="-25" dirty="0">
                <a:solidFill>
                  <a:srgbClr val="002D62"/>
                </a:solidFill>
                <a:latin typeface="Verdana"/>
                <a:cs typeface="Verdana"/>
              </a:rPr>
              <a:t>k</a:t>
            </a:r>
            <a:r>
              <a:rPr sz="2000" dirty="0">
                <a:solidFill>
                  <a:srgbClr val="002D62"/>
                </a:solidFill>
                <a:latin typeface="Verdana"/>
                <a:cs typeface="Verdana"/>
              </a:rPr>
              <a:t>o</a:t>
            </a:r>
            <a:r>
              <a:rPr sz="2000" spc="-10" dirty="0">
                <a:solidFill>
                  <a:srgbClr val="002D62"/>
                </a:solidFill>
                <a:latin typeface="Verdana"/>
                <a:cs typeface="Verdana"/>
              </a:rPr>
              <a:t>r</a:t>
            </a:r>
            <a:r>
              <a:rPr sz="2000" spc="-25" dirty="0">
                <a:solidFill>
                  <a:srgbClr val="002D62"/>
                </a:solidFill>
                <a:latin typeface="Verdana"/>
                <a:cs typeface="Verdana"/>
              </a:rPr>
              <a:t>k</a:t>
            </a:r>
            <a:r>
              <a:rPr sz="2000" spc="-10" dirty="0">
                <a:solidFill>
                  <a:srgbClr val="002D62"/>
                </a:solidFill>
                <a:latin typeface="Verdana"/>
                <a:cs typeface="Verdana"/>
              </a:rPr>
              <a:t>e</a:t>
            </a:r>
            <a:r>
              <a:rPr sz="2000" dirty="0">
                <a:solidFill>
                  <a:srgbClr val="002D62"/>
                </a:solidFill>
                <a:latin typeface="Verdana"/>
                <a:cs typeface="Verdana"/>
              </a:rPr>
              <a:t>a</a:t>
            </a:r>
            <a:r>
              <a:rPr sz="2000" spc="-25" dirty="0">
                <a:solidFill>
                  <a:srgbClr val="002D62"/>
                </a:solidFill>
                <a:latin typeface="Verdana"/>
                <a:cs typeface="Verdana"/>
              </a:rPr>
              <a:t>k</a:t>
            </a:r>
            <a:r>
              <a:rPr sz="2000" dirty="0">
                <a:solidFill>
                  <a:srgbClr val="002D62"/>
                </a:solidFill>
                <a:latin typeface="Verdana"/>
                <a:cs typeface="Verdana"/>
              </a:rPr>
              <a:t>ou</a:t>
            </a:r>
            <a:r>
              <a:rPr sz="2000" spc="-15" dirty="0">
                <a:solidFill>
                  <a:srgbClr val="002D62"/>
                </a:solidFill>
                <a:latin typeface="Verdana"/>
                <a:cs typeface="Verdana"/>
              </a:rPr>
              <a:t>l</a:t>
            </a:r>
            <a:r>
              <a:rPr sz="2000" dirty="0">
                <a:solidFill>
                  <a:srgbClr val="002D62"/>
                </a:solidFill>
                <a:latin typeface="Verdana"/>
                <a:cs typeface="Verdana"/>
              </a:rPr>
              <a:t>uih</a:t>
            </a:r>
            <a:r>
              <a:rPr sz="2000" spc="-15" dirty="0">
                <a:solidFill>
                  <a:srgbClr val="002D62"/>
                </a:solidFill>
                <a:latin typeface="Verdana"/>
                <a:cs typeface="Verdana"/>
              </a:rPr>
              <a:t>i</a:t>
            </a:r>
            <a:r>
              <a:rPr sz="2000" dirty="0">
                <a:solidFill>
                  <a:srgbClr val="002D62"/>
                </a:solidFill>
                <a:latin typeface="Verdana"/>
                <a:cs typeface="Verdana"/>
              </a:rPr>
              <a:t>n.</a:t>
            </a:r>
            <a:endParaRPr sz="2000" dirty="0">
              <a:solidFill>
                <a:prstClr val="black"/>
              </a:solidFill>
              <a:latin typeface="Verdana"/>
              <a:cs typeface="Verdana"/>
            </a:endParaRPr>
          </a:p>
          <a:p>
            <a:pPr defTabSz="913599">
              <a:lnSpc>
                <a:spcPts val="1000"/>
              </a:lnSpc>
            </a:pPr>
            <a:endParaRPr sz="1000" dirty="0">
              <a:solidFill>
                <a:prstClr val="black"/>
              </a:solidFill>
            </a:endParaRPr>
          </a:p>
          <a:p>
            <a:pPr defTabSz="913599">
              <a:lnSpc>
                <a:spcPts val="1400"/>
              </a:lnSpc>
              <a:spcBef>
                <a:spcPts val="3"/>
              </a:spcBef>
            </a:pPr>
            <a:endParaRPr sz="1400" dirty="0">
              <a:solidFill>
                <a:prstClr val="black"/>
              </a:solidFill>
            </a:endParaRPr>
          </a:p>
          <a:p>
            <a:pPr marL="355287" marR="12690" indent="-342600" defTabSz="913599">
              <a:buClr>
                <a:srgbClr val="002D62"/>
              </a:buClr>
              <a:buFont typeface="Verdana"/>
              <a:buAutoNum type="arabicPeriod" startAt="2"/>
              <a:tabLst>
                <a:tab pos="355287" algn="l"/>
              </a:tabLst>
            </a:pPr>
            <a:r>
              <a:rPr sz="2000" dirty="0">
                <a:solidFill>
                  <a:srgbClr val="002D62"/>
                </a:solidFill>
                <a:latin typeface="Verdana"/>
                <a:cs typeface="Verdana"/>
              </a:rPr>
              <a:t>Luki</a:t>
            </a:r>
            <a:r>
              <a:rPr sz="2000" spc="-10" dirty="0">
                <a:solidFill>
                  <a:srgbClr val="002D62"/>
                </a:solidFill>
                <a:latin typeface="Verdana"/>
                <a:cs typeface="Verdana"/>
              </a:rPr>
              <a:t>o</a:t>
            </a:r>
            <a:r>
              <a:rPr sz="2000" dirty="0">
                <a:solidFill>
                  <a:srgbClr val="002D62"/>
                </a:solidFill>
                <a:latin typeface="Verdana"/>
                <a:cs typeface="Verdana"/>
              </a:rPr>
              <a:t>tu</a:t>
            </a:r>
            <a:r>
              <a:rPr sz="2000" spc="5" dirty="0">
                <a:solidFill>
                  <a:srgbClr val="002D62"/>
                </a:solidFill>
                <a:latin typeface="Verdana"/>
                <a:cs typeface="Verdana"/>
              </a:rPr>
              <a:t>t</a:t>
            </a:r>
            <a:r>
              <a:rPr sz="2000" dirty="0">
                <a:solidFill>
                  <a:srgbClr val="002D62"/>
                </a:solidFill>
                <a:latin typeface="Verdana"/>
                <a:cs typeface="Verdana"/>
              </a:rPr>
              <a:t>k</a:t>
            </a:r>
            <a:r>
              <a:rPr sz="2000" spc="-10" dirty="0">
                <a:solidFill>
                  <a:srgbClr val="002D62"/>
                </a:solidFill>
                <a:latin typeface="Verdana"/>
                <a:cs typeface="Verdana"/>
              </a:rPr>
              <a:t>i</a:t>
            </a:r>
            <a:r>
              <a:rPr sz="2000" dirty="0">
                <a:solidFill>
                  <a:srgbClr val="002D62"/>
                </a:solidFill>
                <a:latin typeface="Verdana"/>
                <a:cs typeface="Verdana"/>
              </a:rPr>
              <a:t>nnon</a:t>
            </a:r>
            <a:r>
              <a:rPr sz="2000" spc="-45" dirty="0">
                <a:solidFill>
                  <a:srgbClr val="002D62"/>
                </a:solidFill>
                <a:latin typeface="Verdana"/>
                <a:cs typeface="Verdana"/>
              </a:rPr>
              <a:t> </a:t>
            </a:r>
            <a:r>
              <a:rPr sz="2000" dirty="0">
                <a:solidFill>
                  <a:srgbClr val="002D62"/>
                </a:solidFill>
                <a:latin typeface="Verdana"/>
                <a:cs typeface="Verdana"/>
              </a:rPr>
              <a:t>suor</a:t>
            </a:r>
            <a:r>
              <a:rPr sz="2000" spc="-15" dirty="0">
                <a:solidFill>
                  <a:srgbClr val="002D62"/>
                </a:solidFill>
                <a:latin typeface="Verdana"/>
                <a:cs typeface="Verdana"/>
              </a:rPr>
              <a:t>i</a:t>
            </a:r>
            <a:r>
              <a:rPr sz="2000" dirty="0">
                <a:solidFill>
                  <a:srgbClr val="002D62"/>
                </a:solidFill>
                <a:latin typeface="Verdana"/>
                <a:cs typeface="Verdana"/>
              </a:rPr>
              <a:t>ttane</a:t>
            </a:r>
            <a:r>
              <a:rPr sz="2000" spc="-10" dirty="0">
                <a:solidFill>
                  <a:srgbClr val="002D62"/>
                </a:solidFill>
                <a:latin typeface="Verdana"/>
                <a:cs typeface="Verdana"/>
              </a:rPr>
              <a:t>e</a:t>
            </a:r>
            <a:r>
              <a:rPr sz="2000" dirty="0">
                <a:solidFill>
                  <a:srgbClr val="002D62"/>
                </a:solidFill>
                <a:latin typeface="Verdana"/>
                <a:cs typeface="Verdana"/>
              </a:rPr>
              <a:t>t</a:t>
            </a:r>
            <a:r>
              <a:rPr sz="2000" spc="-30" dirty="0">
                <a:solidFill>
                  <a:srgbClr val="002D62"/>
                </a:solidFill>
                <a:latin typeface="Verdana"/>
                <a:cs typeface="Verdana"/>
              </a:rPr>
              <a:t> </a:t>
            </a:r>
            <a:r>
              <a:rPr sz="2000" spc="-10" dirty="0">
                <a:solidFill>
                  <a:srgbClr val="002D62"/>
                </a:solidFill>
                <a:latin typeface="Verdana"/>
                <a:cs typeface="Verdana"/>
              </a:rPr>
              <a:t>v</a:t>
            </a:r>
            <a:r>
              <a:rPr sz="2000" dirty="0">
                <a:solidFill>
                  <a:srgbClr val="002D62"/>
                </a:solidFill>
                <a:latin typeface="Verdana"/>
                <a:cs typeface="Verdana"/>
              </a:rPr>
              <a:t>o</a:t>
            </a:r>
            <a:r>
              <a:rPr sz="2000" spc="-15" dirty="0">
                <a:solidFill>
                  <a:srgbClr val="002D62"/>
                </a:solidFill>
                <a:latin typeface="Verdana"/>
                <a:cs typeface="Verdana"/>
              </a:rPr>
              <a:t>i</a:t>
            </a:r>
            <a:r>
              <a:rPr sz="2000" dirty="0">
                <a:solidFill>
                  <a:srgbClr val="002D62"/>
                </a:solidFill>
                <a:latin typeface="Verdana"/>
                <a:cs typeface="Verdana"/>
              </a:rPr>
              <a:t>s</a:t>
            </a:r>
            <a:r>
              <a:rPr sz="2000" spc="-15" dirty="0">
                <a:solidFill>
                  <a:srgbClr val="002D62"/>
                </a:solidFill>
                <a:latin typeface="Verdana"/>
                <a:cs typeface="Verdana"/>
              </a:rPr>
              <a:t>i</a:t>
            </a:r>
            <a:r>
              <a:rPr sz="2000" spc="-35" dirty="0">
                <a:solidFill>
                  <a:srgbClr val="002D62"/>
                </a:solidFill>
                <a:latin typeface="Verdana"/>
                <a:cs typeface="Verdana"/>
              </a:rPr>
              <a:t>v</a:t>
            </a:r>
            <a:r>
              <a:rPr sz="2000" dirty="0">
                <a:solidFill>
                  <a:srgbClr val="002D62"/>
                </a:solidFill>
                <a:latin typeface="Verdana"/>
                <a:cs typeface="Verdana"/>
              </a:rPr>
              <a:t>at </a:t>
            </a:r>
            <a:r>
              <a:rPr sz="2000" dirty="0" err="1">
                <a:solidFill>
                  <a:srgbClr val="002D62"/>
                </a:solidFill>
                <a:latin typeface="Verdana"/>
                <a:cs typeface="Verdana"/>
              </a:rPr>
              <a:t>ha</a:t>
            </a:r>
            <a:r>
              <a:rPr sz="2000" spc="-25" dirty="0" err="1">
                <a:solidFill>
                  <a:srgbClr val="002D62"/>
                </a:solidFill>
                <a:latin typeface="Verdana"/>
                <a:cs typeface="Verdana"/>
              </a:rPr>
              <a:t>k</a:t>
            </a:r>
            <a:r>
              <a:rPr sz="2000" spc="-10" dirty="0" err="1">
                <a:solidFill>
                  <a:srgbClr val="002D62"/>
                </a:solidFill>
                <a:latin typeface="Verdana"/>
                <a:cs typeface="Verdana"/>
              </a:rPr>
              <a:t>e</a:t>
            </a:r>
            <a:r>
              <a:rPr sz="2000" dirty="0" err="1">
                <a:solidFill>
                  <a:srgbClr val="002D62"/>
                </a:solidFill>
                <a:latin typeface="Verdana"/>
                <a:cs typeface="Verdana"/>
              </a:rPr>
              <a:t>ut</a:t>
            </a:r>
            <a:r>
              <a:rPr sz="2000" spc="5" dirty="0" err="1">
                <a:solidFill>
                  <a:srgbClr val="002D62"/>
                </a:solidFill>
                <a:latin typeface="Verdana"/>
                <a:cs typeface="Verdana"/>
              </a:rPr>
              <a:t>u</a:t>
            </a:r>
            <a:r>
              <a:rPr sz="2000" dirty="0" err="1">
                <a:solidFill>
                  <a:srgbClr val="002D62"/>
                </a:solidFill>
                <a:latin typeface="Verdana"/>
                <a:cs typeface="Verdana"/>
              </a:rPr>
              <a:t>a</a:t>
            </a:r>
            <a:r>
              <a:rPr sz="2000" dirty="0">
                <a:solidFill>
                  <a:srgbClr val="002D62"/>
                </a:solidFill>
                <a:latin typeface="Verdana"/>
                <a:cs typeface="Verdana"/>
              </a:rPr>
              <a:t> </a:t>
            </a:r>
            <a:r>
              <a:rPr sz="2000" dirty="0" err="1" smtClean="0">
                <a:solidFill>
                  <a:srgbClr val="002D62"/>
                </a:solidFill>
                <a:latin typeface="Verdana"/>
                <a:cs typeface="Verdana"/>
              </a:rPr>
              <a:t>a</a:t>
            </a:r>
            <a:r>
              <a:rPr sz="2000" spc="-10" dirty="0" err="1" smtClean="0">
                <a:solidFill>
                  <a:srgbClr val="002D62"/>
                </a:solidFill>
                <a:latin typeface="Verdana"/>
                <a:cs typeface="Verdana"/>
              </a:rPr>
              <a:t>m</a:t>
            </a:r>
            <a:r>
              <a:rPr sz="2000" dirty="0" err="1" smtClean="0">
                <a:solidFill>
                  <a:srgbClr val="002D62"/>
                </a:solidFill>
                <a:latin typeface="Verdana"/>
                <a:cs typeface="Verdana"/>
              </a:rPr>
              <a:t>m</a:t>
            </a:r>
            <a:r>
              <a:rPr sz="2000" spc="-10" dirty="0" err="1" smtClean="0">
                <a:solidFill>
                  <a:srgbClr val="002D62"/>
                </a:solidFill>
                <a:latin typeface="Verdana"/>
                <a:cs typeface="Verdana"/>
              </a:rPr>
              <a:t>a</a:t>
            </a:r>
            <a:r>
              <a:rPr sz="2000" dirty="0" err="1" smtClean="0">
                <a:solidFill>
                  <a:srgbClr val="002D62"/>
                </a:solidFill>
                <a:latin typeface="Verdana"/>
                <a:cs typeface="Verdana"/>
              </a:rPr>
              <a:t>t</a:t>
            </a:r>
            <a:r>
              <a:rPr sz="2000" spc="-10" dirty="0" err="1" smtClean="0">
                <a:solidFill>
                  <a:srgbClr val="002D62"/>
                </a:solidFill>
                <a:latin typeface="Verdana"/>
                <a:cs typeface="Verdana"/>
              </a:rPr>
              <a:t>i</a:t>
            </a:r>
            <a:r>
              <a:rPr sz="2000" spc="-15" dirty="0" err="1" smtClean="0">
                <a:solidFill>
                  <a:srgbClr val="002D62"/>
                </a:solidFill>
                <a:latin typeface="Verdana"/>
                <a:cs typeface="Verdana"/>
              </a:rPr>
              <a:t>lli</a:t>
            </a:r>
            <a:r>
              <a:rPr sz="2000" dirty="0" err="1" smtClean="0">
                <a:solidFill>
                  <a:srgbClr val="002D62"/>
                </a:solidFill>
                <a:latin typeface="Verdana"/>
                <a:cs typeface="Verdana"/>
              </a:rPr>
              <a:t>s</a:t>
            </a:r>
            <a:r>
              <a:rPr sz="2000" spc="-10" dirty="0" err="1" smtClean="0">
                <a:solidFill>
                  <a:srgbClr val="002D62"/>
                </a:solidFill>
                <a:latin typeface="Verdana"/>
                <a:cs typeface="Verdana"/>
              </a:rPr>
              <a:t>ee</a:t>
            </a:r>
            <a:r>
              <a:rPr sz="2000" dirty="0" err="1" smtClean="0">
                <a:solidFill>
                  <a:srgbClr val="002D62"/>
                </a:solidFill>
                <a:latin typeface="Verdana"/>
                <a:cs typeface="Verdana"/>
              </a:rPr>
              <a:t>n</a:t>
            </a:r>
            <a:r>
              <a:rPr lang="fi-FI" sz="2000" dirty="0" smtClean="0">
                <a:solidFill>
                  <a:srgbClr val="002D62"/>
                </a:solidFill>
                <a:latin typeface="Verdana"/>
                <a:cs typeface="Verdana"/>
              </a:rPr>
              <a:t> </a:t>
            </a:r>
            <a:r>
              <a:rPr lang="fi-FI" sz="2000" spc="25" dirty="0" smtClean="0">
                <a:solidFill>
                  <a:srgbClr val="002D62"/>
                </a:solidFill>
                <a:latin typeface="Verdana"/>
                <a:cs typeface="Verdana"/>
              </a:rPr>
              <a:t>(</a:t>
            </a:r>
            <a:r>
              <a:rPr sz="2000" dirty="0" err="1" smtClean="0">
                <a:solidFill>
                  <a:srgbClr val="002D62"/>
                </a:solidFill>
                <a:latin typeface="Verdana"/>
                <a:cs typeface="Verdana"/>
              </a:rPr>
              <a:t>a</a:t>
            </a:r>
            <a:r>
              <a:rPr sz="2000" spc="-15" dirty="0" err="1" smtClean="0">
                <a:solidFill>
                  <a:srgbClr val="002D62"/>
                </a:solidFill>
                <a:latin typeface="Verdana"/>
                <a:cs typeface="Verdana"/>
              </a:rPr>
              <a:t>i</a:t>
            </a:r>
            <a:r>
              <a:rPr sz="2000" dirty="0" err="1" smtClean="0">
                <a:solidFill>
                  <a:srgbClr val="002D62"/>
                </a:solidFill>
                <a:latin typeface="Verdana"/>
                <a:cs typeface="Verdana"/>
              </a:rPr>
              <a:t>kuis</a:t>
            </a:r>
            <a:r>
              <a:rPr lang="fi-FI" sz="2000" dirty="0" smtClean="0">
                <a:solidFill>
                  <a:srgbClr val="002D62"/>
                </a:solidFill>
                <a:latin typeface="Verdana"/>
                <a:cs typeface="Verdana"/>
              </a:rPr>
              <a:t>)</a:t>
            </a:r>
            <a:r>
              <a:rPr sz="2000" spc="-30" dirty="0" err="1" smtClean="0">
                <a:solidFill>
                  <a:srgbClr val="002D62"/>
                </a:solidFill>
                <a:latin typeface="Verdana"/>
                <a:cs typeface="Verdana"/>
              </a:rPr>
              <a:t>k</a:t>
            </a:r>
            <a:r>
              <a:rPr sz="2000" dirty="0" err="1" smtClean="0">
                <a:solidFill>
                  <a:srgbClr val="002D62"/>
                </a:solidFill>
                <a:latin typeface="Verdana"/>
                <a:cs typeface="Verdana"/>
              </a:rPr>
              <a:t>ou</a:t>
            </a:r>
            <a:r>
              <a:rPr sz="2000" spc="-15" dirty="0" err="1" smtClean="0">
                <a:solidFill>
                  <a:srgbClr val="002D62"/>
                </a:solidFill>
                <a:latin typeface="Verdana"/>
                <a:cs typeface="Verdana"/>
              </a:rPr>
              <a:t>l</a:t>
            </a:r>
            <a:r>
              <a:rPr sz="2000" dirty="0" err="1" smtClean="0">
                <a:solidFill>
                  <a:srgbClr val="002D62"/>
                </a:solidFill>
                <a:latin typeface="Verdana"/>
                <a:cs typeface="Verdana"/>
              </a:rPr>
              <a:t>ut</a:t>
            </a:r>
            <a:r>
              <a:rPr sz="2000" spc="5" dirty="0" err="1" smtClean="0">
                <a:solidFill>
                  <a:srgbClr val="002D62"/>
                </a:solidFill>
                <a:latin typeface="Verdana"/>
                <a:cs typeface="Verdana"/>
              </a:rPr>
              <a:t>u</a:t>
            </a:r>
            <a:r>
              <a:rPr sz="2000" dirty="0" err="1" smtClean="0">
                <a:solidFill>
                  <a:srgbClr val="002D62"/>
                </a:solidFill>
                <a:latin typeface="Verdana"/>
                <a:cs typeface="Verdana"/>
              </a:rPr>
              <a:t>kse</a:t>
            </a:r>
            <a:r>
              <a:rPr sz="2000" spc="-15" dirty="0" err="1" smtClean="0">
                <a:solidFill>
                  <a:srgbClr val="002D62"/>
                </a:solidFill>
                <a:latin typeface="Verdana"/>
                <a:cs typeface="Verdana"/>
              </a:rPr>
              <a:t>e</a:t>
            </a:r>
            <a:r>
              <a:rPr sz="2000" dirty="0" err="1" smtClean="0">
                <a:solidFill>
                  <a:srgbClr val="002D62"/>
                </a:solidFill>
                <a:latin typeface="Verdana"/>
                <a:cs typeface="Verdana"/>
              </a:rPr>
              <a:t>n</a:t>
            </a:r>
            <a:r>
              <a:rPr sz="2000" spc="-30" dirty="0" smtClean="0">
                <a:solidFill>
                  <a:srgbClr val="002D62"/>
                </a:solidFill>
                <a:latin typeface="Verdana"/>
                <a:cs typeface="Verdana"/>
              </a:rPr>
              <a:t> </a:t>
            </a:r>
            <a:r>
              <a:rPr sz="2000" dirty="0">
                <a:solidFill>
                  <a:srgbClr val="002D62"/>
                </a:solidFill>
                <a:latin typeface="Verdana"/>
                <a:cs typeface="Verdana"/>
              </a:rPr>
              <a:t>tai</a:t>
            </a:r>
            <a:r>
              <a:rPr sz="2000" spc="-25" dirty="0">
                <a:solidFill>
                  <a:srgbClr val="002D62"/>
                </a:solidFill>
                <a:latin typeface="Verdana"/>
                <a:cs typeface="Verdana"/>
              </a:rPr>
              <a:t> </a:t>
            </a:r>
            <a:r>
              <a:rPr sz="2000" dirty="0">
                <a:solidFill>
                  <a:srgbClr val="002D62"/>
                </a:solidFill>
                <a:latin typeface="Verdana"/>
                <a:cs typeface="Verdana"/>
              </a:rPr>
              <a:t>suor</a:t>
            </a:r>
            <a:r>
              <a:rPr sz="2000" spc="-15" dirty="0">
                <a:solidFill>
                  <a:srgbClr val="002D62"/>
                </a:solidFill>
                <a:latin typeface="Verdana"/>
                <a:cs typeface="Verdana"/>
              </a:rPr>
              <a:t>i</a:t>
            </a:r>
            <a:r>
              <a:rPr sz="2000" dirty="0">
                <a:solidFill>
                  <a:srgbClr val="002D62"/>
                </a:solidFill>
                <a:latin typeface="Verdana"/>
                <a:cs typeface="Verdana"/>
              </a:rPr>
              <a:t>ttaa tu</a:t>
            </a:r>
            <a:r>
              <a:rPr sz="2000" spc="5" dirty="0">
                <a:solidFill>
                  <a:srgbClr val="002D62"/>
                </a:solidFill>
                <a:latin typeface="Verdana"/>
                <a:cs typeface="Verdana"/>
              </a:rPr>
              <a:t>t</a:t>
            </a:r>
            <a:r>
              <a:rPr sz="2000" dirty="0">
                <a:solidFill>
                  <a:srgbClr val="002D62"/>
                </a:solidFill>
                <a:latin typeface="Verdana"/>
                <a:cs typeface="Verdana"/>
              </a:rPr>
              <a:t>k</a:t>
            </a:r>
            <a:r>
              <a:rPr sz="2000" spc="-10" dirty="0">
                <a:solidFill>
                  <a:srgbClr val="002D62"/>
                </a:solidFill>
                <a:latin typeface="Verdana"/>
                <a:cs typeface="Verdana"/>
              </a:rPr>
              <a:t>i</a:t>
            </a:r>
            <a:r>
              <a:rPr sz="2000" dirty="0">
                <a:solidFill>
                  <a:srgbClr val="002D62"/>
                </a:solidFill>
                <a:latin typeface="Verdana"/>
                <a:cs typeface="Verdana"/>
              </a:rPr>
              <a:t>nnon</a:t>
            </a:r>
            <a:r>
              <a:rPr sz="2000" spc="-45" dirty="0">
                <a:solidFill>
                  <a:srgbClr val="002D62"/>
                </a:solidFill>
                <a:latin typeface="Verdana"/>
                <a:cs typeface="Verdana"/>
              </a:rPr>
              <a:t> </a:t>
            </a:r>
            <a:r>
              <a:rPr sz="2000" dirty="0">
                <a:solidFill>
                  <a:srgbClr val="1F497D"/>
                </a:solidFill>
                <a:latin typeface="Verdana"/>
                <a:cs typeface="Verdana"/>
              </a:rPr>
              <a:t>opp</a:t>
            </a:r>
            <a:r>
              <a:rPr sz="2000" spc="-15" dirty="0">
                <a:solidFill>
                  <a:srgbClr val="1F497D"/>
                </a:solidFill>
                <a:latin typeface="Verdana"/>
                <a:cs typeface="Verdana"/>
              </a:rPr>
              <a:t>i</a:t>
            </a:r>
            <a:r>
              <a:rPr sz="2000" dirty="0">
                <a:solidFill>
                  <a:srgbClr val="1F497D"/>
                </a:solidFill>
                <a:latin typeface="Verdana"/>
                <a:cs typeface="Verdana"/>
              </a:rPr>
              <a:t>sop</a:t>
            </a:r>
            <a:r>
              <a:rPr sz="2000" spc="-15" dirty="0">
                <a:solidFill>
                  <a:srgbClr val="1F497D"/>
                </a:solidFill>
                <a:latin typeface="Verdana"/>
                <a:cs typeface="Verdana"/>
              </a:rPr>
              <a:t>i</a:t>
            </a:r>
            <a:r>
              <a:rPr sz="2000" dirty="0">
                <a:solidFill>
                  <a:srgbClr val="1F497D"/>
                </a:solidFill>
                <a:latin typeface="Verdana"/>
                <a:cs typeface="Verdana"/>
              </a:rPr>
              <a:t>mus</a:t>
            </a:r>
            <a:r>
              <a:rPr sz="2000" spc="-25" dirty="0">
                <a:solidFill>
                  <a:srgbClr val="1F497D"/>
                </a:solidFill>
                <a:latin typeface="Verdana"/>
                <a:cs typeface="Verdana"/>
              </a:rPr>
              <a:t>k</a:t>
            </a:r>
            <a:r>
              <a:rPr sz="2000" dirty="0">
                <a:solidFill>
                  <a:srgbClr val="1F497D"/>
                </a:solidFill>
                <a:latin typeface="Verdana"/>
                <a:cs typeface="Verdana"/>
              </a:rPr>
              <a:t>ou</a:t>
            </a:r>
            <a:r>
              <a:rPr sz="2000" spc="-15" dirty="0">
                <a:solidFill>
                  <a:srgbClr val="1F497D"/>
                </a:solidFill>
                <a:latin typeface="Verdana"/>
                <a:cs typeface="Verdana"/>
              </a:rPr>
              <a:t>l</a:t>
            </a:r>
            <a:r>
              <a:rPr sz="2000" dirty="0">
                <a:solidFill>
                  <a:srgbClr val="1F497D"/>
                </a:solidFill>
                <a:latin typeface="Verdana"/>
                <a:cs typeface="Verdana"/>
              </a:rPr>
              <a:t>ut</a:t>
            </a:r>
            <a:r>
              <a:rPr sz="2000" spc="5" dirty="0">
                <a:solidFill>
                  <a:srgbClr val="1F497D"/>
                </a:solidFill>
                <a:latin typeface="Verdana"/>
                <a:cs typeface="Verdana"/>
              </a:rPr>
              <a:t>u</a:t>
            </a:r>
            <a:r>
              <a:rPr sz="2000" dirty="0">
                <a:solidFill>
                  <a:srgbClr val="1F497D"/>
                </a:solidFill>
                <a:latin typeface="Verdana"/>
                <a:cs typeface="Verdana"/>
              </a:rPr>
              <a:t>ksena.</a:t>
            </a:r>
          </a:p>
          <a:p>
            <a:pPr defTabSz="913599">
              <a:lnSpc>
                <a:spcPts val="1000"/>
              </a:lnSpc>
              <a:buClr>
                <a:srgbClr val="002D62"/>
              </a:buClr>
              <a:buFont typeface="Verdana"/>
              <a:buAutoNum type="arabicPeriod" startAt="2"/>
            </a:pPr>
            <a:endParaRPr sz="1000" dirty="0">
              <a:solidFill>
                <a:prstClr val="black"/>
              </a:solidFill>
            </a:endParaRPr>
          </a:p>
          <a:p>
            <a:pPr defTabSz="913599">
              <a:lnSpc>
                <a:spcPts val="1400"/>
              </a:lnSpc>
              <a:spcBef>
                <a:spcPts val="1"/>
              </a:spcBef>
              <a:buClr>
                <a:srgbClr val="002D62"/>
              </a:buClr>
              <a:buFont typeface="Verdana"/>
              <a:buAutoNum type="arabicPeriod" startAt="2"/>
            </a:pPr>
            <a:endParaRPr sz="1400" dirty="0">
              <a:solidFill>
                <a:prstClr val="black"/>
              </a:solidFill>
            </a:endParaRPr>
          </a:p>
          <a:p>
            <a:pPr marL="355287" marR="279789" indent="-342600" defTabSz="913599">
              <a:buClr>
                <a:srgbClr val="002D62"/>
              </a:buClr>
              <a:buFont typeface="Verdana"/>
              <a:buAutoNum type="arabicPeriod" startAt="2"/>
              <a:tabLst>
                <a:tab pos="355287" algn="l"/>
              </a:tabLst>
            </a:pPr>
            <a:r>
              <a:rPr sz="2000" dirty="0">
                <a:solidFill>
                  <a:srgbClr val="002D62"/>
                </a:solidFill>
                <a:latin typeface="Verdana"/>
                <a:cs typeface="Verdana"/>
              </a:rPr>
              <a:t>Luki</a:t>
            </a:r>
            <a:r>
              <a:rPr sz="2000" spc="-10" dirty="0">
                <a:solidFill>
                  <a:srgbClr val="002D62"/>
                </a:solidFill>
                <a:latin typeface="Verdana"/>
                <a:cs typeface="Verdana"/>
              </a:rPr>
              <a:t>o</a:t>
            </a:r>
            <a:r>
              <a:rPr sz="2000" dirty="0">
                <a:solidFill>
                  <a:srgbClr val="002D62"/>
                </a:solidFill>
                <a:latin typeface="Verdana"/>
                <a:cs typeface="Verdana"/>
              </a:rPr>
              <a:t>tu</a:t>
            </a:r>
            <a:r>
              <a:rPr sz="2000" spc="5" dirty="0">
                <a:solidFill>
                  <a:srgbClr val="002D62"/>
                </a:solidFill>
                <a:latin typeface="Verdana"/>
                <a:cs typeface="Verdana"/>
              </a:rPr>
              <a:t>t</a:t>
            </a:r>
            <a:r>
              <a:rPr sz="2000" dirty="0">
                <a:solidFill>
                  <a:srgbClr val="002D62"/>
                </a:solidFill>
                <a:latin typeface="Verdana"/>
                <a:cs typeface="Verdana"/>
              </a:rPr>
              <a:t>k</a:t>
            </a:r>
            <a:r>
              <a:rPr sz="2000" spc="-10" dirty="0">
                <a:solidFill>
                  <a:srgbClr val="002D62"/>
                </a:solidFill>
                <a:latin typeface="Verdana"/>
                <a:cs typeface="Verdana"/>
              </a:rPr>
              <a:t>i</a:t>
            </a:r>
            <a:r>
              <a:rPr sz="2000" dirty="0">
                <a:solidFill>
                  <a:srgbClr val="002D62"/>
                </a:solidFill>
                <a:latin typeface="Verdana"/>
                <a:cs typeface="Verdana"/>
              </a:rPr>
              <a:t>nnon</a:t>
            </a:r>
            <a:r>
              <a:rPr sz="2000" spc="-40" dirty="0">
                <a:solidFill>
                  <a:srgbClr val="002D62"/>
                </a:solidFill>
                <a:latin typeface="Verdana"/>
                <a:cs typeface="Verdana"/>
              </a:rPr>
              <a:t> </a:t>
            </a:r>
            <a:r>
              <a:rPr sz="2000" dirty="0">
                <a:solidFill>
                  <a:srgbClr val="002D62"/>
                </a:solidFill>
                <a:latin typeface="Verdana"/>
                <a:cs typeface="Verdana"/>
              </a:rPr>
              <a:t>suor</a:t>
            </a:r>
            <a:r>
              <a:rPr sz="2000" spc="-15" dirty="0">
                <a:solidFill>
                  <a:srgbClr val="002D62"/>
                </a:solidFill>
                <a:latin typeface="Verdana"/>
                <a:cs typeface="Verdana"/>
              </a:rPr>
              <a:t>i</a:t>
            </a:r>
            <a:r>
              <a:rPr sz="2000" dirty="0">
                <a:solidFill>
                  <a:srgbClr val="002D62"/>
                </a:solidFill>
                <a:latin typeface="Verdana"/>
                <a:cs typeface="Verdana"/>
              </a:rPr>
              <a:t>ttan</a:t>
            </a:r>
            <a:r>
              <a:rPr sz="2000" spc="5" dirty="0">
                <a:solidFill>
                  <a:srgbClr val="002D62"/>
                </a:solidFill>
                <a:latin typeface="Verdana"/>
                <a:cs typeface="Verdana"/>
              </a:rPr>
              <a:t>u</a:t>
            </a:r>
            <a:r>
              <a:rPr sz="2000" dirty="0">
                <a:solidFill>
                  <a:srgbClr val="002D62"/>
                </a:solidFill>
                <a:latin typeface="Verdana"/>
                <a:cs typeface="Verdana"/>
              </a:rPr>
              <a:t>t</a:t>
            </a:r>
            <a:r>
              <a:rPr sz="2000" spc="-40" dirty="0">
                <a:solidFill>
                  <a:srgbClr val="002D62"/>
                </a:solidFill>
                <a:latin typeface="Verdana"/>
                <a:cs typeface="Verdana"/>
              </a:rPr>
              <a:t> </a:t>
            </a:r>
            <a:r>
              <a:rPr sz="2000" spc="-10" dirty="0">
                <a:solidFill>
                  <a:srgbClr val="002D62"/>
                </a:solidFill>
                <a:latin typeface="Verdana"/>
                <a:cs typeface="Verdana"/>
              </a:rPr>
              <a:t>v</a:t>
            </a:r>
            <a:r>
              <a:rPr sz="2000" dirty="0">
                <a:solidFill>
                  <a:srgbClr val="002D62"/>
                </a:solidFill>
                <a:latin typeface="Verdana"/>
                <a:cs typeface="Verdana"/>
              </a:rPr>
              <a:t>o</a:t>
            </a:r>
            <a:r>
              <a:rPr sz="2000" spc="-15" dirty="0">
                <a:solidFill>
                  <a:srgbClr val="002D62"/>
                </a:solidFill>
                <a:latin typeface="Verdana"/>
                <a:cs typeface="Verdana"/>
              </a:rPr>
              <a:t>i</a:t>
            </a:r>
            <a:r>
              <a:rPr sz="2000" dirty="0">
                <a:solidFill>
                  <a:srgbClr val="002D62"/>
                </a:solidFill>
                <a:latin typeface="Verdana"/>
                <a:cs typeface="Verdana"/>
              </a:rPr>
              <a:t>si</a:t>
            </a:r>
            <a:r>
              <a:rPr sz="2000" spc="-5" dirty="0">
                <a:solidFill>
                  <a:srgbClr val="002D62"/>
                </a:solidFill>
                <a:latin typeface="Verdana"/>
                <a:cs typeface="Verdana"/>
              </a:rPr>
              <a:t> </a:t>
            </a:r>
            <a:r>
              <a:rPr sz="2000" dirty="0">
                <a:solidFill>
                  <a:srgbClr val="002D62"/>
                </a:solidFill>
                <a:latin typeface="Verdana"/>
                <a:cs typeface="Verdana"/>
              </a:rPr>
              <a:t>ha</a:t>
            </a:r>
            <a:r>
              <a:rPr sz="2000" spc="-10" dirty="0">
                <a:solidFill>
                  <a:srgbClr val="002D62"/>
                </a:solidFill>
                <a:latin typeface="Verdana"/>
                <a:cs typeface="Verdana"/>
              </a:rPr>
              <a:t>l</a:t>
            </a:r>
            <a:r>
              <a:rPr sz="2000" dirty="0">
                <a:solidFill>
                  <a:srgbClr val="002D62"/>
                </a:solidFill>
                <a:latin typeface="Verdana"/>
                <a:cs typeface="Verdana"/>
              </a:rPr>
              <a:t>utessa</a:t>
            </a:r>
            <a:r>
              <a:rPr sz="2000" spc="-10" dirty="0">
                <a:solidFill>
                  <a:srgbClr val="002D62"/>
                </a:solidFill>
                <a:latin typeface="Verdana"/>
                <a:cs typeface="Verdana"/>
              </a:rPr>
              <a:t>a</a:t>
            </a:r>
            <a:r>
              <a:rPr sz="2000" dirty="0">
                <a:solidFill>
                  <a:srgbClr val="002D62"/>
                </a:solidFill>
                <a:latin typeface="Verdana"/>
                <a:cs typeface="Verdana"/>
              </a:rPr>
              <a:t>n ”</a:t>
            </a:r>
            <a:r>
              <a:rPr sz="2000" spc="-20" dirty="0">
                <a:solidFill>
                  <a:srgbClr val="002D62"/>
                </a:solidFill>
                <a:latin typeface="Verdana"/>
                <a:cs typeface="Verdana"/>
              </a:rPr>
              <a:t>k</a:t>
            </a:r>
            <a:r>
              <a:rPr sz="2000" spc="-10" dirty="0">
                <a:solidFill>
                  <a:srgbClr val="002D62"/>
                </a:solidFill>
                <a:latin typeface="Verdana"/>
                <a:cs typeface="Verdana"/>
              </a:rPr>
              <a:t>el</a:t>
            </a:r>
            <a:r>
              <a:rPr sz="2000" dirty="0">
                <a:solidFill>
                  <a:srgbClr val="002D62"/>
                </a:solidFill>
                <a:latin typeface="Verdana"/>
                <a:cs typeface="Verdana"/>
              </a:rPr>
              <a:t>po</a:t>
            </a:r>
            <a:r>
              <a:rPr sz="2000" spc="-15" dirty="0">
                <a:solidFill>
                  <a:srgbClr val="002D62"/>
                </a:solidFill>
                <a:latin typeface="Verdana"/>
                <a:cs typeface="Verdana"/>
              </a:rPr>
              <a:t>i</a:t>
            </a:r>
            <a:r>
              <a:rPr sz="2000" dirty="0">
                <a:solidFill>
                  <a:srgbClr val="002D62"/>
                </a:solidFill>
                <a:latin typeface="Verdana"/>
                <a:cs typeface="Verdana"/>
              </a:rPr>
              <a:t>s</a:t>
            </a:r>
            <a:r>
              <a:rPr sz="2000" spc="-10" dirty="0">
                <a:solidFill>
                  <a:srgbClr val="002D62"/>
                </a:solidFill>
                <a:latin typeface="Verdana"/>
                <a:cs typeface="Verdana"/>
              </a:rPr>
              <a:t>e</a:t>
            </a:r>
            <a:r>
              <a:rPr sz="2000" dirty="0">
                <a:solidFill>
                  <a:srgbClr val="002D62"/>
                </a:solidFill>
                <a:latin typeface="Verdana"/>
                <a:cs typeface="Verdana"/>
              </a:rPr>
              <a:t>na”</a:t>
            </a:r>
            <a:r>
              <a:rPr sz="2000" spc="-20" dirty="0">
                <a:solidFill>
                  <a:srgbClr val="002D62"/>
                </a:solidFill>
                <a:latin typeface="Verdana"/>
                <a:cs typeface="Verdana"/>
              </a:rPr>
              <a:t> </a:t>
            </a:r>
            <a:r>
              <a:rPr sz="2000" dirty="0">
                <a:solidFill>
                  <a:srgbClr val="002D62"/>
                </a:solidFill>
                <a:latin typeface="Verdana"/>
                <a:cs typeface="Verdana"/>
              </a:rPr>
              <a:t>j</a:t>
            </a:r>
            <a:r>
              <a:rPr sz="2000" spc="-10" dirty="0">
                <a:solidFill>
                  <a:srgbClr val="002D62"/>
                </a:solidFill>
                <a:latin typeface="Verdana"/>
                <a:cs typeface="Verdana"/>
              </a:rPr>
              <a:t>a</a:t>
            </a:r>
            <a:r>
              <a:rPr sz="2000" dirty="0">
                <a:solidFill>
                  <a:srgbClr val="002D62"/>
                </a:solidFill>
                <a:latin typeface="Verdana"/>
                <a:cs typeface="Verdana"/>
              </a:rPr>
              <a:t>tkaa</a:t>
            </a:r>
            <a:r>
              <a:rPr sz="2000" spc="-15" dirty="0">
                <a:solidFill>
                  <a:srgbClr val="002D62"/>
                </a:solidFill>
                <a:latin typeface="Verdana"/>
                <a:cs typeface="Verdana"/>
              </a:rPr>
              <a:t> </a:t>
            </a:r>
            <a:r>
              <a:rPr sz="2000" dirty="0">
                <a:solidFill>
                  <a:srgbClr val="002D62"/>
                </a:solidFill>
                <a:latin typeface="Verdana"/>
                <a:cs typeface="Verdana"/>
              </a:rPr>
              <a:t>suo</a:t>
            </a:r>
            <a:r>
              <a:rPr sz="2000" spc="-40" dirty="0">
                <a:solidFill>
                  <a:srgbClr val="002D62"/>
                </a:solidFill>
                <a:latin typeface="Verdana"/>
                <a:cs typeface="Verdana"/>
              </a:rPr>
              <a:t>r</a:t>
            </a:r>
            <a:r>
              <a:rPr sz="2000" dirty="0">
                <a:solidFill>
                  <a:srgbClr val="002D62"/>
                </a:solidFill>
                <a:latin typeface="Verdana"/>
                <a:cs typeface="Verdana"/>
              </a:rPr>
              <a:t>a</a:t>
            </a:r>
            <a:r>
              <a:rPr sz="2000" spc="-10" dirty="0">
                <a:solidFill>
                  <a:srgbClr val="002D62"/>
                </a:solidFill>
                <a:latin typeface="Verdana"/>
                <a:cs typeface="Verdana"/>
              </a:rPr>
              <a:t>a</a:t>
            </a:r>
            <a:r>
              <a:rPr sz="2000" dirty="0">
                <a:solidFill>
                  <a:srgbClr val="002D62"/>
                </a:solidFill>
                <a:latin typeface="Verdana"/>
                <a:cs typeface="Verdana"/>
              </a:rPr>
              <a:t>n</a:t>
            </a:r>
            <a:r>
              <a:rPr sz="2000" spc="-20" dirty="0">
                <a:solidFill>
                  <a:srgbClr val="002D62"/>
                </a:solidFill>
                <a:latin typeface="Verdana"/>
                <a:cs typeface="Verdana"/>
              </a:rPr>
              <a:t> </a:t>
            </a:r>
            <a:r>
              <a:rPr sz="2000" spc="-10" dirty="0">
                <a:solidFill>
                  <a:srgbClr val="002D62"/>
                </a:solidFill>
                <a:latin typeface="Verdana"/>
                <a:cs typeface="Verdana"/>
              </a:rPr>
              <a:t>t</a:t>
            </a:r>
            <a:r>
              <a:rPr sz="2000" dirty="0">
                <a:solidFill>
                  <a:srgbClr val="002D62"/>
                </a:solidFill>
                <a:latin typeface="Verdana"/>
                <a:cs typeface="Verdana"/>
              </a:rPr>
              <a:t>yö</a:t>
            </a:r>
            <a:r>
              <a:rPr sz="2000" spc="-10" dirty="0">
                <a:solidFill>
                  <a:srgbClr val="002D62"/>
                </a:solidFill>
                <a:latin typeface="Verdana"/>
                <a:cs typeface="Verdana"/>
              </a:rPr>
              <a:t>el</a:t>
            </a:r>
            <a:r>
              <a:rPr sz="2000" dirty="0">
                <a:solidFill>
                  <a:srgbClr val="002D62"/>
                </a:solidFill>
                <a:latin typeface="Verdana"/>
                <a:cs typeface="Verdana"/>
              </a:rPr>
              <a:t>ä</a:t>
            </a:r>
            <a:r>
              <a:rPr sz="2000" spc="-10" dirty="0">
                <a:solidFill>
                  <a:srgbClr val="002D62"/>
                </a:solidFill>
                <a:latin typeface="Verdana"/>
                <a:cs typeface="Verdana"/>
              </a:rPr>
              <a:t>m</a:t>
            </a:r>
            <a:r>
              <a:rPr sz="2000" dirty="0">
                <a:solidFill>
                  <a:srgbClr val="002D62"/>
                </a:solidFill>
                <a:latin typeface="Verdana"/>
                <a:cs typeface="Verdana"/>
              </a:rPr>
              <a:t>ä</a:t>
            </a:r>
            <a:r>
              <a:rPr sz="2000" spc="-10" dirty="0">
                <a:solidFill>
                  <a:srgbClr val="002D62"/>
                </a:solidFill>
                <a:latin typeface="Verdana"/>
                <a:cs typeface="Verdana"/>
              </a:rPr>
              <a:t>ä</a:t>
            </a:r>
            <a:r>
              <a:rPr sz="2000" dirty="0">
                <a:solidFill>
                  <a:srgbClr val="002D62"/>
                </a:solidFill>
                <a:latin typeface="Verdana"/>
                <a:cs typeface="Verdana"/>
              </a:rPr>
              <a:t>n </a:t>
            </a:r>
            <a:r>
              <a:rPr sz="2000" spc="-15" dirty="0">
                <a:solidFill>
                  <a:srgbClr val="002D62"/>
                </a:solidFill>
                <a:latin typeface="Verdana"/>
                <a:cs typeface="Verdana"/>
              </a:rPr>
              <a:t>j</a:t>
            </a:r>
            <a:r>
              <a:rPr sz="2000" dirty="0">
                <a:solidFill>
                  <a:srgbClr val="002D62"/>
                </a:solidFill>
                <a:latin typeface="Verdana"/>
                <a:cs typeface="Verdana"/>
              </a:rPr>
              <a:t>a ha</a:t>
            </a:r>
            <a:r>
              <a:rPr sz="2000" spc="-25" dirty="0">
                <a:solidFill>
                  <a:srgbClr val="002D62"/>
                </a:solidFill>
                <a:latin typeface="Verdana"/>
                <a:cs typeface="Verdana"/>
              </a:rPr>
              <a:t>k</a:t>
            </a:r>
            <a:r>
              <a:rPr sz="2000" spc="-10" dirty="0">
                <a:solidFill>
                  <a:srgbClr val="002D62"/>
                </a:solidFill>
                <a:latin typeface="Verdana"/>
                <a:cs typeface="Verdana"/>
              </a:rPr>
              <a:t>e</a:t>
            </a:r>
            <a:r>
              <a:rPr sz="2000" dirty="0">
                <a:solidFill>
                  <a:srgbClr val="002D62"/>
                </a:solidFill>
                <a:latin typeface="Verdana"/>
                <a:cs typeface="Verdana"/>
              </a:rPr>
              <a:t>ut</a:t>
            </a:r>
            <a:r>
              <a:rPr sz="2000" spc="5" dirty="0">
                <a:solidFill>
                  <a:srgbClr val="002D62"/>
                </a:solidFill>
                <a:latin typeface="Verdana"/>
                <a:cs typeface="Verdana"/>
              </a:rPr>
              <a:t>u</a:t>
            </a:r>
            <a:r>
              <a:rPr sz="2000" dirty="0">
                <a:solidFill>
                  <a:srgbClr val="002D62"/>
                </a:solidFill>
                <a:latin typeface="Verdana"/>
                <a:cs typeface="Verdana"/>
              </a:rPr>
              <a:t>a</a:t>
            </a:r>
            <a:r>
              <a:rPr sz="2000" spc="-40" dirty="0">
                <a:solidFill>
                  <a:srgbClr val="002D62"/>
                </a:solidFill>
                <a:latin typeface="Verdana"/>
                <a:cs typeface="Verdana"/>
              </a:rPr>
              <a:t> </a:t>
            </a:r>
            <a:r>
              <a:rPr sz="2000" dirty="0">
                <a:solidFill>
                  <a:srgbClr val="002D62"/>
                </a:solidFill>
                <a:latin typeface="Verdana"/>
                <a:cs typeface="Verdana"/>
              </a:rPr>
              <a:t>ha</a:t>
            </a:r>
            <a:r>
              <a:rPr sz="2000" spc="-10" dirty="0">
                <a:solidFill>
                  <a:srgbClr val="002D62"/>
                </a:solidFill>
                <a:latin typeface="Verdana"/>
                <a:cs typeface="Verdana"/>
              </a:rPr>
              <a:t>l</a:t>
            </a:r>
            <a:r>
              <a:rPr sz="2000" dirty="0">
                <a:solidFill>
                  <a:srgbClr val="002D62"/>
                </a:solidFill>
                <a:latin typeface="Verdana"/>
                <a:cs typeface="Verdana"/>
              </a:rPr>
              <a:t>utessa</a:t>
            </a:r>
            <a:r>
              <a:rPr sz="2000" spc="-10" dirty="0">
                <a:solidFill>
                  <a:srgbClr val="002D62"/>
                </a:solidFill>
                <a:latin typeface="Verdana"/>
                <a:cs typeface="Verdana"/>
              </a:rPr>
              <a:t>a</a:t>
            </a:r>
            <a:r>
              <a:rPr sz="2000" dirty="0">
                <a:solidFill>
                  <a:srgbClr val="002D62"/>
                </a:solidFill>
                <a:latin typeface="Verdana"/>
                <a:cs typeface="Verdana"/>
              </a:rPr>
              <a:t>n</a:t>
            </a:r>
            <a:r>
              <a:rPr sz="2000" spc="-45" dirty="0">
                <a:solidFill>
                  <a:srgbClr val="002D62"/>
                </a:solidFill>
                <a:latin typeface="Verdana"/>
                <a:cs typeface="Verdana"/>
              </a:rPr>
              <a:t> </a:t>
            </a:r>
            <a:r>
              <a:rPr sz="2000" spc="-30" dirty="0">
                <a:solidFill>
                  <a:srgbClr val="002D62"/>
                </a:solidFill>
                <a:latin typeface="Verdana"/>
                <a:cs typeface="Verdana"/>
              </a:rPr>
              <a:t>m</a:t>
            </a:r>
            <a:r>
              <a:rPr sz="2000" dirty="0">
                <a:solidFill>
                  <a:srgbClr val="002D62"/>
                </a:solidFill>
                <a:latin typeface="Verdana"/>
                <a:cs typeface="Verdana"/>
              </a:rPr>
              <a:t>yöhe</a:t>
            </a:r>
            <a:r>
              <a:rPr sz="2000" spc="-10" dirty="0">
                <a:solidFill>
                  <a:srgbClr val="002D62"/>
                </a:solidFill>
                <a:latin typeface="Verdana"/>
                <a:cs typeface="Verdana"/>
              </a:rPr>
              <a:t>m</a:t>
            </a:r>
            <a:r>
              <a:rPr sz="2000" dirty="0">
                <a:solidFill>
                  <a:srgbClr val="002D62"/>
                </a:solidFill>
                <a:latin typeface="Verdana"/>
                <a:cs typeface="Verdana"/>
              </a:rPr>
              <a:t>m</a:t>
            </a:r>
            <a:r>
              <a:rPr sz="2000" spc="-15" dirty="0">
                <a:solidFill>
                  <a:srgbClr val="002D62"/>
                </a:solidFill>
                <a:latin typeface="Verdana"/>
                <a:cs typeface="Verdana"/>
              </a:rPr>
              <a:t>i</a:t>
            </a:r>
            <a:r>
              <a:rPr sz="2000" dirty="0">
                <a:solidFill>
                  <a:srgbClr val="002D62"/>
                </a:solidFill>
                <a:latin typeface="Verdana"/>
                <a:cs typeface="Verdana"/>
              </a:rPr>
              <a:t>n</a:t>
            </a:r>
            <a:r>
              <a:rPr sz="2000" spc="15" dirty="0">
                <a:solidFill>
                  <a:srgbClr val="002D62"/>
                </a:solidFill>
                <a:latin typeface="Verdana"/>
                <a:cs typeface="Verdana"/>
              </a:rPr>
              <a:t> </a:t>
            </a:r>
            <a:r>
              <a:rPr sz="2000" dirty="0">
                <a:solidFill>
                  <a:srgbClr val="002D62"/>
                </a:solidFill>
                <a:latin typeface="Verdana"/>
                <a:cs typeface="Verdana"/>
              </a:rPr>
              <a:t>j</a:t>
            </a:r>
            <a:r>
              <a:rPr sz="2000" spc="-10" dirty="0">
                <a:solidFill>
                  <a:srgbClr val="002D62"/>
                </a:solidFill>
                <a:latin typeface="Verdana"/>
                <a:cs typeface="Verdana"/>
              </a:rPr>
              <a:t>a</a:t>
            </a:r>
            <a:r>
              <a:rPr sz="2000" dirty="0">
                <a:solidFill>
                  <a:srgbClr val="002D62"/>
                </a:solidFill>
                <a:latin typeface="Verdana"/>
                <a:cs typeface="Verdana"/>
              </a:rPr>
              <a:t>t</a:t>
            </a:r>
            <a:r>
              <a:rPr sz="2000" spc="-20" dirty="0">
                <a:solidFill>
                  <a:srgbClr val="002D62"/>
                </a:solidFill>
                <a:latin typeface="Verdana"/>
                <a:cs typeface="Verdana"/>
              </a:rPr>
              <a:t>k</a:t>
            </a:r>
            <a:r>
              <a:rPr sz="2000" spc="5" dirty="0">
                <a:solidFill>
                  <a:srgbClr val="002D62"/>
                </a:solidFill>
                <a:latin typeface="Verdana"/>
                <a:cs typeface="Verdana"/>
              </a:rPr>
              <a:t>o</a:t>
            </a:r>
            <a:r>
              <a:rPr sz="2000" dirty="0">
                <a:solidFill>
                  <a:srgbClr val="002D62"/>
                </a:solidFill>
                <a:latin typeface="Verdana"/>
                <a:cs typeface="Verdana"/>
              </a:rPr>
              <a:t>- op</a:t>
            </a:r>
            <a:r>
              <a:rPr sz="2000" spc="-15" dirty="0">
                <a:solidFill>
                  <a:srgbClr val="002D62"/>
                </a:solidFill>
                <a:latin typeface="Verdana"/>
                <a:cs typeface="Verdana"/>
              </a:rPr>
              <a:t>i</a:t>
            </a:r>
            <a:r>
              <a:rPr sz="2000" dirty="0">
                <a:solidFill>
                  <a:srgbClr val="002D62"/>
                </a:solidFill>
                <a:latin typeface="Verdana"/>
                <a:cs typeface="Verdana"/>
              </a:rPr>
              <a:t>nto</a:t>
            </a:r>
            <a:r>
              <a:rPr sz="2000" spc="-10" dirty="0">
                <a:solidFill>
                  <a:srgbClr val="002D62"/>
                </a:solidFill>
                <a:latin typeface="Verdana"/>
                <a:cs typeface="Verdana"/>
              </a:rPr>
              <a:t>i</a:t>
            </a:r>
            <a:r>
              <a:rPr sz="2000" dirty="0">
                <a:solidFill>
                  <a:srgbClr val="002D62"/>
                </a:solidFill>
                <a:latin typeface="Verdana"/>
                <a:cs typeface="Verdana"/>
              </a:rPr>
              <a:t>hin.</a:t>
            </a:r>
            <a:endParaRPr sz="2000" dirty="0">
              <a:solidFill>
                <a:prstClr val="black"/>
              </a:solidFill>
              <a:latin typeface="Verdana"/>
              <a:cs typeface="Verdana"/>
            </a:endParaRPr>
          </a:p>
        </p:txBody>
      </p:sp>
      <p:sp>
        <p:nvSpPr>
          <p:cNvPr id="7" name="object 7"/>
          <p:cNvSpPr/>
          <p:nvPr/>
        </p:nvSpPr>
        <p:spPr>
          <a:xfrm>
            <a:off x="118871" y="617221"/>
            <a:ext cx="1046988" cy="1013460"/>
          </a:xfrm>
          <a:prstGeom prst="rect">
            <a:avLst/>
          </a:prstGeom>
          <a:blipFill>
            <a:blip r:embed="rId5" cstate="print"/>
            <a:stretch>
              <a:fillRect/>
            </a:stretch>
          </a:blipFill>
        </p:spPr>
        <p:txBody>
          <a:bodyPr wrap="square" lIns="0" tIns="0" rIns="0" bIns="0" rtlCol="0">
            <a:noAutofit/>
          </a:bodyPr>
          <a:lstStyle/>
          <a:p>
            <a:pPr defTabSz="913599"/>
            <a:endParaRPr>
              <a:solidFill>
                <a:prstClr val="black"/>
              </a:solidFill>
            </a:endParaRPr>
          </a:p>
        </p:txBody>
      </p:sp>
      <p:sp>
        <p:nvSpPr>
          <p:cNvPr id="8" name="object 8"/>
          <p:cNvSpPr txBox="1"/>
          <p:nvPr/>
        </p:nvSpPr>
        <p:spPr>
          <a:xfrm>
            <a:off x="122327" y="1253625"/>
            <a:ext cx="1235075" cy="435609"/>
          </a:xfrm>
          <a:prstGeom prst="rect">
            <a:avLst/>
          </a:prstGeom>
        </p:spPr>
        <p:txBody>
          <a:bodyPr vert="horz" wrap="square" lIns="0" tIns="0" rIns="0" bIns="0" rtlCol="0">
            <a:noAutofit/>
          </a:bodyPr>
          <a:lstStyle/>
          <a:p>
            <a:pPr marL="12690" defTabSz="913599"/>
            <a:r>
              <a:rPr sz="900" b="1" spc="-5" dirty="0">
                <a:solidFill>
                  <a:srgbClr val="002D62"/>
                </a:solidFill>
                <a:latin typeface="Verdana"/>
                <a:cs typeface="Verdana"/>
              </a:rPr>
              <a:t>h</a:t>
            </a:r>
            <a:r>
              <a:rPr sz="900" b="1" spc="-10" dirty="0">
                <a:solidFill>
                  <a:srgbClr val="002D62"/>
                </a:solidFill>
                <a:latin typeface="Verdana"/>
                <a:cs typeface="Verdana"/>
              </a:rPr>
              <a:t>yvä </a:t>
            </a:r>
            <a:r>
              <a:rPr sz="900" b="1" spc="-5" dirty="0">
                <a:solidFill>
                  <a:srgbClr val="002D62"/>
                </a:solidFill>
                <a:latin typeface="Verdana"/>
                <a:cs typeface="Verdana"/>
              </a:rPr>
              <a:t>lu</a:t>
            </a:r>
            <a:r>
              <a:rPr sz="900" b="1" spc="-15" dirty="0">
                <a:solidFill>
                  <a:srgbClr val="002D62"/>
                </a:solidFill>
                <a:latin typeface="Verdana"/>
                <a:cs typeface="Verdana"/>
              </a:rPr>
              <a:t>k</a:t>
            </a:r>
            <a:r>
              <a:rPr sz="900" b="1" spc="-5" dirty="0">
                <a:solidFill>
                  <a:srgbClr val="002D62"/>
                </a:solidFill>
                <a:latin typeface="Verdana"/>
                <a:cs typeface="Verdana"/>
              </a:rPr>
              <a:t>io  </a:t>
            </a:r>
            <a:r>
              <a:rPr sz="900" b="1" spc="-15" dirty="0">
                <a:solidFill>
                  <a:srgbClr val="002D62"/>
                </a:solidFill>
                <a:latin typeface="Verdana"/>
                <a:cs typeface="Verdana"/>
              </a:rPr>
              <a:t>2025</a:t>
            </a:r>
            <a:r>
              <a:rPr sz="900" b="1" spc="-10" dirty="0">
                <a:solidFill>
                  <a:srgbClr val="002D62"/>
                </a:solidFill>
                <a:latin typeface="Verdana"/>
                <a:cs typeface="Verdana"/>
              </a:rPr>
              <a:t>?</a:t>
            </a:r>
            <a:endParaRPr sz="900">
              <a:solidFill>
                <a:prstClr val="black"/>
              </a:solidFill>
              <a:latin typeface="Verdana"/>
              <a:cs typeface="Verdana"/>
            </a:endParaRPr>
          </a:p>
          <a:p>
            <a:pPr marR="12690" algn="r" defTabSz="913599">
              <a:lnSpc>
                <a:spcPts val="2265"/>
              </a:lnSpc>
            </a:pPr>
            <a:r>
              <a:rPr sz="2000" dirty="0">
                <a:solidFill>
                  <a:srgbClr val="002D62"/>
                </a:solidFill>
                <a:latin typeface="Arial"/>
                <a:cs typeface="Arial"/>
              </a:rPr>
              <a:t>•</a:t>
            </a:r>
            <a:endParaRPr sz="2000">
              <a:solidFill>
                <a:prstClr val="black"/>
              </a:solidFill>
              <a:latin typeface="Arial"/>
              <a:cs typeface="Arial"/>
            </a:endParaRPr>
          </a:p>
        </p:txBody>
      </p:sp>
      <p:sp>
        <p:nvSpPr>
          <p:cNvPr id="11" name="object 11"/>
          <p:cNvSpPr txBox="1"/>
          <p:nvPr/>
        </p:nvSpPr>
        <p:spPr>
          <a:xfrm>
            <a:off x="2197354" y="6499761"/>
            <a:ext cx="89535" cy="177165"/>
          </a:xfrm>
          <a:prstGeom prst="rect">
            <a:avLst/>
          </a:prstGeom>
        </p:spPr>
        <p:txBody>
          <a:bodyPr vert="horz" wrap="square" lIns="0" tIns="0" rIns="0" bIns="0" rtlCol="0">
            <a:noAutofit/>
          </a:bodyPr>
          <a:lstStyle/>
          <a:p>
            <a:pPr marL="12690" defTabSz="913599"/>
            <a:r>
              <a:rPr sz="1100" dirty="0">
                <a:solidFill>
                  <a:srgbClr val="002D62"/>
                </a:solidFill>
                <a:latin typeface="Verdana"/>
                <a:cs typeface="Verdana"/>
              </a:rPr>
              <a:t>|</a:t>
            </a:r>
            <a:endParaRPr sz="1100">
              <a:solidFill>
                <a:prstClr val="black"/>
              </a:solidFill>
              <a:latin typeface="Verdana"/>
              <a:cs typeface="Verdana"/>
            </a:endParaRPr>
          </a:p>
        </p:txBody>
      </p:sp>
      <p:sp>
        <p:nvSpPr>
          <p:cNvPr id="9" name="object 9"/>
          <p:cNvSpPr txBox="1"/>
          <p:nvPr/>
        </p:nvSpPr>
        <p:spPr>
          <a:xfrm>
            <a:off x="1529333" y="1373632"/>
            <a:ext cx="7047230" cy="920750"/>
          </a:xfrm>
          <a:prstGeom prst="rect">
            <a:avLst/>
          </a:prstGeom>
        </p:spPr>
        <p:txBody>
          <a:bodyPr vert="horz" wrap="square" lIns="0" tIns="0" rIns="0" bIns="0" rtlCol="0">
            <a:noAutofit/>
          </a:bodyPr>
          <a:lstStyle/>
          <a:p>
            <a:pPr marL="12690" marR="12690" defTabSz="913599"/>
            <a:r>
              <a:rPr sz="2000" b="1" dirty="0">
                <a:solidFill>
                  <a:srgbClr val="002D62"/>
                </a:solidFill>
                <a:latin typeface="Verdana"/>
                <a:cs typeface="Verdana"/>
              </a:rPr>
              <a:t>LUKION</a:t>
            </a:r>
            <a:r>
              <a:rPr sz="2000" b="1" spc="-30" dirty="0">
                <a:solidFill>
                  <a:srgbClr val="002D62"/>
                </a:solidFill>
                <a:latin typeface="Verdana"/>
                <a:cs typeface="Verdana"/>
              </a:rPr>
              <a:t> </a:t>
            </a:r>
            <a:r>
              <a:rPr sz="2000" b="1" dirty="0">
                <a:solidFill>
                  <a:srgbClr val="002D62"/>
                </a:solidFill>
                <a:latin typeface="Verdana"/>
                <a:cs typeface="Verdana"/>
              </a:rPr>
              <a:t>J</a:t>
            </a:r>
            <a:r>
              <a:rPr sz="2000" b="1" spc="5" dirty="0">
                <a:solidFill>
                  <a:srgbClr val="002D62"/>
                </a:solidFill>
                <a:latin typeface="Verdana"/>
                <a:cs typeface="Verdana"/>
              </a:rPr>
              <a:t>Ä</a:t>
            </a:r>
            <a:r>
              <a:rPr sz="2000" b="1" dirty="0">
                <a:solidFill>
                  <a:srgbClr val="002D62"/>
                </a:solidFill>
                <a:latin typeface="Verdana"/>
                <a:cs typeface="Verdana"/>
              </a:rPr>
              <a:t>LKEEN</a:t>
            </a:r>
            <a:r>
              <a:rPr sz="2000" b="1" spc="-45" dirty="0">
                <a:solidFill>
                  <a:srgbClr val="002D62"/>
                </a:solidFill>
                <a:latin typeface="Verdana"/>
                <a:cs typeface="Verdana"/>
              </a:rPr>
              <a:t> </a:t>
            </a:r>
            <a:r>
              <a:rPr sz="2000" b="1" dirty="0">
                <a:solidFill>
                  <a:srgbClr val="002D62"/>
                </a:solidFill>
                <a:latin typeface="Verdana"/>
                <a:cs typeface="Verdana"/>
              </a:rPr>
              <a:t>ERILAISIA</a:t>
            </a:r>
            <a:r>
              <a:rPr sz="2000" b="1" spc="-5" dirty="0">
                <a:solidFill>
                  <a:srgbClr val="002D62"/>
                </a:solidFill>
                <a:latin typeface="Verdana"/>
                <a:cs typeface="Verdana"/>
              </a:rPr>
              <a:t> </a:t>
            </a:r>
            <a:r>
              <a:rPr sz="2000" b="1" spc="-10" dirty="0">
                <a:solidFill>
                  <a:srgbClr val="002D62"/>
                </a:solidFill>
                <a:latin typeface="Verdana"/>
                <a:cs typeface="Verdana"/>
              </a:rPr>
              <a:t>M</a:t>
            </a:r>
            <a:r>
              <a:rPr sz="2000" b="1" dirty="0">
                <a:solidFill>
                  <a:srgbClr val="002D62"/>
                </a:solidFill>
                <a:latin typeface="Verdana"/>
                <a:cs typeface="Verdana"/>
              </a:rPr>
              <a:t>AH</a:t>
            </a:r>
            <a:r>
              <a:rPr sz="2000" b="1" spc="-10" dirty="0">
                <a:solidFill>
                  <a:srgbClr val="002D62"/>
                </a:solidFill>
                <a:latin typeface="Verdana"/>
                <a:cs typeface="Verdana"/>
              </a:rPr>
              <a:t>D</a:t>
            </a:r>
            <a:r>
              <a:rPr sz="2000" b="1" dirty="0">
                <a:solidFill>
                  <a:srgbClr val="002D62"/>
                </a:solidFill>
                <a:latin typeface="Verdana"/>
                <a:cs typeface="Verdana"/>
              </a:rPr>
              <a:t>OL</a:t>
            </a:r>
            <a:r>
              <a:rPr sz="2000" b="1" spc="-10" dirty="0">
                <a:solidFill>
                  <a:srgbClr val="002D62"/>
                </a:solidFill>
                <a:latin typeface="Verdana"/>
                <a:cs typeface="Verdana"/>
              </a:rPr>
              <a:t>L</a:t>
            </a:r>
            <a:r>
              <a:rPr sz="2000" b="1" dirty="0">
                <a:solidFill>
                  <a:srgbClr val="002D62"/>
                </a:solidFill>
                <a:latin typeface="Verdana"/>
                <a:cs typeface="Verdana"/>
              </a:rPr>
              <a:t>ISUU</a:t>
            </a:r>
            <a:r>
              <a:rPr sz="2000" b="1" spc="-10" dirty="0">
                <a:solidFill>
                  <a:srgbClr val="002D62"/>
                </a:solidFill>
                <a:latin typeface="Verdana"/>
                <a:cs typeface="Verdana"/>
              </a:rPr>
              <a:t>KS</a:t>
            </a:r>
            <a:r>
              <a:rPr sz="2000" b="1" dirty="0">
                <a:solidFill>
                  <a:srgbClr val="002D62"/>
                </a:solidFill>
                <a:latin typeface="Verdana"/>
                <a:cs typeface="Verdana"/>
              </a:rPr>
              <a:t>IA J</a:t>
            </a:r>
            <a:r>
              <a:rPr sz="2000" b="1" spc="5" dirty="0">
                <a:solidFill>
                  <a:srgbClr val="002D62"/>
                </a:solidFill>
                <a:latin typeface="Verdana"/>
                <a:cs typeface="Verdana"/>
              </a:rPr>
              <a:t>A</a:t>
            </a:r>
            <a:r>
              <a:rPr sz="2000" b="1" dirty="0">
                <a:solidFill>
                  <a:srgbClr val="002D62"/>
                </a:solidFill>
                <a:latin typeface="Verdana"/>
                <a:cs typeface="Verdana"/>
              </a:rPr>
              <a:t>TK</a:t>
            </a:r>
            <a:r>
              <a:rPr sz="2000" b="1" spc="5" dirty="0">
                <a:solidFill>
                  <a:srgbClr val="002D62"/>
                </a:solidFill>
                <a:latin typeface="Verdana"/>
                <a:cs typeface="Verdana"/>
              </a:rPr>
              <a:t>O</a:t>
            </a:r>
            <a:r>
              <a:rPr sz="2000" b="1" spc="-5" dirty="0">
                <a:solidFill>
                  <a:srgbClr val="002D62"/>
                </a:solidFill>
                <a:latin typeface="Verdana"/>
                <a:cs typeface="Verdana"/>
              </a:rPr>
              <a:t>-</a:t>
            </a:r>
            <a:r>
              <a:rPr sz="2000" b="1" dirty="0">
                <a:solidFill>
                  <a:srgbClr val="002D62"/>
                </a:solidFill>
                <a:latin typeface="Verdana"/>
                <a:cs typeface="Verdana"/>
              </a:rPr>
              <a:t>OP</a:t>
            </a:r>
            <a:r>
              <a:rPr sz="2000" b="1" spc="-10" dirty="0">
                <a:solidFill>
                  <a:srgbClr val="002D62"/>
                </a:solidFill>
                <a:latin typeface="Verdana"/>
                <a:cs typeface="Verdana"/>
              </a:rPr>
              <a:t>I</a:t>
            </a:r>
            <a:r>
              <a:rPr sz="2000" b="1" spc="-20" dirty="0">
                <a:solidFill>
                  <a:srgbClr val="002D62"/>
                </a:solidFill>
                <a:latin typeface="Verdana"/>
                <a:cs typeface="Verdana"/>
              </a:rPr>
              <a:t>N</a:t>
            </a:r>
            <a:r>
              <a:rPr sz="2000" b="1" dirty="0">
                <a:solidFill>
                  <a:srgbClr val="002D62"/>
                </a:solidFill>
                <a:latin typeface="Verdana"/>
                <a:cs typeface="Verdana"/>
              </a:rPr>
              <a:t>T</a:t>
            </a:r>
            <a:r>
              <a:rPr sz="2000" b="1" spc="-10" dirty="0">
                <a:solidFill>
                  <a:srgbClr val="002D62"/>
                </a:solidFill>
                <a:latin typeface="Verdana"/>
                <a:cs typeface="Verdana"/>
              </a:rPr>
              <a:t>O</a:t>
            </a:r>
            <a:r>
              <a:rPr sz="2000" b="1" dirty="0">
                <a:solidFill>
                  <a:srgbClr val="002D62"/>
                </a:solidFill>
                <a:latin typeface="Verdana"/>
                <a:cs typeface="Verdana"/>
              </a:rPr>
              <a:t>IH</a:t>
            </a:r>
            <a:r>
              <a:rPr sz="2000" b="1" spc="-15" dirty="0">
                <a:solidFill>
                  <a:srgbClr val="002D62"/>
                </a:solidFill>
                <a:latin typeface="Verdana"/>
                <a:cs typeface="Verdana"/>
              </a:rPr>
              <a:t>I</a:t>
            </a:r>
            <a:r>
              <a:rPr sz="2000" b="1" dirty="0">
                <a:solidFill>
                  <a:srgbClr val="002D62"/>
                </a:solidFill>
                <a:latin typeface="Verdana"/>
                <a:cs typeface="Verdana"/>
              </a:rPr>
              <a:t>N</a:t>
            </a:r>
            <a:r>
              <a:rPr sz="2000" b="1" spc="-40" dirty="0">
                <a:solidFill>
                  <a:srgbClr val="002D62"/>
                </a:solidFill>
                <a:latin typeface="Verdana"/>
                <a:cs typeface="Verdana"/>
              </a:rPr>
              <a:t> </a:t>
            </a:r>
            <a:r>
              <a:rPr sz="2000" b="1" dirty="0">
                <a:solidFill>
                  <a:srgbClr val="002D62"/>
                </a:solidFill>
                <a:latin typeface="Verdana"/>
                <a:cs typeface="Verdana"/>
              </a:rPr>
              <a:t>JA</a:t>
            </a:r>
            <a:r>
              <a:rPr sz="2000" b="1" spc="-10" dirty="0">
                <a:solidFill>
                  <a:srgbClr val="002D62"/>
                </a:solidFill>
                <a:latin typeface="Verdana"/>
                <a:cs typeface="Verdana"/>
              </a:rPr>
              <a:t> </a:t>
            </a:r>
            <a:r>
              <a:rPr sz="2000" b="1" dirty="0">
                <a:solidFill>
                  <a:srgbClr val="002D62"/>
                </a:solidFill>
                <a:latin typeface="Verdana"/>
                <a:cs typeface="Verdana"/>
              </a:rPr>
              <a:t>TYÖELÄMÄÄN HAKEU</a:t>
            </a:r>
            <a:r>
              <a:rPr sz="2000" b="1" spc="-10" dirty="0">
                <a:solidFill>
                  <a:srgbClr val="002D62"/>
                </a:solidFill>
                <a:latin typeface="Verdana"/>
                <a:cs typeface="Verdana"/>
              </a:rPr>
              <a:t>T</a:t>
            </a:r>
            <a:r>
              <a:rPr sz="2000" b="1" dirty="0">
                <a:solidFill>
                  <a:srgbClr val="002D62"/>
                </a:solidFill>
                <a:latin typeface="Verdana"/>
                <a:cs typeface="Verdana"/>
              </a:rPr>
              <a:t>UMIS</a:t>
            </a:r>
            <a:r>
              <a:rPr sz="2000" b="1" spc="-10" dirty="0">
                <a:solidFill>
                  <a:srgbClr val="002D62"/>
                </a:solidFill>
                <a:latin typeface="Verdana"/>
                <a:cs typeface="Verdana"/>
              </a:rPr>
              <a:t>E</a:t>
            </a:r>
            <a:r>
              <a:rPr sz="2000" b="1" dirty="0">
                <a:solidFill>
                  <a:srgbClr val="002D62"/>
                </a:solidFill>
                <a:latin typeface="Verdana"/>
                <a:cs typeface="Verdana"/>
              </a:rPr>
              <a:t>EN</a:t>
            </a:r>
            <a:endParaRPr sz="2000">
              <a:solidFill>
                <a:prstClr val="black"/>
              </a:solidFill>
              <a:latin typeface="Verdana"/>
              <a:cs typeface="Verdana"/>
            </a:endParaRPr>
          </a:p>
        </p:txBody>
      </p:sp>
      <p:sp>
        <p:nvSpPr>
          <p:cNvPr id="10" name="object 10"/>
          <p:cNvSpPr txBox="1"/>
          <p:nvPr/>
        </p:nvSpPr>
        <p:spPr>
          <a:xfrm>
            <a:off x="177199" y="935106"/>
            <a:ext cx="1049655" cy="328295"/>
          </a:xfrm>
          <a:prstGeom prst="rect">
            <a:avLst/>
          </a:prstGeom>
        </p:spPr>
        <p:txBody>
          <a:bodyPr vert="horz" wrap="square" lIns="0" tIns="0" rIns="0" bIns="0" rtlCol="0">
            <a:noAutofit/>
          </a:bodyPr>
          <a:lstStyle/>
          <a:p>
            <a:pPr marR="635" algn="ctr" defTabSz="913599"/>
            <a:r>
              <a:rPr sz="900" b="1" spc="-5" dirty="0">
                <a:solidFill>
                  <a:srgbClr val="002D62"/>
                </a:solidFill>
                <a:latin typeface="Verdana"/>
                <a:cs typeface="Verdana"/>
              </a:rPr>
              <a:t>Millain</a:t>
            </a:r>
            <a:r>
              <a:rPr sz="900" b="1" dirty="0">
                <a:solidFill>
                  <a:srgbClr val="002D62"/>
                </a:solidFill>
                <a:latin typeface="Verdana"/>
                <a:cs typeface="Verdana"/>
              </a:rPr>
              <a:t>en</a:t>
            </a:r>
            <a:r>
              <a:rPr sz="900" b="1" spc="-5" dirty="0">
                <a:solidFill>
                  <a:srgbClr val="002D62"/>
                </a:solidFill>
                <a:latin typeface="Verdana"/>
                <a:cs typeface="Verdana"/>
              </a:rPr>
              <a:t> </a:t>
            </a:r>
            <a:r>
              <a:rPr sz="900" b="1" spc="-15" dirty="0">
                <a:solidFill>
                  <a:srgbClr val="002D62"/>
                </a:solidFill>
                <a:latin typeface="Verdana"/>
                <a:cs typeface="Verdana"/>
              </a:rPr>
              <a:t>o</a:t>
            </a:r>
            <a:r>
              <a:rPr sz="900" b="1" dirty="0">
                <a:solidFill>
                  <a:srgbClr val="002D62"/>
                </a:solidFill>
                <a:latin typeface="Verdana"/>
                <a:cs typeface="Verdana"/>
              </a:rPr>
              <a:t>n</a:t>
            </a:r>
            <a:endParaRPr sz="900">
              <a:solidFill>
                <a:prstClr val="black"/>
              </a:solidFill>
              <a:latin typeface="Verdana"/>
              <a:cs typeface="Verdana"/>
            </a:endParaRPr>
          </a:p>
          <a:p>
            <a:pPr algn="ctr" defTabSz="913599">
              <a:lnSpc>
                <a:spcPts val="1415"/>
              </a:lnSpc>
            </a:pPr>
            <a:r>
              <a:rPr sz="1200" b="1" dirty="0">
                <a:solidFill>
                  <a:srgbClr val="002D62"/>
                </a:solidFill>
                <a:latin typeface="Arial"/>
                <a:cs typeface="Arial"/>
              </a:rPr>
              <a:t>t</a:t>
            </a:r>
            <a:r>
              <a:rPr sz="1200" b="1" spc="-5" dirty="0">
                <a:solidFill>
                  <a:srgbClr val="002D62"/>
                </a:solidFill>
                <a:latin typeface="Arial"/>
                <a:cs typeface="Arial"/>
              </a:rPr>
              <a:t>u</a:t>
            </a:r>
            <a:r>
              <a:rPr sz="1200" b="1" dirty="0">
                <a:solidFill>
                  <a:srgbClr val="002D62"/>
                </a:solidFill>
                <a:latin typeface="Arial"/>
                <a:cs typeface="Arial"/>
              </a:rPr>
              <a:t>l</a:t>
            </a:r>
            <a:r>
              <a:rPr sz="1200" b="1" spc="5" dirty="0">
                <a:solidFill>
                  <a:srgbClr val="002D62"/>
                </a:solidFill>
                <a:latin typeface="Arial"/>
                <a:cs typeface="Arial"/>
              </a:rPr>
              <a:t>e</a:t>
            </a:r>
            <a:r>
              <a:rPr sz="1200" b="1" spc="-20" dirty="0">
                <a:solidFill>
                  <a:srgbClr val="002D62"/>
                </a:solidFill>
                <a:latin typeface="Arial"/>
                <a:cs typeface="Arial"/>
              </a:rPr>
              <a:t>v</a:t>
            </a:r>
            <a:r>
              <a:rPr sz="1200" b="1" dirty="0">
                <a:solidFill>
                  <a:srgbClr val="002D62"/>
                </a:solidFill>
                <a:latin typeface="Arial"/>
                <a:cs typeface="Arial"/>
              </a:rPr>
              <a:t>ai</a:t>
            </a:r>
            <a:r>
              <a:rPr sz="1200" b="1" spc="5" dirty="0">
                <a:solidFill>
                  <a:srgbClr val="002D62"/>
                </a:solidFill>
                <a:latin typeface="Arial"/>
                <a:cs typeface="Arial"/>
              </a:rPr>
              <a:t>s</a:t>
            </a:r>
            <a:r>
              <a:rPr sz="1200" b="1" dirty="0">
                <a:solidFill>
                  <a:srgbClr val="002D62"/>
                </a:solidFill>
                <a:latin typeface="Arial"/>
                <a:cs typeface="Arial"/>
              </a:rPr>
              <a:t>uuden</a:t>
            </a:r>
            <a:endParaRPr sz="1200">
              <a:solidFill>
                <a:prstClr val="black"/>
              </a:solidFill>
              <a:latin typeface="Arial"/>
              <a:cs typeface="Arial"/>
            </a:endParaRPr>
          </a:p>
        </p:txBody>
      </p:sp>
      <p:sp>
        <p:nvSpPr>
          <p:cNvPr id="15" name="Dian numeron paikkamerkki 14"/>
          <p:cNvSpPr>
            <a:spLocks noGrp="1"/>
          </p:cNvSpPr>
          <p:nvPr>
            <p:ph type="sldNum" sz="quarter" idx="7"/>
          </p:nvPr>
        </p:nvSpPr>
        <p:spPr/>
        <p:txBody>
          <a:bodyPr/>
          <a:lstStyle/>
          <a:p>
            <a:fld id="{B6F15528-21DE-4FAA-801E-634DDDAF4B2B}" type="slidenum">
              <a:rPr lang="fi-FI" smtClean="0">
                <a:solidFill>
                  <a:prstClr val="black">
                    <a:tint val="75000"/>
                  </a:prstClr>
                </a:solidFill>
              </a:rPr>
              <a:pPr/>
              <a:t>66</a:t>
            </a:fld>
            <a:endParaRPr lang="fi-FI">
              <a:solidFill>
                <a:prstClr val="black">
                  <a:tint val="75000"/>
                </a:prstClr>
              </a:solidFill>
            </a:endParaRPr>
          </a:p>
        </p:txBody>
      </p:sp>
      <p:sp>
        <p:nvSpPr>
          <p:cNvPr id="12" name="Päivämäärän paikkamerkki 11"/>
          <p:cNvSpPr>
            <a:spLocks noGrp="1"/>
          </p:cNvSpPr>
          <p:nvPr>
            <p:ph type="dt" sz="half" idx="6"/>
          </p:nvPr>
        </p:nvSpPr>
        <p:spPr/>
        <p:txBody>
          <a:bodyPr/>
          <a:lstStyle/>
          <a:p>
            <a:fld id="{F34B664E-5DE1-4865-B044-816C732BBFD5}" type="datetime1">
              <a:rPr lang="fi-FI" smtClean="0">
                <a:solidFill>
                  <a:prstClr val="black">
                    <a:tint val="75000"/>
                  </a:prstClr>
                </a:solidFill>
              </a:rPr>
              <a:t>5.10.2016</a:t>
            </a:fld>
            <a:endParaRPr lang="en-US" smtClean="0">
              <a:solidFill>
                <a:prstClr val="black">
                  <a:tint val="75000"/>
                </a:prstClr>
              </a:solidFill>
            </a:endParaRPr>
          </a:p>
        </p:txBody>
      </p:sp>
      <p:sp>
        <p:nvSpPr>
          <p:cNvPr id="13" name="Alatunnisteen paikkamerkki 12"/>
          <p:cNvSpPr>
            <a:spLocks noGrp="1"/>
          </p:cNvSpPr>
          <p:nvPr>
            <p:ph type="ftr" sz="quarter" idx="5"/>
          </p:nvPr>
        </p:nvSpPr>
        <p:spPr/>
        <p:txBody>
          <a:bodyPr/>
          <a:lstStyle/>
          <a:p>
            <a:r>
              <a:rPr lang="fi-FI" smtClean="0">
                <a:solidFill>
                  <a:prstClr val="black">
                    <a:tint val="75000"/>
                  </a:prstClr>
                </a:solidFill>
              </a:rPr>
              <a:t>Liese Eskelinen</a:t>
            </a:r>
            <a:endParaRPr lang="fi-FI">
              <a:solidFill>
                <a:prstClr val="black">
                  <a:tint val="75000"/>
                </a:prstClr>
              </a:solidFill>
            </a:endParaRPr>
          </a:p>
        </p:txBody>
      </p:sp>
    </p:spTree>
    <p:extLst>
      <p:ext uri="{BB962C8B-B14F-4D97-AF65-F5344CB8AC3E}">
        <p14:creationId xmlns:p14="http://schemas.microsoft.com/office/powerpoint/2010/main" val="6272615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25985"/>
            <a:ext cx="8077200" cy="1440179"/>
          </a:xfrm>
        </p:spPr>
        <p:txBody>
          <a:bodyPr/>
          <a:lstStyle/>
          <a:p>
            <a:pPr marL="355600" marR="0" lvl="0" indent="-342900" defTabSz="914400" rtl="0" eaLnBrk="1" fontAlgn="auto" latinLnBrk="0" hangingPunct="1">
              <a:lnSpc>
                <a:spcPct val="100000"/>
              </a:lnSpc>
              <a:spcBef>
                <a:spcPts val="0"/>
              </a:spcBef>
              <a:spcAft>
                <a:spcPts val="0"/>
              </a:spcAft>
              <a:tabLst/>
              <a:defRPr/>
            </a:pPr>
            <a:r>
              <a:rPr kumimoji="0" lang="fi-FI" sz="2800" b="1" i="0" u="none" strike="noStrike" kern="1200" cap="none" spc="0" normalizeH="0" baseline="0" noProof="0" dirty="0" smtClean="0">
                <a:ln>
                  <a:noFill/>
                </a:ln>
                <a:solidFill>
                  <a:srgbClr val="1F497D">
                    <a:lumMod val="75000"/>
                  </a:srgbClr>
                </a:solidFill>
                <a:effectLst/>
                <a:uLnTx/>
                <a:uFillTx/>
                <a:latin typeface="Verdana"/>
                <a:ea typeface="+mn-ea"/>
                <a:cs typeface="Verdana"/>
              </a:rPr>
              <a:t>Lukiokoulutuksen kehittämisohjelmasta</a:t>
            </a:r>
            <a:r>
              <a:rPr kumimoji="0" lang="fi-FI" sz="2400" b="1" i="0" u="none" strike="noStrike" kern="1200" cap="none" spc="0" normalizeH="0" baseline="0" noProof="0" dirty="0" smtClean="0">
                <a:ln>
                  <a:noFill/>
                </a:ln>
                <a:solidFill>
                  <a:srgbClr val="1F497D">
                    <a:lumMod val="75000"/>
                  </a:srgbClr>
                </a:solidFill>
                <a:effectLst/>
                <a:uLnTx/>
                <a:uFillTx/>
                <a:latin typeface="Verdana"/>
                <a:ea typeface="+mn-ea"/>
                <a:cs typeface="Verdana"/>
              </a:rPr>
              <a:t/>
            </a:r>
            <a:br>
              <a:rPr kumimoji="0" lang="fi-FI" sz="2400" b="1" i="0" u="none" strike="noStrike" kern="1200" cap="none" spc="0" normalizeH="0" baseline="0" noProof="0" dirty="0" smtClean="0">
                <a:ln>
                  <a:noFill/>
                </a:ln>
                <a:solidFill>
                  <a:srgbClr val="1F497D">
                    <a:lumMod val="75000"/>
                  </a:srgbClr>
                </a:solidFill>
                <a:effectLst/>
                <a:uLnTx/>
                <a:uFillTx/>
                <a:latin typeface="Verdana"/>
                <a:ea typeface="+mn-ea"/>
                <a:cs typeface="Verdana"/>
              </a:rPr>
            </a:br>
            <a:endParaRPr lang="fi-FI" dirty="0"/>
          </a:p>
        </p:txBody>
      </p:sp>
      <p:sp>
        <p:nvSpPr>
          <p:cNvPr id="3" name="Alaotsikko 2"/>
          <p:cNvSpPr>
            <a:spLocks noGrp="1"/>
          </p:cNvSpPr>
          <p:nvPr>
            <p:ph type="subTitle" idx="4"/>
          </p:nvPr>
        </p:nvSpPr>
        <p:spPr/>
        <p:txBody>
          <a:bodyPr/>
          <a:lstStyle/>
          <a:p>
            <a:r>
              <a:rPr kumimoji="0" lang="fi-FI" altLang="fi-FI" sz="3200" b="1" i="0" u="none" strike="noStrike" kern="1200" cap="none" spc="0" normalizeH="0" baseline="0" noProof="0" dirty="0" smtClean="0">
                <a:ln>
                  <a:noFill/>
                </a:ln>
                <a:solidFill>
                  <a:srgbClr val="002E63"/>
                </a:solidFill>
                <a:effectLst/>
                <a:uLnTx/>
                <a:uFillTx/>
                <a:latin typeface="Verdana"/>
                <a:ea typeface="+mj-ea"/>
                <a:cs typeface="+mj-cs"/>
              </a:rPr>
              <a:t>Uusi lukio – uskalla kokeilla -ohjelma</a:t>
            </a:r>
            <a:endParaRPr lang="fi-FI" dirty="0"/>
          </a:p>
        </p:txBody>
      </p:sp>
    </p:spTree>
    <p:extLst>
      <p:ext uri="{BB962C8B-B14F-4D97-AF65-F5344CB8AC3E}">
        <p14:creationId xmlns:p14="http://schemas.microsoft.com/office/powerpoint/2010/main" val="557513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TAUSTAA</a:t>
            </a:r>
            <a:endParaRPr lang="fi-FI" dirty="0"/>
          </a:p>
        </p:txBody>
      </p:sp>
      <p:sp>
        <p:nvSpPr>
          <p:cNvPr id="3" name="Sisällön paikkamerkki 2"/>
          <p:cNvSpPr>
            <a:spLocks noGrp="1"/>
          </p:cNvSpPr>
          <p:nvPr>
            <p:ph idx="1"/>
          </p:nvPr>
        </p:nvSpPr>
        <p:spPr/>
        <p:txBody>
          <a:bodyPr>
            <a:normAutofit fontScale="92500" lnSpcReduction="10000"/>
          </a:bodyPr>
          <a:lstStyle/>
          <a:p>
            <a:endParaRPr lang="fi-FI" dirty="0" smtClean="0"/>
          </a:p>
          <a:p>
            <a:r>
              <a:rPr lang="fi-FI" dirty="0" smtClean="0"/>
              <a:t>Hallitusohjelmassa ei lukiokoulutuksesta ja sen kehittämisestä</a:t>
            </a:r>
          </a:p>
          <a:p>
            <a:endParaRPr lang="fi-FI" dirty="0"/>
          </a:p>
          <a:p>
            <a:pPr lvl="1"/>
            <a:r>
              <a:rPr lang="fi-FI" dirty="0" smtClean="0"/>
              <a:t>Tarvetta nykyisellään kuitenkin on</a:t>
            </a:r>
          </a:p>
          <a:p>
            <a:pPr lvl="2"/>
            <a:r>
              <a:rPr lang="fi-FI" dirty="0" smtClean="0"/>
              <a:t>Mm. uudet </a:t>
            </a:r>
            <a:r>
              <a:rPr lang="fi-FI" dirty="0" err="1" smtClean="0"/>
              <a:t>OPS:t</a:t>
            </a:r>
            <a:r>
              <a:rPr lang="fi-FI" dirty="0" smtClean="0"/>
              <a:t>, sähköiset yo-kirjoitukset, pienentyneet ikäluokat, saatavuudesta ja saavutettavuudesta huolehtiminen</a:t>
            </a:r>
          </a:p>
          <a:p>
            <a:pPr lvl="2"/>
            <a:endParaRPr lang="fi-FI" dirty="0"/>
          </a:p>
          <a:p>
            <a:r>
              <a:rPr lang="fi-FI" dirty="0" smtClean="0"/>
              <a:t>Ministeri käynnisti Uusi lukio – Uskalla kokeilla kehittämisohjelman</a:t>
            </a:r>
          </a:p>
          <a:p>
            <a:endParaRPr lang="fi-FI" dirty="0"/>
          </a:p>
          <a:p>
            <a:r>
              <a:rPr lang="fi-FI" dirty="0" smtClean="0"/>
              <a:t>Kuntaliiton </a:t>
            </a:r>
            <a:r>
              <a:rPr lang="fi-FI" i="1" dirty="0" smtClean="0"/>
              <a:t>Sivistyksen suunta 2025 </a:t>
            </a:r>
            <a:r>
              <a:rPr lang="fi-FI" dirty="0" smtClean="0"/>
              <a:t>asiakirjassa toiveemme kansallisesta lukiokoulutuksen kehittämisohjelmasta</a:t>
            </a:r>
            <a:endParaRPr lang="fi-FI"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2A757-064D-412B-94CA-C72F4D532DDE}"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546735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39437" y="226148"/>
            <a:ext cx="8915400" cy="1143000"/>
          </a:xfrm>
        </p:spPr>
        <p:txBody>
          <a:bodyPr>
            <a:normAutofit/>
          </a:bodyPr>
          <a:lstStyle/>
          <a:p>
            <a:r>
              <a:rPr lang="fi-FI" sz="2800" dirty="0" smtClean="0"/>
              <a:t>Kunta-alan uutisemme huhtikuu 2016</a:t>
            </a:r>
            <a:endParaRPr lang="fi-FI" sz="2800" dirty="0"/>
          </a:p>
        </p:txBody>
      </p:sp>
      <p:sp>
        <p:nvSpPr>
          <p:cNvPr id="3" name="Sisällön paikkamerkki 2"/>
          <p:cNvSpPr>
            <a:spLocks noGrp="1"/>
          </p:cNvSpPr>
          <p:nvPr>
            <p:ph idx="1"/>
          </p:nvPr>
        </p:nvSpPr>
        <p:spPr/>
        <p:txBody>
          <a:bodyPr>
            <a:normAutofit fontScale="77500" lnSpcReduction="20000"/>
          </a:bodyPr>
          <a:lstStyle/>
          <a:p>
            <a:pPr marL="0" indent="0">
              <a:buNone/>
            </a:pPr>
            <a:r>
              <a:rPr lang="fi-FI" b="1" dirty="0"/>
              <a:t>Lukiokoulutuksen </a:t>
            </a:r>
            <a:r>
              <a:rPr lang="fi-FI" b="1" dirty="0" smtClean="0"/>
              <a:t>kehittäminen Uusi </a:t>
            </a:r>
            <a:r>
              <a:rPr lang="fi-FI" b="1" dirty="0"/>
              <a:t>lukio - Uskalla kokeilla -kehittämisohjelma käynnistyy</a:t>
            </a:r>
          </a:p>
          <a:p>
            <a:pPr marL="0" indent="0">
              <a:buNone/>
            </a:pPr>
            <a:r>
              <a:rPr lang="fi-FI" dirty="0" smtClean="0"/>
              <a:t>​</a:t>
            </a:r>
          </a:p>
          <a:p>
            <a:pPr marL="0" indent="0">
              <a:buNone/>
            </a:pPr>
            <a:r>
              <a:rPr lang="fi-FI" dirty="0" smtClean="0"/>
              <a:t>Opetus- </a:t>
            </a:r>
            <a:r>
              <a:rPr lang="fi-FI" dirty="0"/>
              <a:t>ja kulttuuriministeriö toteuttaa yhteistyössä Opetushallituksen kanssa Uusi lukio – Uskalla kokeilla -kehittämisohjelman. Tavoitteena on uudistaa lukiokoulutusta niin, että se kykenee vastaamaan myös tulevaisuudessa yhteiskunnallisen kehityksen, uusien tieto- ja taitovaatimusten sekä jatko-opiskelun ja työelämän muutosten asettamiin haasteisiin. </a:t>
            </a:r>
            <a:br>
              <a:rPr lang="fi-FI" dirty="0"/>
            </a:br>
            <a:r>
              <a:rPr lang="fi-FI" dirty="0"/>
              <a:t>Kehittämisohjelman kokeilut käynnistetään 1.8.2016 lukien. </a:t>
            </a:r>
          </a:p>
          <a:p>
            <a:pPr marL="0" indent="0">
              <a:buNone/>
            </a:pPr>
            <a:endParaRPr lang="fi-FI" b="1" dirty="0" smtClean="0"/>
          </a:p>
          <a:p>
            <a:pPr marL="0" indent="0">
              <a:buNone/>
            </a:pPr>
            <a:r>
              <a:rPr lang="fi-FI" b="1" dirty="0" smtClean="0"/>
              <a:t>Kuntaliitto </a:t>
            </a:r>
            <a:r>
              <a:rPr lang="fi-FI" b="1" dirty="0"/>
              <a:t>pitää valtakunnallista lukiokoulutuksen kehittämisohjelmaa erittäin hyvänä asiana ja kannustaa Suomen lukioita hakemaan siihen mukaan, joko tuntijakokokeiluun tai lukioiden kehittämisverkostoon.</a:t>
            </a:r>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A78AE7-C690-40DF-BA05-4E3F5F44F906}"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485200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asakylkinen kolmio 10"/>
          <p:cNvSpPr/>
          <p:nvPr/>
        </p:nvSpPr>
        <p:spPr>
          <a:xfrm>
            <a:off x="1692275" y="1257300"/>
            <a:ext cx="5759450" cy="3673475"/>
          </a:xfrm>
          <a:prstGeom prst="triangle">
            <a:avLst/>
          </a:prstGeom>
          <a:solidFill>
            <a:srgbClr val="9EC9E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8" name="Otsikko 7"/>
          <p:cNvSpPr>
            <a:spLocks noGrp="1"/>
          </p:cNvSpPr>
          <p:nvPr>
            <p:ph type="title"/>
          </p:nvPr>
        </p:nvSpPr>
        <p:spPr>
          <a:xfrm>
            <a:off x="536576" y="196015"/>
            <a:ext cx="7780337" cy="633412"/>
          </a:xfrm>
        </p:spPr>
        <p:txBody>
          <a:bodyPr>
            <a:noAutofit/>
          </a:bodyPr>
          <a:lstStyle/>
          <a:p>
            <a:pPr algn="ctr">
              <a:defRPr/>
            </a:pPr>
            <a:r>
              <a:rPr lang="fi-FI" sz="2400" dirty="0" smtClean="0">
                <a:solidFill>
                  <a:srgbClr val="FF0000"/>
                </a:solidFill>
                <a:latin typeface="Calibri" panose="020F0502020204030204" pitchFamily="34" charset="0"/>
              </a:rPr>
              <a:t> </a:t>
            </a:r>
            <a:r>
              <a:rPr lang="fi-FI" sz="2400" dirty="0" smtClean="0">
                <a:solidFill>
                  <a:schemeClr val="tx1"/>
                </a:solidFill>
                <a:latin typeface="Calibri" panose="020F0502020204030204" pitchFamily="34" charset="0"/>
              </a:rPr>
              <a:t>Maakuntia ja </a:t>
            </a:r>
            <a:r>
              <a:rPr lang="fi-FI" sz="2400" dirty="0" smtClean="0">
                <a:solidFill>
                  <a:schemeClr val="accent1"/>
                </a:solidFill>
                <a:latin typeface="Calibri" panose="020F0502020204030204" pitchFamily="34" charset="0"/>
              </a:rPr>
              <a:t>tulevaisuuden kuntia tulee valmistella samanaikaisesti</a:t>
            </a:r>
            <a:endParaRPr lang="fi-FI" sz="2400" dirty="0">
              <a:solidFill>
                <a:schemeClr val="accent1"/>
              </a:solidFill>
              <a:latin typeface="Calibri" panose="020F0502020204030204" pitchFamily="34" charset="0"/>
            </a:endParaRPr>
          </a:p>
        </p:txBody>
      </p:sp>
      <p:pic>
        <p:nvPicPr>
          <p:cNvPr id="10" name="Sisällön paikkamerkki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5145" y="2501553"/>
            <a:ext cx="3597055" cy="2515128"/>
          </a:xfrm>
          <a:prstGeom prst="ellipse">
            <a:avLst/>
          </a:prstGeom>
          <a:effectLst>
            <a:softEdge rad="112500"/>
          </a:effectLst>
        </p:spPr>
      </p:pic>
      <p:sp>
        <p:nvSpPr>
          <p:cNvPr id="25605" name="Tekstiruutu 11"/>
          <p:cNvSpPr txBox="1">
            <a:spLocks noChangeArrowheads="1"/>
          </p:cNvSpPr>
          <p:nvPr/>
        </p:nvSpPr>
        <p:spPr bwMode="auto">
          <a:xfrm>
            <a:off x="3708400" y="8191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i-FI" altLang="fi-FI" sz="2400" b="1" i="0" u="none" strike="noStrike" kern="1200" cap="none" spc="0" normalizeH="0" baseline="0" noProof="0">
                <a:ln>
                  <a:noFill/>
                </a:ln>
                <a:solidFill>
                  <a:srgbClr val="002E63"/>
                </a:solidFill>
                <a:effectLst/>
                <a:uLnTx/>
                <a:uFillTx/>
                <a:latin typeface="Calibri" pitchFamily="34" charset="0"/>
                <a:ea typeface="+mn-ea"/>
                <a:cs typeface="+mn-cs"/>
              </a:rPr>
              <a:t>VALTIO</a:t>
            </a:r>
          </a:p>
        </p:txBody>
      </p:sp>
      <p:sp>
        <p:nvSpPr>
          <p:cNvPr id="25606" name="Tekstiruutu 12"/>
          <p:cNvSpPr txBox="1">
            <a:spLocks noChangeArrowheads="1"/>
          </p:cNvSpPr>
          <p:nvPr/>
        </p:nvSpPr>
        <p:spPr bwMode="auto">
          <a:xfrm>
            <a:off x="1042988" y="1682750"/>
            <a:ext cx="237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Ohjaus ja resurssit</a:t>
            </a:r>
          </a:p>
        </p:txBody>
      </p:sp>
      <p:cxnSp>
        <p:nvCxnSpPr>
          <p:cNvPr id="15" name="Suora nuoliyhdysviiva 14"/>
          <p:cNvCxnSpPr/>
          <p:nvPr/>
        </p:nvCxnSpPr>
        <p:spPr>
          <a:xfrm flipV="1">
            <a:off x="1214438" y="1281113"/>
            <a:ext cx="2838450" cy="34591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608" name="Tekstiruutu 15"/>
          <p:cNvSpPr txBox="1">
            <a:spLocks noChangeArrowheads="1"/>
          </p:cNvSpPr>
          <p:nvPr/>
        </p:nvSpPr>
        <p:spPr bwMode="auto">
          <a:xfrm>
            <a:off x="1455738" y="2301875"/>
            <a:ext cx="1049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Vuoro-</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vaikutus</a:t>
            </a:r>
          </a:p>
        </p:txBody>
      </p:sp>
      <p:cxnSp>
        <p:nvCxnSpPr>
          <p:cNvPr id="19" name="Suora nuoliyhdysviiva 18"/>
          <p:cNvCxnSpPr/>
          <p:nvPr/>
        </p:nvCxnSpPr>
        <p:spPr>
          <a:xfrm flipH="1">
            <a:off x="1455738" y="1281113"/>
            <a:ext cx="2801937" cy="3459162"/>
          </a:xfrm>
          <a:prstGeom prst="straightConnector1">
            <a:avLst/>
          </a:prstGeom>
          <a:ln w="44450">
            <a:solidFill>
              <a:srgbClr val="C00000"/>
            </a:solidFill>
            <a:tailEnd type="arrow"/>
          </a:ln>
        </p:spPr>
        <p:style>
          <a:lnRef idx="2">
            <a:schemeClr val="accent2"/>
          </a:lnRef>
          <a:fillRef idx="0">
            <a:schemeClr val="accent2"/>
          </a:fillRef>
          <a:effectRef idx="1">
            <a:schemeClr val="accent2"/>
          </a:effectRef>
          <a:fontRef idx="minor">
            <a:schemeClr val="tx1"/>
          </a:fontRef>
        </p:style>
      </p:cxnSp>
      <p:sp>
        <p:nvSpPr>
          <p:cNvPr id="25610" name="Tekstiruutu 19"/>
          <p:cNvSpPr txBox="1">
            <a:spLocks noChangeArrowheads="1"/>
          </p:cNvSpPr>
          <p:nvPr/>
        </p:nvSpPr>
        <p:spPr bwMode="auto">
          <a:xfrm>
            <a:off x="5940425" y="1682750"/>
            <a:ext cx="2376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dirty="0">
                <a:ln>
                  <a:noFill/>
                </a:ln>
                <a:solidFill>
                  <a:srgbClr val="002E63"/>
                </a:solidFill>
                <a:effectLst/>
                <a:uLnTx/>
                <a:uFillTx/>
                <a:latin typeface="Calibri" pitchFamily="34" charset="0"/>
                <a:ea typeface="+mn-ea"/>
                <a:cs typeface="+mn-cs"/>
              </a:rPr>
              <a:t>Ohjaus ja </a:t>
            </a:r>
            <a:r>
              <a:rPr kumimoji="0" lang="fi-FI" altLang="fi-FI" sz="2000" b="1" i="0" u="none" strike="noStrike" kern="1200" cap="none" spc="0" normalizeH="0" baseline="0" noProof="0" dirty="0">
                <a:ln>
                  <a:noFill/>
                </a:ln>
                <a:solidFill>
                  <a:srgbClr val="002E63"/>
                </a:solidFill>
                <a:effectLst/>
                <a:uLnTx/>
                <a:uFillTx/>
                <a:latin typeface="Calibri" pitchFamily="34" charset="0"/>
                <a:ea typeface="+mn-ea"/>
                <a:cs typeface="+mn-cs"/>
              </a:rPr>
              <a:t>resurssit</a:t>
            </a:r>
          </a:p>
        </p:txBody>
      </p:sp>
      <p:cxnSp>
        <p:nvCxnSpPr>
          <p:cNvPr id="23" name="Suora nuoliyhdysviiva 22"/>
          <p:cNvCxnSpPr/>
          <p:nvPr/>
        </p:nvCxnSpPr>
        <p:spPr>
          <a:xfrm>
            <a:off x="4913313" y="1281113"/>
            <a:ext cx="2838450" cy="3459162"/>
          </a:xfrm>
          <a:prstGeom prst="straightConnector1">
            <a:avLst/>
          </a:prstGeom>
          <a:ln w="44450">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25" name="Suora nuoliyhdysviiva 24"/>
          <p:cNvCxnSpPr/>
          <p:nvPr/>
        </p:nvCxnSpPr>
        <p:spPr>
          <a:xfrm flipH="1" flipV="1">
            <a:off x="5213350" y="1281113"/>
            <a:ext cx="2706688" cy="3363912"/>
          </a:xfrm>
          <a:prstGeom prst="straightConnector1">
            <a:avLst/>
          </a:prstGeom>
          <a:ln w="44450">
            <a:tailEnd type="arrow"/>
          </a:ln>
        </p:spPr>
        <p:style>
          <a:lnRef idx="2">
            <a:schemeClr val="accent2"/>
          </a:lnRef>
          <a:fillRef idx="0">
            <a:schemeClr val="accent2"/>
          </a:fillRef>
          <a:effectRef idx="1">
            <a:schemeClr val="accent2"/>
          </a:effectRef>
          <a:fontRef idx="minor">
            <a:schemeClr val="tx1"/>
          </a:fontRef>
        </p:style>
      </p:cxnSp>
      <p:sp>
        <p:nvSpPr>
          <p:cNvPr id="25613" name="Tekstiruutu 28"/>
          <p:cNvSpPr txBox="1">
            <a:spLocks noChangeArrowheads="1"/>
          </p:cNvSpPr>
          <p:nvPr/>
        </p:nvSpPr>
        <p:spPr bwMode="auto">
          <a:xfrm>
            <a:off x="6875463" y="24495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Vuoro-</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vaikutus</a:t>
            </a:r>
          </a:p>
        </p:txBody>
      </p:sp>
      <p:sp>
        <p:nvSpPr>
          <p:cNvPr id="25614" name="Tekstiruutu 29"/>
          <p:cNvSpPr txBox="1">
            <a:spLocks noChangeArrowheads="1"/>
          </p:cNvSpPr>
          <p:nvPr/>
        </p:nvSpPr>
        <p:spPr bwMode="auto">
          <a:xfrm>
            <a:off x="246063" y="4851400"/>
            <a:ext cx="2408237" cy="3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0" lang="fi-FI" altLang="fi-FI" sz="2400" b="1" i="0" u="none" strike="noStrike" kern="1200" cap="none" spc="0" normalizeH="0" baseline="0" noProof="0" dirty="0" smtClean="0">
                <a:ln>
                  <a:noFill/>
                </a:ln>
                <a:solidFill>
                  <a:srgbClr val="002E63"/>
                </a:solidFill>
                <a:effectLst/>
                <a:uLnTx/>
                <a:uFillTx/>
                <a:latin typeface="Calibri" pitchFamily="34" charset="0"/>
                <a:ea typeface="+mn-ea"/>
                <a:cs typeface="+mn-cs"/>
              </a:rPr>
              <a:t>MAAKUNNAT</a:t>
            </a:r>
            <a:endParaRPr kumimoji="0" lang="fi-FI" altLang="fi-FI" sz="2400" b="1" i="0" u="none" strike="noStrike" kern="1200" cap="none" spc="0" normalizeH="0" baseline="0" noProof="0" dirty="0">
              <a:ln>
                <a:noFill/>
              </a:ln>
              <a:solidFill>
                <a:srgbClr val="002E63"/>
              </a:solidFill>
              <a:effectLst/>
              <a:uLnTx/>
              <a:uFillTx/>
              <a:latin typeface="Calibri" pitchFamily="34" charset="0"/>
              <a:ea typeface="+mn-ea"/>
              <a:cs typeface="+mn-cs"/>
            </a:endParaRPr>
          </a:p>
        </p:txBody>
      </p:sp>
      <p:sp>
        <p:nvSpPr>
          <p:cNvPr id="25615" name="Tekstiruutu 30"/>
          <p:cNvSpPr txBox="1">
            <a:spLocks noChangeArrowheads="1"/>
          </p:cNvSpPr>
          <p:nvPr/>
        </p:nvSpPr>
        <p:spPr bwMode="auto">
          <a:xfrm>
            <a:off x="284163" y="5513388"/>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Roolit</a:t>
            </a:r>
          </a:p>
        </p:txBody>
      </p:sp>
      <p:sp>
        <p:nvSpPr>
          <p:cNvPr id="25616" name="Tekstiruutu 31"/>
          <p:cNvSpPr txBox="1">
            <a:spLocks noChangeArrowheads="1"/>
          </p:cNvSpPr>
          <p:nvPr/>
        </p:nvSpPr>
        <p:spPr bwMode="auto">
          <a:xfrm>
            <a:off x="7285038" y="4851400"/>
            <a:ext cx="1268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400" b="1" i="0" u="none" strike="noStrike" kern="1200" cap="none" spc="0" normalizeH="0" baseline="0" noProof="0">
                <a:ln>
                  <a:noFill/>
                </a:ln>
                <a:solidFill>
                  <a:srgbClr val="002E63"/>
                </a:solidFill>
                <a:effectLst/>
                <a:uLnTx/>
                <a:uFillTx/>
                <a:latin typeface="Calibri" pitchFamily="34" charset="0"/>
                <a:ea typeface="+mn-ea"/>
                <a:cs typeface="+mn-cs"/>
              </a:rPr>
              <a:t>KUNNAT</a:t>
            </a:r>
          </a:p>
        </p:txBody>
      </p:sp>
      <p:sp>
        <p:nvSpPr>
          <p:cNvPr id="25617" name="Tekstiruutu 32"/>
          <p:cNvSpPr txBox="1">
            <a:spLocks noChangeArrowheads="1"/>
          </p:cNvSpPr>
          <p:nvPr/>
        </p:nvSpPr>
        <p:spPr bwMode="auto">
          <a:xfrm>
            <a:off x="7586663" y="5314950"/>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0" i="0" u="none" strike="noStrike" kern="1200" cap="none" spc="0" normalizeH="0" baseline="0" noProof="0">
                <a:ln>
                  <a:noFill/>
                </a:ln>
                <a:solidFill>
                  <a:srgbClr val="002E63"/>
                </a:solidFill>
                <a:effectLst/>
                <a:uLnTx/>
                <a:uFillTx/>
                <a:latin typeface="Calibri" pitchFamily="34" charset="0"/>
                <a:ea typeface="+mn-ea"/>
                <a:cs typeface="+mn-cs"/>
              </a:rPr>
              <a:t>Roolit</a:t>
            </a:r>
          </a:p>
        </p:txBody>
      </p:sp>
      <p:cxnSp>
        <p:nvCxnSpPr>
          <p:cNvPr id="36" name="Suora nuoliyhdysviiva 35"/>
          <p:cNvCxnSpPr/>
          <p:nvPr/>
        </p:nvCxnSpPr>
        <p:spPr>
          <a:xfrm>
            <a:off x="2135188" y="5124450"/>
            <a:ext cx="5149850" cy="0"/>
          </a:xfrm>
          <a:prstGeom prst="straightConnector1">
            <a:avLst/>
          </a:prstGeom>
          <a:ln w="50800">
            <a:solidFill>
              <a:srgbClr val="00B050"/>
            </a:solidFill>
            <a:headEnd type="arrow"/>
            <a:tailEnd type="arrow"/>
          </a:ln>
        </p:spPr>
        <p:style>
          <a:lnRef idx="2">
            <a:schemeClr val="accent2"/>
          </a:lnRef>
          <a:fillRef idx="0">
            <a:schemeClr val="accent2"/>
          </a:fillRef>
          <a:effectRef idx="1">
            <a:schemeClr val="accent2"/>
          </a:effectRef>
          <a:fontRef idx="minor">
            <a:schemeClr val="tx1"/>
          </a:fontRef>
        </p:style>
      </p:cxnSp>
      <p:sp>
        <p:nvSpPr>
          <p:cNvPr id="25619" name="Tekstiruutu 36"/>
          <p:cNvSpPr txBox="1">
            <a:spLocks noChangeArrowheads="1"/>
          </p:cNvSpPr>
          <p:nvPr/>
        </p:nvSpPr>
        <p:spPr bwMode="auto">
          <a:xfrm>
            <a:off x="1892300" y="5180013"/>
            <a:ext cx="55816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fi-FI" sz="2000" b="1" i="0" u="none" strike="noStrike" kern="1200" cap="none" spc="0" normalizeH="0" baseline="0" noProof="0" dirty="0">
                <a:ln>
                  <a:noFill/>
                </a:ln>
                <a:solidFill>
                  <a:srgbClr val="002E63"/>
                </a:solidFill>
                <a:effectLst/>
                <a:uLnTx/>
                <a:uFillTx/>
                <a:latin typeface="Calibri" pitchFamily="34" charset="0"/>
                <a:ea typeface="+mn-ea"/>
                <a:cs typeface="+mn-cs"/>
              </a:rPr>
              <a:t>Rajapintakysymykset ja palvelut</a:t>
            </a:r>
            <a:r>
              <a:rPr kumimoji="0" lang="fi-FI" altLang="fi-FI" sz="2000" b="0" i="0" u="none" strike="noStrike" kern="1200" cap="none" spc="0" normalizeH="0" baseline="0" noProof="0" dirty="0">
                <a:ln>
                  <a:noFill/>
                </a:ln>
                <a:solidFill>
                  <a:srgbClr val="002E63"/>
                </a:solidFill>
                <a:effectLst/>
                <a:uLnTx/>
                <a:uFillTx/>
                <a:latin typeface="Calibri" pitchFamily="34" charset="0"/>
                <a:ea typeface="+mn-ea"/>
                <a:cs typeface="+mn-cs"/>
              </a:rPr>
              <a:t>: </a:t>
            </a:r>
            <a:r>
              <a:rPr kumimoji="0" lang="fi-FI" altLang="fi-FI" sz="1200" b="0" i="0" u="none" strike="noStrike" kern="1200" cap="none" spc="0" normalizeH="0" baseline="0" noProof="0" dirty="0">
                <a:ln>
                  <a:noFill/>
                </a:ln>
                <a:solidFill>
                  <a:srgbClr val="002E63"/>
                </a:solidFill>
                <a:effectLst/>
                <a:uLnTx/>
                <a:uFillTx/>
                <a:latin typeface="Calibri" pitchFamily="34" charset="0"/>
                <a:ea typeface="+mn-ea"/>
                <a:cs typeface="+mn-cs"/>
              </a:rPr>
              <a:t>esim. </a:t>
            </a:r>
            <a:r>
              <a:rPr kumimoji="0" lang="fi-FI" altLang="fi-FI" sz="1200" b="0" i="0" u="none" strike="noStrike" kern="1200" cap="none" spc="0" normalizeH="0" baseline="0" noProof="0" dirty="0" err="1">
                <a:ln>
                  <a:noFill/>
                </a:ln>
                <a:solidFill>
                  <a:srgbClr val="002E63"/>
                </a:solidFill>
                <a:effectLst/>
                <a:uLnTx/>
                <a:uFillTx/>
                <a:latin typeface="Calibri" pitchFamily="34" charset="0"/>
                <a:ea typeface="+mn-ea"/>
                <a:cs typeface="+mn-cs"/>
              </a:rPr>
              <a:t>hyte</a:t>
            </a:r>
            <a:r>
              <a:rPr kumimoji="0" lang="fi-FI" altLang="fi-FI" sz="1200" b="0" i="0" u="none" strike="noStrike" kern="1200" cap="none" spc="0" normalizeH="0" baseline="0" noProof="0" dirty="0">
                <a:ln>
                  <a:noFill/>
                </a:ln>
                <a:solidFill>
                  <a:srgbClr val="002E63"/>
                </a:solidFill>
                <a:effectLst/>
                <a:uLnTx/>
                <a:uFillTx/>
                <a:latin typeface="Calibri" pitchFamily="34" charset="0"/>
                <a:ea typeface="+mn-ea"/>
                <a:cs typeface="+mn-cs"/>
              </a:rPr>
              <a:t>, tukipalvelut, oppilashuolto, työllisyys, , kaavoitus, rakentaminen, joukkoliikenne, kotouttaminen, elinvoima,, asuminen, järjestöyhteistyö , </a:t>
            </a:r>
            <a:r>
              <a:rPr kumimoji="0" lang="fi-FI" altLang="fi-FI" sz="1200" b="0" i="0" u="none" strike="noStrike" kern="1200" cap="none" spc="0" normalizeH="0" baseline="0" noProof="0" dirty="0" smtClean="0">
                <a:ln>
                  <a:noFill/>
                </a:ln>
                <a:solidFill>
                  <a:srgbClr val="002E63"/>
                </a:solidFill>
                <a:effectLst/>
                <a:uLnTx/>
                <a:uFillTx/>
                <a:latin typeface="Calibri" pitchFamily="34" charset="0"/>
                <a:ea typeface="+mn-ea"/>
                <a:cs typeface="+mn-cs"/>
              </a:rPr>
              <a:t>osallisuus, johtaminen </a:t>
            </a:r>
            <a:r>
              <a:rPr kumimoji="0" lang="fi-FI" altLang="fi-FI" sz="1200" b="0" i="0" u="none" strike="noStrike" kern="1200" cap="none" spc="0" normalizeH="0" baseline="0" noProof="0" dirty="0">
                <a:ln>
                  <a:noFill/>
                </a:ln>
                <a:solidFill>
                  <a:srgbClr val="002E63"/>
                </a:solidFill>
                <a:effectLst/>
                <a:uLnTx/>
                <a:uFillTx/>
                <a:latin typeface="Calibri" pitchFamily="34" charset="0"/>
                <a:ea typeface="+mn-ea"/>
                <a:cs typeface="+mn-cs"/>
              </a:rPr>
              <a:t>jne.</a:t>
            </a:r>
          </a:p>
        </p:txBody>
      </p:sp>
      <p:sp>
        <p:nvSpPr>
          <p:cNvPr id="25620" name="Tekstiruutu 37"/>
          <p:cNvSpPr txBox="1">
            <a:spLocks noChangeArrowheads="1"/>
          </p:cNvSpPr>
          <p:nvPr/>
        </p:nvSpPr>
        <p:spPr bwMode="auto">
          <a:xfrm>
            <a:off x="2259013" y="5902325"/>
            <a:ext cx="464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030A0"/>
              </a:buClr>
              <a:buFont typeface="Wingdings" pitchFamily="2" charset="2"/>
              <a:buChar char="q"/>
              <a:defRPr sz="2000">
                <a:solidFill>
                  <a:srgbClr val="464646"/>
                </a:solidFill>
                <a:latin typeface="Verdana" pitchFamily="34" charset="0"/>
              </a:defRPr>
            </a:lvl1pPr>
            <a:lvl2pPr marL="742950" indent="-285750" eaLnBrk="0" hangingPunct="0">
              <a:spcBef>
                <a:spcPct val="20000"/>
              </a:spcBef>
              <a:buClr>
                <a:srgbClr val="7030A0"/>
              </a:buClr>
              <a:buFont typeface="Wingdings" pitchFamily="2" charset="2"/>
              <a:buChar char="v"/>
              <a:defRPr>
                <a:solidFill>
                  <a:srgbClr val="464646"/>
                </a:solidFill>
                <a:latin typeface="Verdana" pitchFamily="34" charset="0"/>
              </a:defRPr>
            </a:lvl2pPr>
            <a:lvl3pPr marL="1143000" indent="-228600" eaLnBrk="0" hangingPunct="0">
              <a:spcBef>
                <a:spcPct val="20000"/>
              </a:spcBef>
              <a:buClr>
                <a:srgbClr val="7030A0"/>
              </a:buClr>
              <a:buFont typeface="Wingdings" pitchFamily="2" charset="2"/>
              <a:buChar char="Ø"/>
              <a:defRPr sz="1600">
                <a:solidFill>
                  <a:srgbClr val="464646"/>
                </a:solidFill>
                <a:latin typeface="Verdana" pitchFamily="34" charset="0"/>
              </a:defRPr>
            </a:lvl3pPr>
            <a:lvl4pPr marL="1600200" indent="-228600" eaLnBrk="0" hangingPunct="0">
              <a:spcBef>
                <a:spcPct val="20000"/>
              </a:spcBef>
              <a:buClr>
                <a:srgbClr val="505050"/>
              </a:buClr>
              <a:buChar char="•"/>
              <a:defRPr sz="1400">
                <a:solidFill>
                  <a:srgbClr val="464646"/>
                </a:solidFill>
                <a:latin typeface="Verdana" pitchFamily="34" charset="0"/>
              </a:defRPr>
            </a:lvl4pPr>
            <a:lvl5pPr marL="2057400" indent="-228600" eaLnBrk="0" hangingPunct="0">
              <a:spcBef>
                <a:spcPct val="20000"/>
              </a:spcBef>
              <a:buClr>
                <a:srgbClr val="505050"/>
              </a:buClr>
              <a:buChar char="•"/>
              <a:defRPr sz="1400">
                <a:solidFill>
                  <a:srgbClr val="464646"/>
                </a:solidFill>
                <a:latin typeface="Verdana" pitchFamily="34" charset="0"/>
              </a:defRPr>
            </a:lvl5pPr>
            <a:lvl6pPr marL="2514600" indent="-228600" eaLnBrk="0" fontAlgn="base" hangingPunct="0">
              <a:spcBef>
                <a:spcPct val="20000"/>
              </a:spcBef>
              <a:spcAft>
                <a:spcPct val="0"/>
              </a:spcAft>
              <a:buClr>
                <a:srgbClr val="505050"/>
              </a:buClr>
              <a:buChar char="•"/>
              <a:defRPr sz="1400">
                <a:solidFill>
                  <a:srgbClr val="464646"/>
                </a:solidFill>
                <a:latin typeface="Verdana" pitchFamily="34" charset="0"/>
              </a:defRPr>
            </a:lvl6pPr>
            <a:lvl7pPr marL="2971800" indent="-228600" eaLnBrk="0" fontAlgn="base" hangingPunct="0">
              <a:spcBef>
                <a:spcPct val="20000"/>
              </a:spcBef>
              <a:spcAft>
                <a:spcPct val="0"/>
              </a:spcAft>
              <a:buClr>
                <a:srgbClr val="505050"/>
              </a:buClr>
              <a:buChar char="•"/>
              <a:defRPr sz="1400">
                <a:solidFill>
                  <a:srgbClr val="464646"/>
                </a:solidFill>
                <a:latin typeface="Verdana" pitchFamily="34" charset="0"/>
              </a:defRPr>
            </a:lvl7pPr>
            <a:lvl8pPr marL="3429000" indent="-228600" eaLnBrk="0" fontAlgn="base" hangingPunct="0">
              <a:spcBef>
                <a:spcPct val="20000"/>
              </a:spcBef>
              <a:spcAft>
                <a:spcPct val="0"/>
              </a:spcAft>
              <a:buClr>
                <a:srgbClr val="505050"/>
              </a:buClr>
              <a:buChar char="•"/>
              <a:defRPr sz="1400">
                <a:solidFill>
                  <a:srgbClr val="464646"/>
                </a:solidFill>
                <a:latin typeface="Verdana" pitchFamily="34" charset="0"/>
              </a:defRPr>
            </a:lvl8pPr>
            <a:lvl9pPr marL="3886200" indent="-228600" eaLnBrk="0" fontAlgn="base" hangingPunct="0">
              <a:spcBef>
                <a:spcPct val="20000"/>
              </a:spcBef>
              <a:spcAft>
                <a:spcPct val="0"/>
              </a:spcAft>
              <a:buClr>
                <a:srgbClr val="505050"/>
              </a:buClr>
              <a:buChar char="•"/>
              <a:defRPr sz="1400">
                <a:solidFill>
                  <a:srgbClr val="464646"/>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i-FI" altLang="fi-FI" sz="2000" b="1" i="0" u="none" strike="noStrike" kern="1200" cap="none" spc="0" normalizeH="0" baseline="0" noProof="0">
                <a:ln>
                  <a:noFill/>
                </a:ln>
                <a:solidFill>
                  <a:srgbClr val="002E63"/>
                </a:solidFill>
                <a:effectLst/>
                <a:uLnTx/>
                <a:uFillTx/>
                <a:latin typeface="Calibri" pitchFamily="34" charset="0"/>
                <a:ea typeface="+mn-ea"/>
                <a:cs typeface="+mn-cs"/>
              </a:rPr>
              <a:t>Vuorovaikutus ja neuvottelumenettely</a:t>
            </a:r>
          </a:p>
        </p:txBody>
      </p:sp>
      <p:sp>
        <p:nvSpPr>
          <p:cNvPr id="2" name="Dian numeron paikkamerkki 1"/>
          <p:cNvSpPr>
            <a:spLocks noGrp="1"/>
          </p:cNvSpPr>
          <p:nvPr>
            <p:ph type="sldNum" sz="quarter" idx="12"/>
          </p:nvPr>
        </p:nvSpPr>
        <p:spPr/>
        <p:txBody>
          <a:bodyPr/>
          <a:lstStyle/>
          <a:p>
            <a:fld id="{529BDC67-9A7E-42C8-BC4E-FBA2E376B5B6}" type="slidenum">
              <a:rPr lang="fi-FI" smtClean="0"/>
              <a:t>7</a:t>
            </a:fld>
            <a:endParaRPr lang="fi-FI"/>
          </a:p>
        </p:txBody>
      </p:sp>
    </p:spTree>
    <p:extLst>
      <p:ext uri="{BB962C8B-B14F-4D97-AF65-F5344CB8AC3E}">
        <p14:creationId xmlns:p14="http://schemas.microsoft.com/office/powerpoint/2010/main" val="3667822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5801" y="681608"/>
            <a:ext cx="7741398" cy="659160"/>
          </a:xfrm>
        </p:spPr>
        <p:txBody>
          <a:bodyPr>
            <a:noAutofit/>
          </a:bodyPr>
          <a:lstStyle/>
          <a:p>
            <a:r>
              <a:rPr lang="fi-FI" altLang="fi-FI" dirty="0"/>
              <a:t>Uusi lukio – uskalla kokeilla -ohjelma </a:t>
            </a:r>
            <a:br>
              <a:rPr lang="fi-FI" altLang="fi-FI" dirty="0"/>
            </a:br>
            <a:r>
              <a:rPr lang="fi-FI" altLang="fi-FI" sz="2400" dirty="0" smtClean="0"/>
              <a:t>1. Lukion tuntijakokokeilu taustaa</a:t>
            </a:r>
            <a:endParaRPr lang="fi-FI" sz="2400" dirty="0"/>
          </a:p>
        </p:txBody>
      </p:sp>
      <p:sp>
        <p:nvSpPr>
          <p:cNvPr id="3" name="Sisällön paikkamerkki 2"/>
          <p:cNvSpPr>
            <a:spLocks noGrp="1"/>
          </p:cNvSpPr>
          <p:nvPr>
            <p:ph idx="1"/>
          </p:nvPr>
        </p:nvSpPr>
        <p:spPr>
          <a:xfrm>
            <a:off x="716802" y="1490255"/>
            <a:ext cx="7843333" cy="4197036"/>
          </a:xfrm>
        </p:spPr>
        <p:txBody>
          <a:bodyPr>
            <a:noAutofit/>
          </a:bodyPr>
          <a:lstStyle/>
          <a:p>
            <a:pPr marL="0" indent="0">
              <a:spcBef>
                <a:spcPts val="200"/>
              </a:spcBef>
              <a:buNone/>
            </a:pPr>
            <a:endParaRPr lang="fi-FI" sz="1800" dirty="0" smtClean="0"/>
          </a:p>
          <a:p>
            <a:pPr marL="0" indent="0">
              <a:spcBef>
                <a:spcPts val="200"/>
              </a:spcBef>
              <a:buNone/>
            </a:pPr>
            <a:r>
              <a:rPr lang="fi-FI" sz="1800" dirty="0" smtClean="0"/>
              <a:t>Marraskuussa 2014 valtioneuvosto päätti uudesta lukion tuntijaosta. </a:t>
            </a:r>
            <a:r>
              <a:rPr lang="fi-FI" sz="1800" dirty="0"/>
              <a:t>A</a:t>
            </a:r>
            <a:r>
              <a:rPr lang="fi-FI" sz="1800" dirty="0" smtClean="0"/>
              <a:t>ikaisempaan tuntijakoon verrattuna muutokset jäivät pieniksi.</a:t>
            </a:r>
            <a:endParaRPr lang="fi-FI" sz="1800" dirty="0"/>
          </a:p>
          <a:p>
            <a:pPr marL="0" indent="0">
              <a:spcBef>
                <a:spcPts val="200"/>
              </a:spcBef>
              <a:buNone/>
            </a:pPr>
            <a:endParaRPr lang="fi-FI" sz="1800" dirty="0"/>
          </a:p>
          <a:p>
            <a:pPr marL="0" indent="0">
              <a:spcBef>
                <a:spcPts val="200"/>
              </a:spcBef>
              <a:buNone/>
            </a:pPr>
            <a:r>
              <a:rPr lang="fi-FI" sz="1800" dirty="0" smtClean="0"/>
              <a:t>Muutokset kohdentuivat muutamiin yksittäisiin aineisiin (matematiikan opintoihin yksi yhteinen kurssi, yksi kurssi lisää opinto-ohjausta) sekä teemaopintojen mahdollistamisen opiskelijoille valinnaisina opintoina.</a:t>
            </a:r>
          </a:p>
          <a:p>
            <a:pPr marL="0" indent="0">
              <a:spcBef>
                <a:spcPts val="200"/>
              </a:spcBef>
              <a:buNone/>
            </a:pPr>
            <a:endParaRPr lang="fi-FI" sz="1800" dirty="0"/>
          </a:p>
          <a:p>
            <a:pPr marL="0" indent="0">
              <a:spcBef>
                <a:spcPts val="200"/>
              </a:spcBef>
              <a:buNone/>
            </a:pPr>
            <a:r>
              <a:rPr lang="fi-FI" sz="1800" dirty="0" smtClean="0"/>
              <a:t>Lukioon kohdentuneet uudistustarpeet jäivät monilta osin toteutumatta. </a:t>
            </a:r>
          </a:p>
          <a:p>
            <a:pPr marL="0" indent="0">
              <a:spcBef>
                <a:spcPts val="200"/>
              </a:spcBef>
              <a:buNone/>
            </a:pPr>
            <a:endParaRPr lang="fi-FI" sz="1800" dirty="0"/>
          </a:p>
          <a:p>
            <a:pPr marL="0" indent="0">
              <a:spcBef>
                <a:spcPts val="200"/>
              </a:spcBef>
              <a:buNone/>
            </a:pPr>
            <a:r>
              <a:rPr lang="fi-FI" sz="1800" dirty="0" smtClean="0"/>
              <a:t>Lukion tuntijaon uudistamista varten asetetun työryhmän asiantuntijoista enemmistö kannatti laajempaa valinnaisuutta ja reaaliaineiden kokoamista oppiaineryhmiin</a:t>
            </a:r>
            <a:endParaRPr lang="fi-FI" sz="1800" dirty="0"/>
          </a:p>
        </p:txBody>
      </p:sp>
      <p:sp>
        <p:nvSpPr>
          <p:cNvPr id="4" name="Dian numeron paikkamerkki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68AB804-AA1B-4A6C-80D8-BE87848EC83B}" type="slidenum">
              <a:rPr kumimoji="0" lang="fi-FI" altLang="fi-FI" sz="11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fi-FI" altLang="fi-FI"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Päivämäärän paikkamerkki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F5B606F-D059-4833-8FF6-B43768B90E06}"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13301838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83271" y="844269"/>
            <a:ext cx="8148588" cy="576064"/>
          </a:xfrm>
        </p:spPr>
        <p:txBody>
          <a:bodyPr>
            <a:noAutofit/>
          </a:bodyPr>
          <a:lstStyle/>
          <a:p>
            <a:r>
              <a:rPr lang="fi-FI" b="1" dirty="0" smtClean="0"/>
              <a:t>Tuntijakokokeilun käynnistäminen</a:t>
            </a:r>
            <a:endParaRPr lang="fi-FI" b="1" dirty="0"/>
          </a:p>
        </p:txBody>
      </p:sp>
      <p:sp>
        <p:nvSpPr>
          <p:cNvPr id="3" name="Sisällön paikkamerkki 2"/>
          <p:cNvSpPr>
            <a:spLocks noGrp="1"/>
          </p:cNvSpPr>
          <p:nvPr>
            <p:ph idx="1"/>
          </p:nvPr>
        </p:nvSpPr>
        <p:spPr>
          <a:xfrm>
            <a:off x="583865" y="1360626"/>
            <a:ext cx="7807866" cy="5223773"/>
          </a:xfrm>
        </p:spPr>
        <p:txBody>
          <a:bodyPr>
            <a:normAutofit/>
          </a:bodyPr>
          <a:lstStyle/>
          <a:p>
            <a:endParaRPr lang="fi-FI" sz="1800" dirty="0" smtClean="0"/>
          </a:p>
          <a:p>
            <a:pPr marL="0" indent="0">
              <a:buNone/>
            </a:pPr>
            <a:endParaRPr lang="fi-FI" sz="1800" dirty="0" smtClean="0"/>
          </a:p>
          <a:p>
            <a:pPr marL="0" indent="0">
              <a:buNone/>
            </a:pPr>
            <a:r>
              <a:rPr lang="fi-FI" dirty="0" smtClean="0"/>
              <a:t>Opetus- ja kulttuuriministeriö käynnisti lukion tuntijakokokeilun osana lukiokoulutuksen kehittämisohjelmaa.</a:t>
            </a:r>
          </a:p>
          <a:p>
            <a:endParaRPr lang="fi-FI" dirty="0" smtClean="0"/>
          </a:p>
          <a:p>
            <a:pPr marL="0" indent="0">
              <a:buNone/>
            </a:pPr>
            <a:r>
              <a:rPr lang="fi-FI" dirty="0" smtClean="0"/>
              <a:t>Koulutuksen järjestäjien hakuaika kokeiluun päättyi </a:t>
            </a:r>
            <a:r>
              <a:rPr lang="fi-FI" dirty="0"/>
              <a:t>huhtikuussa. Päätökset </a:t>
            </a:r>
            <a:r>
              <a:rPr lang="fi-FI" dirty="0" smtClean="0"/>
              <a:t>tehtiin 3.5.2016. Lupa myönnettiin 26 koulutuksen järjestäjälle. Kokeilu käynnistyi 1.8.2016.</a:t>
            </a:r>
            <a:endParaRPr lang="fi-FI" dirty="0"/>
          </a:p>
          <a:p>
            <a:pPr marL="0" indent="0">
              <a:buNone/>
            </a:pPr>
            <a:endParaRPr lang="fi-FI" dirty="0" smtClean="0"/>
          </a:p>
          <a:p>
            <a:pPr marL="0" indent="0">
              <a:buNone/>
            </a:pPr>
            <a:endParaRPr lang="fi-FI" sz="1800" dirty="0"/>
          </a:p>
          <a:p>
            <a:pPr marL="0" indent="0">
              <a:buNone/>
            </a:pPr>
            <a:endParaRPr lang="fi-FI" sz="1800" dirty="0"/>
          </a:p>
          <a:p>
            <a:endParaRPr lang="fi-FI" sz="2100" dirty="0" smtClean="0"/>
          </a:p>
          <a:p>
            <a:endParaRPr lang="fi-FI" sz="1800" dirty="0"/>
          </a:p>
          <a:p>
            <a:endParaRPr lang="fi-FI" sz="1800" dirty="0"/>
          </a:p>
          <a:p>
            <a:endParaRPr lang="fi-FI" sz="1800" dirty="0"/>
          </a:p>
          <a:p>
            <a:pPr marL="0" indent="0">
              <a:buNone/>
            </a:pPr>
            <a:endParaRPr lang="fi-FI" sz="1800" dirty="0" smtClean="0"/>
          </a:p>
          <a:p>
            <a:endParaRPr lang="fi-FI" sz="1800" dirty="0" smtClean="0"/>
          </a:p>
          <a:p>
            <a:endParaRPr lang="fi-FI" dirty="0" smtClean="0"/>
          </a:p>
          <a:p>
            <a:endParaRPr lang="fi-FI" dirty="0"/>
          </a:p>
        </p:txBody>
      </p:sp>
      <p:sp>
        <p:nvSpPr>
          <p:cNvPr id="4" name="Dian numeron paikkamerkki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68AB804-AA1B-4A6C-80D8-BE87848EC83B}" type="slidenum">
              <a:rPr kumimoji="0" lang="fi-FI" altLang="fi-FI" sz="11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fi-FI" altLang="fi-FI"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Päivämäärän paikkamerkki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B69DDFC-2E20-4DC6-96FF-2F0671E5689A}"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8275812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0400" y="150280"/>
            <a:ext cx="7779600" cy="771436"/>
          </a:xfrm>
        </p:spPr>
        <p:txBody>
          <a:bodyPr/>
          <a:lstStyle/>
          <a:p>
            <a:r>
              <a:rPr lang="fi-FI" dirty="0"/>
              <a:t>Lukion tuntijakokokeilusta</a:t>
            </a:r>
          </a:p>
        </p:txBody>
      </p:sp>
      <p:sp>
        <p:nvSpPr>
          <p:cNvPr id="3" name="Sisällön paikkamerkki 2"/>
          <p:cNvSpPr>
            <a:spLocks noGrp="1"/>
          </p:cNvSpPr>
          <p:nvPr>
            <p:ph idx="1"/>
          </p:nvPr>
        </p:nvSpPr>
        <p:spPr>
          <a:xfrm>
            <a:off x="680400" y="1114159"/>
            <a:ext cx="7779600" cy="5596127"/>
          </a:xfrm>
        </p:spPr>
        <p:txBody>
          <a:bodyPr>
            <a:normAutofit fontScale="62500" lnSpcReduction="20000"/>
          </a:bodyPr>
          <a:lstStyle/>
          <a:p>
            <a:pPr marL="0" indent="0">
              <a:buNone/>
            </a:pPr>
            <a:endParaRPr lang="fi-FI" sz="1800" dirty="0"/>
          </a:p>
          <a:p>
            <a:pPr marL="0" indent="0">
              <a:buNone/>
            </a:pPr>
            <a:r>
              <a:rPr lang="fi-FI" sz="2600" dirty="0" smtClean="0"/>
              <a:t>Kokeilun </a:t>
            </a:r>
            <a:r>
              <a:rPr lang="fi-FI" sz="2600" dirty="0"/>
              <a:t>tarkoitus on hakea kokemuksia nykyistä suuremman opiskelijakohtaisen valinnaisuuden mahdollistamisesta ja sen toimivuudesta.</a:t>
            </a:r>
          </a:p>
          <a:p>
            <a:pPr marL="0" indent="0">
              <a:buNone/>
            </a:pPr>
            <a:endParaRPr lang="fi-FI" sz="2600" dirty="0" smtClean="0"/>
          </a:p>
          <a:p>
            <a:pPr marL="0" indent="0">
              <a:buNone/>
            </a:pPr>
            <a:r>
              <a:rPr lang="fi-FI" sz="2600" dirty="0" smtClean="0"/>
              <a:t>Kokeilu </a:t>
            </a:r>
            <a:r>
              <a:rPr lang="fi-FI" sz="2600" dirty="0"/>
              <a:t>kohdentuu lukion 1.8.2016 ja 1.8.2017 aloittaviin opiskelijoihin. Opiskelijat voivat itse valita, opiskelevatko he kokeilussa olevan tuntijaon vai vuonna 2014 hyväksytyn asetuksen mukaisen tuntijaon mukaan.</a:t>
            </a:r>
          </a:p>
          <a:p>
            <a:pPr marL="0" indent="0">
              <a:buNone/>
            </a:pPr>
            <a:endParaRPr lang="fi-FI" sz="2600" dirty="0" smtClean="0"/>
          </a:p>
          <a:p>
            <a:pPr marL="0" indent="0">
              <a:buNone/>
            </a:pPr>
            <a:r>
              <a:rPr lang="fi-FI" sz="2600" dirty="0" smtClean="0"/>
              <a:t>Kokeilu </a:t>
            </a:r>
            <a:r>
              <a:rPr lang="fi-FI" sz="2600" dirty="0"/>
              <a:t>toteutetaan ilman valtion lisärahoitusta. </a:t>
            </a:r>
            <a:br>
              <a:rPr lang="fi-FI" sz="2600" dirty="0"/>
            </a:br>
            <a:endParaRPr lang="fi-FI" sz="2600" dirty="0" smtClean="0"/>
          </a:p>
          <a:p>
            <a:pPr marL="0" indent="0">
              <a:buNone/>
            </a:pPr>
            <a:r>
              <a:rPr lang="fi-FI" sz="2600" dirty="0" smtClean="0"/>
              <a:t>Kokeilussa </a:t>
            </a:r>
            <a:r>
              <a:rPr lang="fi-FI" sz="2600" dirty="0"/>
              <a:t>pakollisten kurssien määrä laskee nykyisen tuntijaon 47-51 kurssista 30-34 kurssiin</a:t>
            </a:r>
          </a:p>
          <a:p>
            <a:endParaRPr lang="fi-FI" sz="2600" dirty="0"/>
          </a:p>
          <a:p>
            <a:pPr marL="0" indent="0">
              <a:buNone/>
            </a:pPr>
            <a:r>
              <a:rPr lang="fi-FI" sz="2600" dirty="0"/>
              <a:t>Tuntijakoon tuodaan lisää valinnaisuutta, joka toteutuisi reaaliaineissa, jotka olisi jaettu kahteen ryhmään. Kummastakin ryhmästä opiskelija valitsee 9 kurssia:</a:t>
            </a:r>
          </a:p>
          <a:p>
            <a:pPr marL="1150938">
              <a:buAutoNum type="alphaLcParenR"/>
            </a:pPr>
            <a:r>
              <a:rPr lang="fi-FI" sz="2600" dirty="0"/>
              <a:t>ympäristö- ja luonnontieteisiin (biologia, maantiede, fysiikka, kemia ja terveystieto). </a:t>
            </a:r>
          </a:p>
          <a:p>
            <a:pPr marL="808038" indent="0">
              <a:buNone/>
            </a:pPr>
            <a:r>
              <a:rPr lang="fi-FI" sz="2600" dirty="0"/>
              <a:t>b) </a:t>
            </a:r>
            <a:r>
              <a:rPr lang="fi-FI" sz="2600" dirty="0" err="1"/>
              <a:t>humanistis</a:t>
            </a:r>
            <a:r>
              <a:rPr lang="fi-FI" sz="2600" dirty="0"/>
              <a:t>-yhteiskunnallisiin (historia, yhteiskuntaoppi, uskonto/elämänkatsomustieto, psykologia, filosofia). </a:t>
            </a:r>
          </a:p>
          <a:p>
            <a:pPr marL="1093788" indent="-285750"/>
            <a:endParaRPr lang="fi-FI" sz="2600" dirty="0"/>
          </a:p>
          <a:p>
            <a:pPr marL="361950" indent="0">
              <a:buNone/>
            </a:pPr>
            <a:r>
              <a:rPr lang="fi-FI" sz="2600" dirty="0"/>
              <a:t>Kokeilun valinnaisuus ei koske muita oppiaineita ja aineryhmiä</a:t>
            </a:r>
            <a:r>
              <a:rPr lang="fi-FI" sz="2600" dirty="0" smtClean="0"/>
              <a:t>.</a:t>
            </a:r>
            <a:endParaRPr lang="fi-FI" sz="26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92FBDF2-9B7E-4CED-818B-80A525187A55}"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Alatunnisteen paikkamerkki 4"/>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7528870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2400" dirty="0"/>
              <a:t>Opetus- ja kulttuuriministeriö </a:t>
            </a:r>
            <a:r>
              <a:rPr lang="fi-FI" sz="2400" dirty="0" smtClean="0"/>
              <a:t>myönsi lukion </a:t>
            </a:r>
            <a:r>
              <a:rPr lang="fi-FI" sz="2400" dirty="0"/>
              <a:t>tuntijakokokeiluluvat 26:lle koulutuksen </a:t>
            </a:r>
            <a:r>
              <a:rPr lang="fi-FI" sz="2400" dirty="0" smtClean="0"/>
              <a:t>järjestäjälle 3.5.2016</a:t>
            </a:r>
            <a:endParaRPr lang="fi-FI" sz="2400" dirty="0"/>
          </a:p>
        </p:txBody>
      </p:sp>
      <p:sp>
        <p:nvSpPr>
          <p:cNvPr id="3" name="Sisällön paikkamerkki 2"/>
          <p:cNvSpPr>
            <a:spLocks noGrp="1"/>
          </p:cNvSpPr>
          <p:nvPr>
            <p:ph idx="1"/>
          </p:nvPr>
        </p:nvSpPr>
        <p:spPr>
          <a:xfrm>
            <a:off x="680400" y="1601999"/>
            <a:ext cx="7779600" cy="5029389"/>
          </a:xfrm>
        </p:spPr>
        <p:txBody>
          <a:bodyPr>
            <a:normAutofit fontScale="55000" lnSpcReduction="20000"/>
          </a:bodyPr>
          <a:lstStyle/>
          <a:p>
            <a:r>
              <a:rPr lang="fi-FI" dirty="0"/>
              <a:t>1. Laitilan lukio (Laitilan kaupunki) </a:t>
            </a:r>
            <a:br>
              <a:rPr lang="fi-FI" dirty="0"/>
            </a:br>
            <a:r>
              <a:rPr lang="fi-FI" dirty="0"/>
              <a:t>2. Munkkiniemen yhteiskoulu (Munkkiniemen yhteiskoulun kannatusyhdistys </a:t>
            </a:r>
            <a:r>
              <a:rPr lang="fi-FI" dirty="0" err="1"/>
              <a:t>r.y</a:t>
            </a:r>
            <a:r>
              <a:rPr lang="fi-FI" dirty="0"/>
              <a:t>) </a:t>
            </a:r>
            <a:br>
              <a:rPr lang="fi-FI" dirty="0"/>
            </a:br>
            <a:r>
              <a:rPr lang="fi-FI" dirty="0"/>
              <a:t>3. Forssan yhteislyseo (Forssan kaupunki) </a:t>
            </a:r>
            <a:br>
              <a:rPr lang="fi-FI" dirty="0"/>
            </a:br>
            <a:r>
              <a:rPr lang="fi-FI" dirty="0"/>
              <a:t>4. Joensuun normaalikoulu (Itä-Suomen yliopisto) </a:t>
            </a:r>
            <a:br>
              <a:rPr lang="fi-FI" dirty="0"/>
            </a:br>
            <a:r>
              <a:rPr lang="fi-FI" dirty="0"/>
              <a:t>5. Raision lukio (Raision kaupunki) </a:t>
            </a:r>
            <a:br>
              <a:rPr lang="fi-FI" dirty="0"/>
            </a:br>
            <a:r>
              <a:rPr lang="fi-FI" dirty="0"/>
              <a:t>6. Siilinjärven lukio (Siilinjärven kunta) </a:t>
            </a:r>
            <a:br>
              <a:rPr lang="fi-FI" dirty="0"/>
            </a:br>
            <a:r>
              <a:rPr lang="fi-FI" dirty="0"/>
              <a:t>7. Tampereen klassillinen lukio ja Tampereen teknillinen lukio (Tampereen kaupunki) </a:t>
            </a:r>
            <a:br>
              <a:rPr lang="fi-FI" dirty="0"/>
            </a:br>
            <a:r>
              <a:rPr lang="fi-FI" dirty="0"/>
              <a:t>8. Kulosaaren yhteiskoulu (Kulosaaren yhteiskoulun osakeyhtiö) </a:t>
            </a:r>
            <a:br>
              <a:rPr lang="fi-FI" dirty="0"/>
            </a:br>
            <a:r>
              <a:rPr lang="fi-FI" dirty="0"/>
              <a:t>9. Kiteen lukio (Kiteen kaupunki) </a:t>
            </a:r>
            <a:br>
              <a:rPr lang="fi-FI" dirty="0"/>
            </a:br>
            <a:r>
              <a:rPr lang="fi-FI" dirty="0"/>
              <a:t>10. Mikkelin lukio (Mikkelin kaupunki) </a:t>
            </a:r>
            <a:br>
              <a:rPr lang="fi-FI" dirty="0"/>
            </a:br>
            <a:r>
              <a:rPr lang="fi-FI" dirty="0"/>
              <a:t>11. Eurajoen lukio (Eurajoen kunta) </a:t>
            </a:r>
            <a:br>
              <a:rPr lang="fi-FI" dirty="0"/>
            </a:br>
            <a:r>
              <a:rPr lang="fi-FI" dirty="0"/>
              <a:t>12. Lauttasaaren yhteiskoulun lukio (Lauttasaaren yksityiskoulujen kannatusyhdistys ry) </a:t>
            </a:r>
            <a:br>
              <a:rPr lang="fi-FI" dirty="0"/>
            </a:br>
            <a:r>
              <a:rPr lang="fi-FI" dirty="0"/>
              <a:t>13. </a:t>
            </a:r>
            <a:r>
              <a:rPr lang="fi-FI" dirty="0" err="1"/>
              <a:t>Tiirismaan</a:t>
            </a:r>
            <a:r>
              <a:rPr lang="fi-FI" dirty="0"/>
              <a:t> lukio (Lahden kaupunki) </a:t>
            </a:r>
            <a:br>
              <a:rPr lang="fi-FI" dirty="0"/>
            </a:br>
            <a:r>
              <a:rPr lang="fi-FI" dirty="0"/>
              <a:t>14. Kemin lyseon lukio (Kemin kaupunki) </a:t>
            </a:r>
            <a:br>
              <a:rPr lang="fi-FI" dirty="0"/>
            </a:br>
            <a:r>
              <a:rPr lang="fi-FI" dirty="0"/>
              <a:t>15. Kuopion Lyseon lukio ja Kallaveden lukio (Kuopion kaupunki) </a:t>
            </a:r>
            <a:br>
              <a:rPr lang="fi-FI" dirty="0"/>
            </a:br>
            <a:r>
              <a:rPr lang="fi-FI" dirty="0"/>
              <a:t>16. Helsingin yhteislyseo (Maanviljelyslyseon osakeyhtiö) </a:t>
            </a:r>
            <a:br>
              <a:rPr lang="fi-FI" dirty="0"/>
            </a:br>
            <a:r>
              <a:rPr lang="fi-FI" dirty="0"/>
              <a:t>17. Vääksyn Yhteiskoulu (Asikkalan kunta) </a:t>
            </a:r>
            <a:br>
              <a:rPr lang="fi-FI" dirty="0"/>
            </a:br>
            <a:r>
              <a:rPr lang="fi-FI" dirty="0"/>
              <a:t>18. Keravan lukio ja aikuislukio (Keravan kaupunki) </a:t>
            </a:r>
            <a:br>
              <a:rPr lang="fi-FI" dirty="0"/>
            </a:br>
            <a:r>
              <a:rPr lang="fi-FI" dirty="0"/>
              <a:t>19. Kannuksen lukio (Kannuksen kaupunki) </a:t>
            </a:r>
            <a:br>
              <a:rPr lang="fi-FI" dirty="0"/>
            </a:br>
            <a:r>
              <a:rPr lang="fi-FI" dirty="0"/>
              <a:t>20. Vaalan lukio (Vaalan kunta) </a:t>
            </a:r>
            <a:br>
              <a:rPr lang="fi-FI" dirty="0"/>
            </a:br>
            <a:r>
              <a:rPr lang="fi-FI" dirty="0"/>
              <a:t>21. Lapinlahden Lukio ja Kuvataidelukio (Lapinlahden kunta) </a:t>
            </a:r>
            <a:br>
              <a:rPr lang="fi-FI" dirty="0"/>
            </a:br>
            <a:r>
              <a:rPr lang="fi-FI" dirty="0"/>
              <a:t>22. Ressun lukio (Helsingin kaupunki) </a:t>
            </a:r>
            <a:br>
              <a:rPr lang="fi-FI" dirty="0"/>
            </a:br>
            <a:r>
              <a:rPr lang="fi-FI" dirty="0"/>
              <a:t>23. Jyväskylän normaalikoulu (Jyväskylän yliopisto) </a:t>
            </a:r>
            <a:br>
              <a:rPr lang="fi-FI" dirty="0"/>
            </a:br>
            <a:r>
              <a:rPr lang="fi-FI" dirty="0"/>
              <a:t>24. Kauniaisten lukio (Kauniaisten kaupunki) </a:t>
            </a:r>
            <a:br>
              <a:rPr lang="fi-FI" dirty="0"/>
            </a:br>
            <a:r>
              <a:rPr lang="fi-FI" dirty="0"/>
              <a:t>25. Rautalammin lukio (Rautalammin kunta) </a:t>
            </a:r>
            <a:br>
              <a:rPr lang="fi-FI" dirty="0"/>
            </a:br>
            <a:r>
              <a:rPr lang="fi-FI" dirty="0"/>
              <a:t>26. Porkkalan lukio (Kirkkonummen kunta) </a:t>
            </a:r>
            <a:br>
              <a:rPr lang="fi-FI" dirty="0"/>
            </a:br>
            <a:r>
              <a:rPr lang="fi-FI" dirty="0"/>
              <a:t/>
            </a:r>
            <a:br>
              <a:rPr lang="fi-FI" dirty="0"/>
            </a:br>
            <a:r>
              <a:rPr lang="fi-FI" dirty="0"/>
              <a:t>Hakijoita oli yhteensä 13 maakunnasta. Yhtään ruotsinkielistä koulutuksen järjestäjää ei hakenut kokeiluun. </a:t>
            </a:r>
            <a:br>
              <a:rPr lang="fi-FI" dirty="0"/>
            </a:br>
            <a:endParaRPr lang="fi-FI"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F2CF34-2168-4E89-B82D-D48564779489}"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Alatunnisteen paikkamerkki 4"/>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523086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2. Lukioiden kehittämisverkosto</a:t>
            </a:r>
            <a:br>
              <a:rPr lang="fi-FI" dirty="0" smtClean="0"/>
            </a:br>
            <a:r>
              <a:rPr lang="fi-FI" dirty="0"/>
              <a:t> </a:t>
            </a:r>
            <a:r>
              <a:rPr lang="fi-FI" dirty="0" smtClean="0"/>
              <a:t>                                                </a:t>
            </a:r>
            <a:r>
              <a:rPr lang="fi-FI" sz="1600" dirty="0" smtClean="0"/>
              <a:t>1/2</a:t>
            </a:r>
            <a:r>
              <a:rPr lang="fi-FI" dirty="0" smtClean="0"/>
              <a:t>   </a:t>
            </a:r>
            <a:endParaRPr lang="fi-FI" dirty="0"/>
          </a:p>
        </p:txBody>
      </p:sp>
      <p:sp>
        <p:nvSpPr>
          <p:cNvPr id="3" name="Sisällön paikkamerkki 2"/>
          <p:cNvSpPr>
            <a:spLocks noGrp="1"/>
          </p:cNvSpPr>
          <p:nvPr>
            <p:ph idx="1"/>
          </p:nvPr>
        </p:nvSpPr>
        <p:spPr>
          <a:xfrm>
            <a:off x="680400" y="846138"/>
            <a:ext cx="7779600" cy="4861145"/>
          </a:xfrm>
        </p:spPr>
        <p:txBody>
          <a:bodyPr>
            <a:noAutofit/>
          </a:bodyPr>
          <a:lstStyle/>
          <a:p>
            <a:pPr marL="0" indent="0">
              <a:buNone/>
            </a:pPr>
            <a:r>
              <a:rPr lang="fi-FI" sz="1800" b="1" dirty="0"/>
              <a:t>Haku lukioiden kehittämisverkostoon käynnistyy</a:t>
            </a:r>
          </a:p>
          <a:p>
            <a:endParaRPr lang="fi-FI" sz="1800" i="1" dirty="0" smtClean="0"/>
          </a:p>
          <a:p>
            <a:pPr marL="0" indent="0">
              <a:buNone/>
            </a:pPr>
            <a:r>
              <a:rPr lang="fi-FI" sz="1800" i="1" dirty="0" smtClean="0"/>
              <a:t>Opetushallituksen </a:t>
            </a:r>
            <a:r>
              <a:rPr lang="fi-FI" sz="1800" i="1" dirty="0"/>
              <a:t>lehdistötiedote 17.3.2016</a:t>
            </a:r>
            <a:endParaRPr lang="fi-FI" sz="1800" dirty="0"/>
          </a:p>
          <a:p>
            <a:pPr marL="0" indent="0">
              <a:buNone/>
            </a:pPr>
            <a:endParaRPr lang="fi-FI" sz="1800" b="1" dirty="0" smtClean="0"/>
          </a:p>
          <a:p>
            <a:pPr marL="0" indent="0">
              <a:buNone/>
            </a:pPr>
            <a:r>
              <a:rPr lang="fi-FI" sz="1800" b="1" dirty="0" smtClean="0"/>
              <a:t>Opetushallitus </a:t>
            </a:r>
            <a:r>
              <a:rPr lang="fi-FI" sz="1800" b="1" dirty="0"/>
              <a:t>käynnistää lukiokoulutuksen järjestäjille ja lukioille haun lukioiden kehittämisverkostoon. </a:t>
            </a:r>
            <a:endParaRPr lang="fi-FI" sz="1800" b="1" dirty="0" smtClean="0"/>
          </a:p>
          <a:p>
            <a:pPr marL="0" indent="0">
              <a:buNone/>
            </a:pPr>
            <a:r>
              <a:rPr lang="fi-FI" sz="1800" b="1" dirty="0" smtClean="0"/>
              <a:t>Verkosto </a:t>
            </a:r>
            <a:r>
              <a:rPr lang="fi-FI" sz="1800" b="1" dirty="0"/>
              <a:t>on osa Opetus- ja kulttuuriministeriön Uusi lukio – Uskalla kokeilla -kehittämisohjelmaa. </a:t>
            </a:r>
            <a:endParaRPr lang="fi-FI" sz="1800" dirty="0"/>
          </a:p>
          <a:p>
            <a:pPr marL="0" indent="0">
              <a:buNone/>
            </a:pPr>
            <a:endParaRPr lang="fi-FI" sz="1800" dirty="0" smtClean="0"/>
          </a:p>
          <a:p>
            <a:pPr marL="0" indent="0">
              <a:buNone/>
            </a:pPr>
            <a:r>
              <a:rPr lang="fi-FI" sz="1800" dirty="0" smtClean="0"/>
              <a:t>Lukiokoulutus </a:t>
            </a:r>
            <a:r>
              <a:rPr lang="fi-FI" sz="1800" dirty="0"/>
              <a:t>tarvitsee </a:t>
            </a:r>
            <a:r>
              <a:rPr lang="fi-FI" sz="1800" dirty="0">
                <a:solidFill>
                  <a:srgbClr val="FF0000"/>
                </a:solidFill>
              </a:rPr>
              <a:t>pedagogiikan, oppimisympäristöjen ja toiminnan uudistamista</a:t>
            </a:r>
            <a:r>
              <a:rPr lang="fi-FI" sz="1800" dirty="0"/>
              <a:t>, jotta se voi vastata tulevaisuuden haasteisiin. Pedagogiikkaa kehitetään mm. osallisuutta, vuorovaikutusta, laaja-alaista osaamista sekä oppiainerajat ylittävää oppimista tukevaksi. Opiskeluympäristöjä kehitetään esimerkiksi luomalla uusia ja vahvistamalla olemassa olevia alueellisia toimintarakenteita lukioiden ja korkeakoulujen sekä työelämätoimijoiden yhteistyölle. Myös lukioiden toimintakulttuuria tullaan kehittämään mm. vahvistamalla opiskelijalähtöisyyttä ja muutosjohtamista.</a:t>
            </a:r>
          </a:p>
          <a:p>
            <a:pPr marL="0" indent="0">
              <a:buNone/>
            </a:pPr>
            <a:endParaRPr lang="fi-FI" sz="1800" dirty="0" smtClean="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28E0EA-90DB-4F85-9DAC-E6CCA06792F4}"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Dian numeron paikkamerkki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Alatunnisteen paikkamerkki 4"/>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39485039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2. Lukioiden kehittämisverkosto</a:t>
            </a:r>
            <a:br>
              <a:rPr lang="fi-FI" dirty="0"/>
            </a:br>
            <a:r>
              <a:rPr lang="fi-FI" dirty="0"/>
              <a:t>                                                 </a:t>
            </a:r>
            <a:r>
              <a:rPr lang="fi-FI" sz="1600" dirty="0" smtClean="0"/>
              <a:t>2/2</a:t>
            </a:r>
            <a:r>
              <a:rPr lang="fi-FI" dirty="0" smtClean="0"/>
              <a:t> </a:t>
            </a:r>
            <a:endParaRPr lang="fi-FI" dirty="0"/>
          </a:p>
        </p:txBody>
      </p:sp>
      <p:sp>
        <p:nvSpPr>
          <p:cNvPr id="3" name="Sisällön paikkamerkki 2"/>
          <p:cNvSpPr>
            <a:spLocks noGrp="1"/>
          </p:cNvSpPr>
          <p:nvPr>
            <p:ph idx="1"/>
          </p:nvPr>
        </p:nvSpPr>
        <p:spPr>
          <a:xfrm>
            <a:off x="680400" y="1602000"/>
            <a:ext cx="7779600" cy="4740278"/>
          </a:xfrm>
        </p:spPr>
        <p:txBody>
          <a:bodyPr>
            <a:normAutofit/>
          </a:bodyPr>
          <a:lstStyle/>
          <a:p>
            <a:pPr marL="0" indent="0">
              <a:buNone/>
            </a:pPr>
            <a:endParaRPr lang="fi-FI" sz="1700" dirty="0" smtClean="0"/>
          </a:p>
          <a:p>
            <a:pPr marL="0" indent="0">
              <a:buNone/>
            </a:pPr>
            <a:r>
              <a:rPr lang="fi-FI" sz="1800" dirty="0" smtClean="0"/>
              <a:t>Koulutuksen </a:t>
            </a:r>
            <a:r>
              <a:rPr lang="fi-FI" sz="1800" dirty="0"/>
              <a:t>järjestäjät ja lukiot muodostavat verkoston, jossa ne kehittävät toimintaansa opetussuunnitelman perusteiden mukaisesti paikallisista lähtökohdista ja tarpeista käsin. Verkoston toiminta, erilaiset tapahtumat ja sähköinen alusta tukevat osaamisen jakamista verkoston sisällä ja muille tahoille.</a:t>
            </a:r>
          </a:p>
          <a:p>
            <a:pPr marL="0" indent="0">
              <a:buNone/>
            </a:pPr>
            <a:endParaRPr lang="fi-FI" sz="1800" dirty="0"/>
          </a:p>
          <a:p>
            <a:pPr marL="0" indent="0">
              <a:buNone/>
            </a:pPr>
            <a:r>
              <a:rPr lang="fi-FI" sz="1800" dirty="0"/>
              <a:t>Haku- ja valintaprosessin jälkeen verkoston toiminta käynnistyy syksyllä 2016 ja jatkuu alueellisella ja teemakohtaisella työskentelyllä verkoston lukioiden kesken. Toimintaa ja verkoston jatkoa arvioidaan vuonna 2018. Opetushallitus valitsee verkostoon 70–80 lukiota koulutuksen järjestäjän sähköisten hakemusten perusteella. Hakuaika lukioiden kehittämisverkostoon päättyy 21.4.2016.</a:t>
            </a:r>
          </a:p>
          <a:p>
            <a:pPr marL="0" indent="0">
              <a:buNone/>
            </a:pPr>
            <a:endParaRPr lang="fi-FI" sz="1800" dirty="0"/>
          </a:p>
          <a:p>
            <a:endParaRPr lang="fi-FI" sz="18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DCE76B5-40F1-40B4-BDDB-6B8411C514C8}"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6" name="Alatunnisteen paikkamerkki 5"/>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015536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tsikko 1"/>
          <p:cNvSpPr>
            <a:spLocks noGrp="1"/>
          </p:cNvSpPr>
          <p:nvPr>
            <p:ph type="title"/>
          </p:nvPr>
        </p:nvSpPr>
        <p:spPr>
          <a:xfrm>
            <a:off x="827088" y="981075"/>
            <a:ext cx="7843837" cy="1071563"/>
          </a:xfrm>
        </p:spPr>
        <p:txBody>
          <a:bodyPr/>
          <a:lstStyle/>
          <a:p>
            <a:r>
              <a:rPr lang="en-US" altLang="fi-FI" dirty="0" smtClean="0"/>
              <a:t>LUKE-</a:t>
            </a:r>
            <a:r>
              <a:rPr lang="en-US" altLang="fi-FI" dirty="0" err="1" smtClean="0"/>
              <a:t>verkosto</a:t>
            </a:r>
            <a:r>
              <a:rPr lang="en-US" altLang="fi-FI" dirty="0" smtClean="0"/>
              <a:t/>
            </a:r>
            <a:br>
              <a:rPr lang="en-US" altLang="fi-FI" dirty="0" smtClean="0"/>
            </a:br>
            <a:endParaRPr lang="en-US" altLang="fi-FI" dirty="0" smtClean="0"/>
          </a:p>
        </p:txBody>
      </p:sp>
      <p:sp>
        <p:nvSpPr>
          <p:cNvPr id="20483" name="Sisällön paikkamerkki 2"/>
          <p:cNvSpPr>
            <a:spLocks noGrp="1"/>
          </p:cNvSpPr>
          <p:nvPr>
            <p:ph idx="1"/>
          </p:nvPr>
        </p:nvSpPr>
        <p:spPr>
          <a:xfrm>
            <a:off x="785813" y="2492375"/>
            <a:ext cx="7858125" cy="3603625"/>
          </a:xfrm>
        </p:spPr>
        <p:txBody>
          <a:bodyPr/>
          <a:lstStyle/>
          <a:p>
            <a:pPr>
              <a:buFont typeface="Arial" panose="020B0604020202020204" pitchFamily="34" charset="0"/>
              <a:buChar char="•"/>
              <a:defRPr/>
            </a:pPr>
            <a:r>
              <a:rPr lang="fi-FI" altLang="fi-FI" dirty="0" smtClean="0">
                <a:solidFill>
                  <a:srgbClr val="00B050"/>
                </a:solidFill>
              </a:rPr>
              <a:t>84</a:t>
            </a:r>
            <a:r>
              <a:rPr lang="fi-FI" altLang="fi-FI" dirty="0" smtClean="0"/>
              <a:t> lukiota</a:t>
            </a:r>
          </a:p>
          <a:p>
            <a:pPr>
              <a:buFont typeface="Arial" panose="020B0604020202020204" pitchFamily="34" charset="0"/>
              <a:buChar char="•"/>
              <a:defRPr/>
            </a:pPr>
            <a:r>
              <a:rPr lang="fi-FI" altLang="fi-FI" dirty="0" smtClean="0">
                <a:solidFill>
                  <a:srgbClr val="00B0F0"/>
                </a:solidFill>
              </a:rPr>
              <a:t>6</a:t>
            </a:r>
            <a:r>
              <a:rPr lang="fi-FI" altLang="fi-FI" dirty="0" smtClean="0"/>
              <a:t> alueellista kehittämisverkkoa</a:t>
            </a:r>
          </a:p>
          <a:p>
            <a:pPr>
              <a:buFont typeface="Arial" panose="020B0604020202020204" pitchFamily="34" charset="0"/>
              <a:buChar char="•"/>
              <a:defRPr/>
            </a:pPr>
            <a:r>
              <a:rPr lang="fi-FI" altLang="fi-FI" dirty="0" smtClean="0">
                <a:solidFill>
                  <a:srgbClr val="C00000"/>
                </a:solidFill>
              </a:rPr>
              <a:t>n</a:t>
            </a:r>
            <a:r>
              <a:rPr lang="fi-FI" altLang="fi-FI" dirty="0" smtClean="0"/>
              <a:t> koordinaattoria</a:t>
            </a:r>
          </a:p>
          <a:p>
            <a:pPr>
              <a:buFont typeface="Arial" panose="020B0604020202020204" pitchFamily="34" charset="0"/>
              <a:buChar char="•"/>
              <a:defRPr/>
            </a:pPr>
            <a:endParaRPr lang="fi-FI" altLang="fi-FI" dirty="0" smtClean="0"/>
          </a:p>
          <a:p>
            <a:pPr>
              <a:buFont typeface="Arial" panose="020B0604020202020204" pitchFamily="34" charset="0"/>
              <a:buChar char="•"/>
              <a:defRPr/>
            </a:pPr>
            <a:r>
              <a:rPr lang="fi-FI" altLang="fi-FI" dirty="0" smtClean="0"/>
              <a:t>3 kehittämisen pääteemaa</a:t>
            </a:r>
          </a:p>
          <a:p>
            <a:pPr marL="1149600" lvl="2" indent="-609600">
              <a:buFont typeface="+mj-lt"/>
              <a:buAutoNum type="arabicPeriod"/>
              <a:defRPr/>
            </a:pPr>
            <a:r>
              <a:rPr lang="fi-FI" altLang="fi-FI" dirty="0"/>
              <a:t>Pedagogiikka</a:t>
            </a:r>
          </a:p>
          <a:p>
            <a:pPr marL="1149600" lvl="2" indent="-609600">
              <a:buFont typeface="+mj-lt"/>
              <a:buAutoNum type="arabicPeriod"/>
              <a:defRPr/>
            </a:pPr>
            <a:r>
              <a:rPr lang="fi-FI" altLang="fi-FI" dirty="0"/>
              <a:t>Oppimisympäristöt</a:t>
            </a:r>
          </a:p>
          <a:p>
            <a:pPr marL="1149600" lvl="2" indent="-609600">
              <a:buFont typeface="+mj-lt"/>
              <a:buAutoNum type="arabicPeriod"/>
              <a:defRPr/>
            </a:pPr>
            <a:r>
              <a:rPr lang="fi-FI" altLang="fi-FI" dirty="0"/>
              <a:t>Toimintakulttuuri</a:t>
            </a:r>
          </a:p>
          <a:p>
            <a:pPr marL="0" indent="0">
              <a:buFontTx/>
              <a:buNone/>
              <a:defRPr/>
            </a:pPr>
            <a:endParaRPr lang="fi-FI" altLang="fi-FI" dirty="0" smtClean="0"/>
          </a:p>
        </p:txBody>
      </p:sp>
      <p:sp>
        <p:nvSpPr>
          <p:cNvPr id="12292" name="Tekstin paikkamerkki 3"/>
          <p:cNvSpPr>
            <a:spLocks noGrp="1"/>
          </p:cNvSpPr>
          <p:nvPr>
            <p:ph type="body" sz="quarter" idx="13"/>
          </p:nvPr>
        </p:nvSpPr>
        <p:spPr>
          <a:xfrm>
            <a:off x="4429125" y="214313"/>
            <a:ext cx="4500563" cy="357187"/>
          </a:xfrm>
        </p:spPr>
        <p:txBody>
          <a:bodyPr/>
          <a:lstStyle/>
          <a:p>
            <a:r>
              <a:rPr lang="fi-FI" altLang="fi-FI" dirty="0" smtClean="0"/>
              <a:t>Lähde OPH</a:t>
            </a:r>
          </a:p>
        </p:txBody>
      </p:sp>
      <p:pic>
        <p:nvPicPr>
          <p:cNvPr id="12293" name="Kuva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1288291"/>
            <a:ext cx="303688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äivämäärän paikkamerkki 1"/>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50F4B1-3ECF-44C4-95D8-703A7E493526}" type="datetime1">
              <a:rPr kumimoji="0" lang="fi-FI" sz="1100" b="0" i="0" u="none" strike="noStrike" kern="1200" cap="none" spc="0" normalizeH="0" baseline="0" noProof="0" smtClean="0">
                <a:ln>
                  <a:noFill/>
                </a:ln>
                <a:solidFill>
                  <a:srgbClr val="002E63"/>
                </a:solidFill>
                <a:effectLst/>
                <a:uLnTx/>
                <a:uFillTx/>
                <a:latin typeface="Verdana"/>
                <a:ea typeface="+mn-ea"/>
                <a:cs typeface="+mn-cs"/>
              </a:rPr>
              <a:t>5.10.2016</a:t>
            </a:fld>
            <a:endParaRPr kumimoji="0" lang="en-US" sz="1100" b="0" i="0" u="none" strike="noStrike" kern="1200" cap="none" spc="0" normalizeH="0" baseline="0" noProof="0">
              <a:ln>
                <a:noFill/>
              </a:ln>
              <a:solidFill>
                <a:srgbClr val="002E63"/>
              </a:solidFill>
              <a:effectLst/>
              <a:uLnTx/>
              <a:uFillTx/>
              <a:latin typeface="Verdana"/>
              <a:ea typeface="+mn-ea"/>
              <a:cs typeface="+mn-cs"/>
            </a:endParaRPr>
          </a:p>
        </p:txBody>
      </p:sp>
      <p:sp>
        <p:nvSpPr>
          <p:cNvPr id="3" name="Dian numeron paikkamerkki 2"/>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3384EA-D6E7-4E4F-A044-C62AA43C685D}" type="slidenum">
              <a:rPr kumimoji="0" lang="en-US" alt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alt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4" name="Alatunnisteen paikkamerkki 3"/>
          <p:cNvSpPr>
            <a:spLocks noGrp="1"/>
          </p:cNvSpPr>
          <p:nvPr>
            <p:ph type="ftr" sz="quarter" idx="15"/>
          </p:nvPr>
        </p:nvSpPr>
        <p:spPr/>
        <p:txBody>
          <a:bodyPr/>
          <a:lstStyle/>
          <a:p>
            <a:pPr>
              <a:defRPr/>
            </a:pPr>
            <a:r>
              <a:rPr lang="en-US" smtClean="0"/>
              <a:t>Liese Eskelinen</a:t>
            </a:r>
            <a:endParaRPr lang="en-US"/>
          </a:p>
        </p:txBody>
      </p:sp>
    </p:spTree>
    <p:extLst>
      <p:ext uri="{BB962C8B-B14F-4D97-AF65-F5344CB8AC3E}">
        <p14:creationId xmlns:p14="http://schemas.microsoft.com/office/powerpoint/2010/main" val="6366633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3087"/>
            <a:ext cx="9144000" cy="134909"/>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53987" y="6272238"/>
            <a:ext cx="1550924" cy="371475"/>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929448" y="2829052"/>
            <a:ext cx="6766751" cy="977265"/>
          </a:xfrm>
          <a:prstGeom prst="rect">
            <a:avLst/>
          </a:prstGeom>
        </p:spPr>
        <p:txBody>
          <a:bodyPr vert="horz" wrap="square" lIns="0" tIns="0" rIns="0" bIns="0" rtlCol="0">
            <a:noAutofit/>
          </a:bodyPr>
          <a:lstStyle/>
          <a:p>
            <a:pPr marL="800100" marR="12700" indent="-788035" algn="just">
              <a:lnSpc>
                <a:spcPct val="100000"/>
              </a:lnSpc>
            </a:pPr>
            <a:r>
              <a:rPr sz="3200" b="1" spc="-40" dirty="0" smtClean="0">
                <a:solidFill>
                  <a:srgbClr val="002D62"/>
                </a:solidFill>
                <a:latin typeface="Verdana"/>
                <a:cs typeface="Verdana"/>
              </a:rPr>
              <a:t>LUK</a:t>
            </a:r>
            <a:r>
              <a:rPr sz="3200" b="1" spc="-35" dirty="0" smtClean="0">
                <a:solidFill>
                  <a:srgbClr val="002D62"/>
                </a:solidFill>
                <a:latin typeface="Verdana"/>
                <a:cs typeface="Verdana"/>
              </a:rPr>
              <a:t>I</a:t>
            </a:r>
            <a:r>
              <a:rPr sz="3200" b="1" spc="-40" dirty="0" smtClean="0">
                <a:solidFill>
                  <a:srgbClr val="002D62"/>
                </a:solidFill>
                <a:latin typeface="Verdana"/>
                <a:cs typeface="Verdana"/>
              </a:rPr>
              <a:t>OKOULUTUK</a:t>
            </a:r>
            <a:r>
              <a:rPr sz="3200" b="1" spc="-35" dirty="0" smtClean="0">
                <a:solidFill>
                  <a:srgbClr val="002D62"/>
                </a:solidFill>
                <a:latin typeface="Verdana"/>
                <a:cs typeface="Verdana"/>
              </a:rPr>
              <a:t>S</a:t>
            </a:r>
            <a:r>
              <a:rPr sz="3200" b="1" spc="-45" dirty="0" smtClean="0">
                <a:solidFill>
                  <a:srgbClr val="002D62"/>
                </a:solidFill>
                <a:latin typeface="Verdana"/>
                <a:cs typeface="Verdana"/>
              </a:rPr>
              <a:t>E</a:t>
            </a:r>
            <a:r>
              <a:rPr sz="3200" b="1" spc="0" dirty="0" smtClean="0">
                <a:solidFill>
                  <a:srgbClr val="002D62"/>
                </a:solidFill>
                <a:latin typeface="Verdana"/>
                <a:cs typeface="Verdana"/>
              </a:rPr>
              <a:t>N </a:t>
            </a:r>
            <a:r>
              <a:rPr sz="3200" b="1" spc="-35" dirty="0" smtClean="0">
                <a:solidFill>
                  <a:srgbClr val="002D62"/>
                </a:solidFill>
                <a:latin typeface="Verdana"/>
                <a:cs typeface="Verdana"/>
              </a:rPr>
              <a:t>R</a:t>
            </a:r>
            <a:r>
              <a:rPr sz="3200" b="1" spc="-40" dirty="0" smtClean="0">
                <a:solidFill>
                  <a:srgbClr val="002D62"/>
                </a:solidFill>
                <a:latin typeface="Verdana"/>
                <a:cs typeface="Verdana"/>
              </a:rPr>
              <a:t>AK</a:t>
            </a:r>
            <a:r>
              <a:rPr sz="3200" b="1" spc="-45" dirty="0" smtClean="0">
                <a:solidFill>
                  <a:srgbClr val="002D62"/>
                </a:solidFill>
                <a:latin typeface="Verdana"/>
                <a:cs typeface="Verdana"/>
              </a:rPr>
              <a:t>E</a:t>
            </a:r>
            <a:r>
              <a:rPr sz="3200" b="1" spc="-40" dirty="0" smtClean="0">
                <a:solidFill>
                  <a:srgbClr val="002D62"/>
                </a:solidFill>
                <a:latin typeface="Verdana"/>
                <a:cs typeface="Verdana"/>
              </a:rPr>
              <a:t>NT</a:t>
            </a:r>
            <a:r>
              <a:rPr sz="3200" b="1" spc="-45" dirty="0" smtClean="0">
                <a:solidFill>
                  <a:srgbClr val="002D62"/>
                </a:solidFill>
                <a:latin typeface="Verdana"/>
                <a:cs typeface="Verdana"/>
              </a:rPr>
              <a:t>E</a:t>
            </a:r>
            <a:r>
              <a:rPr lang="fi-FI" sz="3200" b="1" spc="-45" dirty="0" smtClean="0">
                <a:solidFill>
                  <a:srgbClr val="002D62"/>
                </a:solidFill>
                <a:latin typeface="Verdana"/>
                <a:cs typeface="Verdana"/>
              </a:rPr>
              <a:t>IDEN KEHITTÄMISESTÄ</a:t>
            </a:r>
            <a:endParaRPr lang="fi-FI" sz="3200" dirty="0">
              <a:latin typeface="Verdana"/>
              <a:cs typeface="Verdana"/>
            </a:endParaRPr>
          </a:p>
        </p:txBody>
      </p:sp>
      <p:sp>
        <p:nvSpPr>
          <p:cNvPr id="7" name="Dian numeron paikkamerkki 6"/>
          <p:cNvSpPr>
            <a:spLocks noGrp="1"/>
          </p:cNvSpPr>
          <p:nvPr>
            <p:ph type="sldNum" sz="quarter" idx="7"/>
          </p:nvPr>
        </p:nvSpPr>
        <p:spPr/>
        <p:txBody>
          <a:bodyPr/>
          <a:lstStyle/>
          <a:p>
            <a:fld id="{B6F15528-21DE-4FAA-801E-634DDDAF4B2B}" type="slidenum">
              <a:rPr lang="fi-FI" smtClean="0"/>
              <a:t>77</a:t>
            </a:fld>
            <a:endParaRPr lang="fi-FI"/>
          </a:p>
        </p:txBody>
      </p:sp>
      <p:sp>
        <p:nvSpPr>
          <p:cNvPr id="5" name="Päivämäärän paikkamerkki 4"/>
          <p:cNvSpPr>
            <a:spLocks noGrp="1"/>
          </p:cNvSpPr>
          <p:nvPr>
            <p:ph type="dt" sz="half" idx="6"/>
          </p:nvPr>
        </p:nvSpPr>
        <p:spPr/>
        <p:txBody>
          <a:bodyPr/>
          <a:lstStyle/>
          <a:p>
            <a:fld id="{26BF223D-E5C6-4A3D-8301-476B94804B7F}" type="datetime1">
              <a:rPr lang="fi-FI" smtClean="0"/>
              <a:t>5.10.2016</a:t>
            </a:fld>
            <a:endParaRPr lang="en-US" smtClean="0"/>
          </a:p>
        </p:txBody>
      </p:sp>
      <p:sp>
        <p:nvSpPr>
          <p:cNvPr id="8" name="Alatunnisteen paikkamerkki 7"/>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0837" y="5991225"/>
            <a:ext cx="2417826" cy="7508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547875" y="457200"/>
            <a:ext cx="6769100" cy="5534025"/>
          </a:xfrm>
          <a:prstGeom prst="rect">
            <a:avLst/>
          </a:prstGeom>
          <a:blipFill>
            <a:blip r:embed="rId3" cstate="print"/>
            <a:stretch>
              <a:fillRect/>
            </a:stretch>
          </a:blipFill>
        </p:spPr>
        <p:txBody>
          <a:bodyPr wrap="square" lIns="0" tIns="0" rIns="0" bIns="0" rtlCol="0">
            <a:noAutofit/>
          </a:bodyPr>
          <a:lstStyle/>
          <a:p>
            <a:pPr marL="355600" marR="12700" lvl="0" indent="-342900">
              <a:lnSpc>
                <a:spcPct val="80000"/>
              </a:lnSpc>
              <a:buClr>
                <a:srgbClr val="002D62"/>
              </a:buClr>
              <a:buFont typeface="Arial"/>
              <a:buChar char="•"/>
              <a:tabLst>
                <a:tab pos="354965" algn="l"/>
              </a:tabLst>
            </a:pPr>
            <a:endParaRPr lang="fi-FI" sz="2200" kern="0" spc="-45" dirty="0" smtClean="0">
              <a:solidFill>
                <a:srgbClr val="002D62"/>
              </a:solidFill>
              <a:latin typeface="Verdana"/>
              <a:cs typeface="Verdana"/>
            </a:endParaRPr>
          </a:p>
          <a:p>
            <a:pPr marL="355600" marR="12700" lvl="0" indent="-342900">
              <a:lnSpc>
                <a:spcPct val="80000"/>
              </a:lnSpc>
              <a:buClr>
                <a:srgbClr val="002D62"/>
              </a:buClr>
              <a:buFont typeface="Arial"/>
              <a:buChar char="•"/>
              <a:tabLst>
                <a:tab pos="354965" algn="l"/>
              </a:tabLst>
            </a:pPr>
            <a:endParaRPr lang="fi-FI" sz="2200" kern="0" spc="-45" dirty="0">
              <a:solidFill>
                <a:srgbClr val="002D62"/>
              </a:solidFill>
              <a:latin typeface="Verdana"/>
              <a:cs typeface="Verdana"/>
            </a:endParaRPr>
          </a:p>
          <a:p>
            <a:pPr marL="355600" marR="12700" lvl="0" indent="-342900">
              <a:lnSpc>
                <a:spcPct val="80000"/>
              </a:lnSpc>
              <a:buClr>
                <a:srgbClr val="002D62"/>
              </a:buClr>
              <a:buFont typeface="Arial"/>
              <a:buChar char="•"/>
              <a:tabLst>
                <a:tab pos="354965" algn="l"/>
              </a:tabLst>
            </a:pPr>
            <a:endParaRPr lang="fi-FI" sz="2200" kern="0" spc="-45" dirty="0" smtClean="0">
              <a:solidFill>
                <a:srgbClr val="002D62"/>
              </a:solidFill>
              <a:latin typeface="Verdana"/>
              <a:cs typeface="Verdana"/>
            </a:endParaRPr>
          </a:p>
          <a:p>
            <a:pPr marL="355600" marR="12700" lvl="0" indent="-342900">
              <a:lnSpc>
                <a:spcPct val="80000"/>
              </a:lnSpc>
              <a:buClr>
                <a:srgbClr val="002D62"/>
              </a:buClr>
              <a:buFont typeface="Arial"/>
              <a:buChar char="•"/>
              <a:tabLst>
                <a:tab pos="354965" algn="l"/>
              </a:tabLst>
            </a:pPr>
            <a:r>
              <a:rPr lang="fi-FI" sz="2200" kern="0" spc="-45" dirty="0">
                <a:solidFill>
                  <a:srgbClr val="002D62"/>
                </a:solidFill>
                <a:latin typeface="Verdana"/>
                <a:cs typeface="Verdana"/>
              </a:rPr>
              <a:t>A</a:t>
            </a:r>
            <a:r>
              <a:rPr lang="fi-FI" sz="2200" kern="0" spc="-30" dirty="0">
                <a:solidFill>
                  <a:srgbClr val="002D62"/>
                </a:solidFill>
                <a:latin typeface="Verdana"/>
                <a:cs typeface="Verdana"/>
              </a:rPr>
              <a:t>l</a:t>
            </a:r>
            <a:r>
              <a:rPr lang="fi-FI" sz="2200" kern="0" spc="-40" dirty="0">
                <a:solidFill>
                  <a:srgbClr val="002D62"/>
                </a:solidFill>
                <a:latin typeface="Verdana"/>
                <a:cs typeface="Verdana"/>
              </a:rPr>
              <a:t>u</a:t>
            </a:r>
            <a:r>
              <a:rPr lang="fi-FI" sz="2200" kern="0" spc="-45" dirty="0">
                <a:solidFill>
                  <a:srgbClr val="002D62"/>
                </a:solidFill>
                <a:latin typeface="Verdana"/>
                <a:cs typeface="Verdana"/>
              </a:rPr>
              <a:t>ee</a:t>
            </a:r>
            <a:r>
              <a:rPr lang="fi-FI" sz="2200" kern="0" spc="-15" dirty="0">
                <a:solidFill>
                  <a:srgbClr val="002D62"/>
                </a:solidFill>
                <a:latin typeface="Verdana"/>
                <a:cs typeface="Verdana"/>
              </a:rPr>
              <a:t>n</a:t>
            </a:r>
            <a:r>
              <a:rPr lang="fi-FI" sz="2200" kern="0" spc="-95" dirty="0">
                <a:solidFill>
                  <a:srgbClr val="002D62"/>
                </a:solidFill>
                <a:latin typeface="Verdana"/>
                <a:cs typeface="Verdana"/>
              </a:rPr>
              <a:t> </a:t>
            </a:r>
            <a:r>
              <a:rPr lang="fi-FI" sz="2200" kern="0" spc="-45" dirty="0">
                <a:solidFill>
                  <a:srgbClr val="002D62"/>
                </a:solidFill>
                <a:latin typeface="Verdana"/>
                <a:cs typeface="Verdana"/>
              </a:rPr>
              <a:t>k</a:t>
            </a:r>
            <a:r>
              <a:rPr lang="fi-FI" sz="2200" kern="0" spc="-40" dirty="0">
                <a:solidFill>
                  <a:srgbClr val="002D62"/>
                </a:solidFill>
                <a:latin typeface="Verdana"/>
                <a:cs typeface="Verdana"/>
              </a:rPr>
              <a:t>unt</a:t>
            </a:r>
            <a:r>
              <a:rPr lang="fi-FI" sz="2200" kern="0" spc="-30" dirty="0">
                <a:solidFill>
                  <a:srgbClr val="002D62"/>
                </a:solidFill>
                <a:latin typeface="Verdana"/>
                <a:cs typeface="Verdana"/>
              </a:rPr>
              <a:t>i</a:t>
            </a:r>
            <a:r>
              <a:rPr lang="fi-FI" sz="2200" kern="0" spc="-45"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100" dirty="0">
                <a:solidFill>
                  <a:srgbClr val="002D62"/>
                </a:solidFill>
                <a:latin typeface="Verdana"/>
                <a:cs typeface="Verdana"/>
              </a:rPr>
              <a:t> </a:t>
            </a:r>
            <a:r>
              <a:rPr lang="fi-FI" sz="2200" kern="0" spc="-45" dirty="0">
                <a:solidFill>
                  <a:srgbClr val="002D62"/>
                </a:solidFill>
                <a:latin typeface="Verdana"/>
                <a:cs typeface="Verdana"/>
              </a:rPr>
              <a:t>y</a:t>
            </a:r>
            <a:r>
              <a:rPr lang="fi-FI" sz="2200" kern="0" spc="-40" dirty="0">
                <a:solidFill>
                  <a:srgbClr val="002D62"/>
                </a:solidFill>
                <a:latin typeface="Verdana"/>
                <a:cs typeface="Verdana"/>
              </a:rPr>
              <a:t>ht</a:t>
            </a:r>
            <a:r>
              <a:rPr lang="fi-FI" sz="2200" kern="0" spc="-45" dirty="0">
                <a:solidFill>
                  <a:srgbClr val="002D62"/>
                </a:solidFill>
                <a:latin typeface="Verdana"/>
                <a:cs typeface="Verdana"/>
              </a:rPr>
              <a:t>e</a:t>
            </a:r>
            <a:r>
              <a:rPr lang="fi-FI" sz="2200" kern="0" spc="-30" dirty="0">
                <a:solidFill>
                  <a:srgbClr val="002D62"/>
                </a:solidFill>
                <a:latin typeface="Verdana"/>
                <a:cs typeface="Verdana"/>
              </a:rPr>
              <a:t>i</a:t>
            </a:r>
            <a:r>
              <a:rPr lang="fi-FI" sz="2200" kern="0" spc="-40" dirty="0">
                <a:solidFill>
                  <a:srgbClr val="002D62"/>
                </a:solidFill>
                <a:latin typeface="Verdana"/>
                <a:cs typeface="Verdana"/>
              </a:rPr>
              <a:t>n</a:t>
            </a:r>
            <a:r>
              <a:rPr lang="fi-FI" sz="2200" kern="0" spc="-45"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105" dirty="0">
                <a:solidFill>
                  <a:srgbClr val="002D62"/>
                </a:solidFill>
                <a:latin typeface="Verdana"/>
                <a:cs typeface="Verdana"/>
              </a:rPr>
              <a:t> </a:t>
            </a:r>
            <a:r>
              <a:rPr lang="fi-FI" sz="2200" kern="0" spc="-40" dirty="0">
                <a:solidFill>
                  <a:srgbClr val="002D62"/>
                </a:solidFill>
                <a:latin typeface="Verdana"/>
                <a:cs typeface="Verdana"/>
              </a:rPr>
              <a:t>taht</a:t>
            </a:r>
            <a:r>
              <a:rPr lang="fi-FI" sz="2200" kern="0" spc="-45" dirty="0">
                <a:solidFill>
                  <a:srgbClr val="002D62"/>
                </a:solidFill>
                <a:latin typeface="Verdana"/>
                <a:cs typeface="Verdana"/>
              </a:rPr>
              <a:t>o</a:t>
            </a:r>
            <a:r>
              <a:rPr lang="fi-FI" sz="2200" kern="0" spc="-40" dirty="0">
                <a:solidFill>
                  <a:srgbClr val="002D62"/>
                </a:solidFill>
                <a:latin typeface="Verdana"/>
                <a:cs typeface="Verdana"/>
              </a:rPr>
              <a:t>t</a:t>
            </a:r>
            <a:r>
              <a:rPr lang="fi-FI" sz="2200" kern="0" spc="-30" dirty="0">
                <a:solidFill>
                  <a:srgbClr val="002D62"/>
                </a:solidFill>
                <a:latin typeface="Verdana"/>
                <a:cs typeface="Verdana"/>
              </a:rPr>
              <a:t>i</a:t>
            </a:r>
            <a:r>
              <a:rPr lang="fi-FI" sz="2200" kern="0" spc="-40" dirty="0">
                <a:solidFill>
                  <a:srgbClr val="002D62"/>
                </a:solidFill>
                <a:latin typeface="Verdana"/>
                <a:cs typeface="Verdana"/>
              </a:rPr>
              <a:t>l</a:t>
            </a:r>
            <a:r>
              <a:rPr lang="fi-FI" sz="2200" kern="0" spc="-15" dirty="0">
                <a:solidFill>
                  <a:srgbClr val="002D62"/>
                </a:solidFill>
                <a:latin typeface="Verdana"/>
                <a:cs typeface="Verdana"/>
              </a:rPr>
              <a:t>a</a:t>
            </a:r>
            <a:r>
              <a:rPr lang="fi-FI" sz="2200" kern="0" spc="-90" dirty="0">
                <a:solidFill>
                  <a:srgbClr val="002D62"/>
                </a:solidFill>
                <a:latin typeface="Verdana"/>
                <a:cs typeface="Verdana"/>
              </a:rPr>
              <a:t> </a:t>
            </a:r>
            <a:r>
              <a:rPr lang="fi-FI" sz="2200" kern="0" spc="-45" dirty="0">
                <a:solidFill>
                  <a:srgbClr val="002D62"/>
                </a:solidFill>
                <a:latin typeface="Verdana"/>
                <a:cs typeface="Verdana"/>
              </a:rPr>
              <a:t>s</a:t>
            </a:r>
            <a:r>
              <a:rPr lang="fi-FI" sz="2200" kern="0" spc="-30" dirty="0">
                <a:solidFill>
                  <a:srgbClr val="002D62"/>
                </a:solidFill>
                <a:latin typeface="Verdana"/>
                <a:cs typeface="Verdana"/>
              </a:rPr>
              <a:t>ii</a:t>
            </a:r>
            <a:r>
              <a:rPr lang="fi-FI" sz="2200" kern="0" spc="-40" dirty="0">
                <a:solidFill>
                  <a:srgbClr val="002D62"/>
                </a:solidFill>
                <a:latin typeface="Verdana"/>
                <a:cs typeface="Verdana"/>
              </a:rPr>
              <a:t>tä</a:t>
            </a:r>
            <a:r>
              <a:rPr lang="fi-FI" sz="2200" kern="0" spc="-10" dirty="0">
                <a:solidFill>
                  <a:srgbClr val="002D62"/>
                </a:solidFill>
                <a:latin typeface="Verdana"/>
                <a:cs typeface="Verdana"/>
              </a:rPr>
              <a:t>,</a:t>
            </a:r>
            <a:r>
              <a:rPr lang="fi-FI" sz="2200" kern="0" spc="-75" dirty="0">
                <a:solidFill>
                  <a:srgbClr val="002D62"/>
                </a:solidFill>
                <a:latin typeface="Verdana"/>
                <a:cs typeface="Verdana"/>
              </a:rPr>
              <a:t> </a:t>
            </a:r>
            <a:r>
              <a:rPr lang="fi-FI" sz="2200" kern="0" spc="-55" dirty="0">
                <a:solidFill>
                  <a:srgbClr val="002D62"/>
                </a:solidFill>
                <a:latin typeface="Verdana"/>
                <a:cs typeface="Verdana"/>
              </a:rPr>
              <a:t>m</a:t>
            </a:r>
            <a:r>
              <a:rPr lang="fi-FI" sz="2200" kern="0" spc="-30" dirty="0">
                <a:solidFill>
                  <a:srgbClr val="002D62"/>
                </a:solidFill>
                <a:latin typeface="Verdana"/>
                <a:cs typeface="Verdana"/>
              </a:rPr>
              <a:t>i</a:t>
            </a:r>
            <a:r>
              <a:rPr lang="fi-FI" sz="2200" kern="0" spc="-40" dirty="0">
                <a:solidFill>
                  <a:srgbClr val="002D62"/>
                </a:solidFill>
                <a:latin typeface="Verdana"/>
                <a:cs typeface="Verdana"/>
              </a:rPr>
              <a:t>n</a:t>
            </a:r>
            <a:r>
              <a:rPr lang="fi-FI" sz="2200" kern="0" spc="-45" dirty="0">
                <a:solidFill>
                  <a:srgbClr val="002D62"/>
                </a:solidFill>
                <a:latin typeface="Verdana"/>
                <a:cs typeface="Verdana"/>
              </a:rPr>
              <a:t>k</a:t>
            </a:r>
            <a:r>
              <a:rPr lang="fi-FI" sz="2200" kern="0" spc="-40" dirty="0">
                <a:solidFill>
                  <a:srgbClr val="002D62"/>
                </a:solidFill>
                <a:latin typeface="Verdana"/>
                <a:cs typeface="Verdana"/>
              </a:rPr>
              <a:t>ä</a:t>
            </a:r>
            <a:r>
              <a:rPr lang="fi-FI" sz="2200" kern="0" spc="-30" dirty="0">
                <a:solidFill>
                  <a:srgbClr val="002D62"/>
                </a:solidFill>
                <a:latin typeface="Verdana"/>
                <a:cs typeface="Verdana"/>
              </a:rPr>
              <a:t>l</a:t>
            </a:r>
            <a:r>
              <a:rPr lang="fi-FI" sz="2200" kern="0" spc="-40" dirty="0">
                <a:solidFill>
                  <a:srgbClr val="002D62"/>
                </a:solidFill>
                <a:latin typeface="Verdana"/>
                <a:cs typeface="Verdana"/>
              </a:rPr>
              <a:t>a</a:t>
            </a:r>
            <a:r>
              <a:rPr lang="fi-FI" sz="2200" kern="0" spc="-30" dirty="0">
                <a:solidFill>
                  <a:srgbClr val="002D62"/>
                </a:solidFill>
                <a:latin typeface="Verdana"/>
                <a:cs typeface="Verdana"/>
              </a:rPr>
              <a:t>i</a:t>
            </a:r>
            <a:r>
              <a:rPr lang="fi-FI" sz="2200" kern="0" spc="-50" dirty="0">
                <a:solidFill>
                  <a:srgbClr val="002D62"/>
                </a:solidFill>
                <a:latin typeface="Verdana"/>
                <a:cs typeface="Verdana"/>
              </a:rPr>
              <a:t>n</a:t>
            </a:r>
            <a:r>
              <a:rPr lang="fi-FI" sz="2200" kern="0" spc="-45"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10" dirty="0">
                <a:solidFill>
                  <a:srgbClr val="002D62"/>
                </a:solidFill>
                <a:latin typeface="Verdana"/>
                <a:cs typeface="Verdana"/>
              </a:rPr>
              <a:t> </a:t>
            </a:r>
            <a:r>
              <a:rPr lang="fi-FI" sz="2200" kern="0" spc="-70" dirty="0">
                <a:solidFill>
                  <a:srgbClr val="002D62"/>
                </a:solidFill>
                <a:latin typeface="Verdana"/>
                <a:cs typeface="Verdana"/>
              </a:rPr>
              <a:t>k</a:t>
            </a:r>
            <a:r>
              <a:rPr lang="fi-FI" sz="2200" kern="0" spc="-40" dirty="0">
                <a:solidFill>
                  <a:srgbClr val="002D62"/>
                </a:solidFill>
                <a:latin typeface="Verdana"/>
                <a:cs typeface="Verdana"/>
              </a:rPr>
              <a:t>oulu</a:t>
            </a:r>
            <a:r>
              <a:rPr lang="fi-FI" sz="2200" kern="0" spc="-35" dirty="0">
                <a:solidFill>
                  <a:srgbClr val="002D62"/>
                </a:solidFill>
                <a:latin typeface="Verdana"/>
                <a:cs typeface="Verdana"/>
              </a:rPr>
              <a:t>t</a:t>
            </a:r>
            <a:r>
              <a:rPr lang="fi-FI" sz="2200" kern="0" spc="-50" dirty="0">
                <a:solidFill>
                  <a:srgbClr val="002D62"/>
                </a:solidFill>
                <a:latin typeface="Verdana"/>
                <a:cs typeface="Verdana"/>
              </a:rPr>
              <a:t>u</a:t>
            </a:r>
            <a:r>
              <a:rPr lang="fi-FI" sz="2200" kern="0" spc="-45" dirty="0">
                <a:solidFill>
                  <a:srgbClr val="002D62"/>
                </a:solidFill>
                <a:latin typeface="Verdana"/>
                <a:cs typeface="Verdana"/>
              </a:rPr>
              <a:t>ks</a:t>
            </a:r>
            <a:r>
              <a:rPr lang="fi-FI" sz="2200" kern="0" spc="-40"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65" dirty="0">
                <a:solidFill>
                  <a:srgbClr val="002D62"/>
                </a:solidFill>
                <a:latin typeface="Verdana"/>
                <a:cs typeface="Verdana"/>
              </a:rPr>
              <a:t> </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är</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e</a:t>
            </a:r>
            <a:r>
              <a:rPr lang="fi-FI" sz="2200" kern="0" spc="-45" dirty="0">
                <a:solidFill>
                  <a:srgbClr val="002D62"/>
                </a:solidFill>
                <a:latin typeface="Verdana"/>
                <a:cs typeface="Verdana"/>
              </a:rPr>
              <a:t>s</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ä</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ä</a:t>
            </a:r>
            <a:r>
              <a:rPr lang="fi-FI" sz="2200" kern="0" spc="-70" dirty="0">
                <a:solidFill>
                  <a:srgbClr val="002D62"/>
                </a:solidFill>
                <a:latin typeface="Verdana"/>
                <a:cs typeface="Verdana"/>
              </a:rPr>
              <a:t>v</a:t>
            </a:r>
            <a:r>
              <a:rPr lang="fi-FI" sz="2200" kern="0" spc="-40" dirty="0">
                <a:solidFill>
                  <a:srgbClr val="002D62"/>
                </a:solidFill>
                <a:latin typeface="Verdana"/>
                <a:cs typeface="Verdana"/>
              </a:rPr>
              <a:t>e</a:t>
            </a:r>
            <a:r>
              <a:rPr lang="fi-FI" sz="2200" kern="0" spc="-50" dirty="0">
                <a:solidFill>
                  <a:srgbClr val="002D62"/>
                </a:solidFill>
                <a:latin typeface="Verdana"/>
                <a:cs typeface="Verdana"/>
              </a:rPr>
              <a:t>r</a:t>
            </a:r>
            <a:r>
              <a:rPr lang="fi-FI" sz="2200" kern="0" spc="-45" dirty="0">
                <a:solidFill>
                  <a:srgbClr val="002D62"/>
                </a:solidFill>
                <a:latin typeface="Verdana"/>
                <a:cs typeface="Verdana"/>
              </a:rPr>
              <a:t>k</a:t>
            </a:r>
            <a:r>
              <a:rPr lang="fi-FI" sz="2200" kern="0" spc="-70" dirty="0">
                <a:solidFill>
                  <a:srgbClr val="002D62"/>
                </a:solidFill>
                <a:latin typeface="Verdana"/>
                <a:cs typeface="Verdana"/>
              </a:rPr>
              <a:t>k</a:t>
            </a:r>
            <a:r>
              <a:rPr lang="fi-FI" sz="2200" kern="0" spc="-15" dirty="0">
                <a:solidFill>
                  <a:srgbClr val="002D62"/>
                </a:solidFill>
                <a:latin typeface="Verdana"/>
                <a:cs typeface="Verdana"/>
              </a:rPr>
              <a:t>o</a:t>
            </a:r>
            <a:r>
              <a:rPr lang="fi-FI" sz="2200" kern="0" spc="-95" dirty="0">
                <a:solidFill>
                  <a:srgbClr val="002D62"/>
                </a:solidFill>
                <a:latin typeface="Verdana"/>
                <a:cs typeface="Verdana"/>
              </a:rPr>
              <a:t> </a:t>
            </a:r>
            <a:r>
              <a:rPr lang="fi-FI" sz="2200" kern="0" spc="-40" dirty="0">
                <a:solidFill>
                  <a:srgbClr val="002D62"/>
                </a:solidFill>
                <a:latin typeface="Verdana"/>
                <a:cs typeface="Verdana"/>
              </a:rPr>
              <a:t>o</a:t>
            </a:r>
            <a:r>
              <a:rPr lang="fi-FI" sz="2200" kern="0" spc="-15" dirty="0">
                <a:solidFill>
                  <a:srgbClr val="002D62"/>
                </a:solidFill>
                <a:latin typeface="Verdana"/>
                <a:cs typeface="Verdana"/>
              </a:rPr>
              <a:t>n</a:t>
            </a:r>
            <a:r>
              <a:rPr lang="fi-FI" sz="2200" kern="0" spc="-65"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ar</a:t>
            </a:r>
            <a:r>
              <a:rPr lang="fi-FI" sz="2200" kern="0" spc="-70" dirty="0">
                <a:solidFill>
                  <a:srgbClr val="002D62"/>
                </a:solidFill>
                <a:latin typeface="Verdana"/>
                <a:cs typeface="Verdana"/>
              </a:rPr>
              <a:t>k</a:t>
            </a:r>
            <a:r>
              <a:rPr lang="fi-FI" sz="2200" kern="0" spc="-40" dirty="0">
                <a:solidFill>
                  <a:srgbClr val="002D62"/>
                </a:solidFill>
                <a:latin typeface="Verdana"/>
                <a:cs typeface="Verdana"/>
              </a:rPr>
              <a:t>oi</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u</a:t>
            </a:r>
            <a:r>
              <a:rPr lang="fi-FI" sz="2200" kern="0" spc="-45" dirty="0">
                <a:solidFill>
                  <a:srgbClr val="002D62"/>
                </a:solidFill>
                <a:latin typeface="Verdana"/>
                <a:cs typeface="Verdana"/>
              </a:rPr>
              <a:t>ks</a:t>
            </a:r>
            <a:r>
              <a:rPr lang="fi-FI" sz="2200" kern="0" spc="-40" dirty="0">
                <a:solidFill>
                  <a:srgbClr val="002D62"/>
                </a:solidFill>
                <a:latin typeface="Verdana"/>
                <a:cs typeface="Verdana"/>
              </a:rPr>
              <a:t>e</a:t>
            </a:r>
            <a:r>
              <a:rPr lang="fi-FI" sz="2200" kern="0" spc="-50" dirty="0">
                <a:solidFill>
                  <a:srgbClr val="002D62"/>
                </a:solidFill>
                <a:latin typeface="Verdana"/>
                <a:cs typeface="Verdana"/>
              </a:rPr>
              <a:t>nmu</a:t>
            </a:r>
            <a:r>
              <a:rPr lang="fi-FI" sz="2200" kern="0" spc="-45" dirty="0">
                <a:solidFill>
                  <a:srgbClr val="002D62"/>
                </a:solidFill>
                <a:latin typeface="Verdana"/>
                <a:cs typeface="Verdana"/>
              </a:rPr>
              <a:t>k</a:t>
            </a:r>
            <a:r>
              <a:rPr lang="fi-FI" sz="2200" kern="0" spc="-40" dirty="0">
                <a:solidFill>
                  <a:srgbClr val="002D62"/>
                </a:solidFill>
                <a:latin typeface="Verdana"/>
                <a:cs typeface="Verdana"/>
              </a:rPr>
              <a:t>a</a:t>
            </a:r>
            <a:r>
              <a:rPr lang="fi-FI" sz="2200" kern="0" spc="-50" dirty="0">
                <a:solidFill>
                  <a:srgbClr val="002D62"/>
                </a:solidFill>
                <a:latin typeface="Verdana"/>
                <a:cs typeface="Verdana"/>
              </a:rPr>
              <a:t>i</a:t>
            </a:r>
            <a:r>
              <a:rPr lang="fi-FI" sz="2200" kern="0" spc="-45" dirty="0">
                <a:solidFill>
                  <a:srgbClr val="002D62"/>
                </a:solidFill>
                <a:latin typeface="Verdana"/>
                <a:cs typeface="Verdana"/>
              </a:rPr>
              <a:t>s</a:t>
            </a:r>
            <a:r>
              <a:rPr lang="fi-FI" sz="2200" kern="0" spc="-40" dirty="0">
                <a:solidFill>
                  <a:srgbClr val="002D62"/>
                </a:solidFill>
                <a:latin typeface="Verdana"/>
                <a:cs typeface="Verdana"/>
              </a:rPr>
              <a:t>i</a:t>
            </a:r>
            <a:r>
              <a:rPr lang="fi-FI" sz="2200" kern="0" spc="-15" dirty="0">
                <a:solidFill>
                  <a:srgbClr val="002D62"/>
                </a:solidFill>
                <a:latin typeface="Verdana"/>
                <a:cs typeface="Verdana"/>
              </a:rPr>
              <a:t>n</a:t>
            </a:r>
            <a:r>
              <a:rPr lang="fi-FI" sz="2200" kern="0" spc="-10" dirty="0">
                <a:solidFill>
                  <a:srgbClr val="002D62"/>
                </a:solidFill>
                <a:latin typeface="Verdana"/>
                <a:cs typeface="Verdana"/>
              </a:rPr>
              <a:t> </a:t>
            </a:r>
            <a:r>
              <a:rPr lang="fi-FI" sz="2200" kern="0" spc="-35" dirty="0">
                <a:solidFill>
                  <a:srgbClr val="002D62"/>
                </a:solidFill>
                <a:latin typeface="Verdana"/>
                <a:cs typeface="Verdana"/>
              </a:rPr>
              <a:t>j</a:t>
            </a:r>
            <a:r>
              <a:rPr lang="fi-FI" sz="2200" kern="0" spc="-15" dirty="0">
                <a:solidFill>
                  <a:srgbClr val="002D62"/>
                </a:solidFill>
                <a:latin typeface="Verdana"/>
                <a:cs typeface="Verdana"/>
              </a:rPr>
              <a:t>a</a:t>
            </a:r>
            <a:r>
              <a:rPr lang="fi-FI" sz="2200" kern="0" spc="-55" dirty="0">
                <a:solidFill>
                  <a:srgbClr val="002D62"/>
                </a:solidFill>
                <a:latin typeface="Verdana"/>
                <a:cs typeface="Verdana"/>
              </a:rPr>
              <a:t> </a:t>
            </a:r>
            <a:r>
              <a:rPr lang="fi-FI" sz="2200" kern="0" spc="-45" dirty="0">
                <a:solidFill>
                  <a:srgbClr val="002D62"/>
                </a:solidFill>
                <a:latin typeface="Verdana"/>
                <a:cs typeface="Verdana"/>
              </a:rPr>
              <a:t>k</a:t>
            </a:r>
            <a:r>
              <a:rPr lang="fi-FI" sz="2200" kern="0" spc="-40" dirty="0">
                <a:solidFill>
                  <a:srgbClr val="002D62"/>
                </a:solidFill>
                <a:latin typeface="Verdana"/>
                <a:cs typeface="Verdana"/>
              </a:rPr>
              <a:t>u</a:t>
            </a:r>
            <a:r>
              <a:rPr lang="fi-FI" sz="2200" kern="0" spc="-45" dirty="0">
                <a:solidFill>
                  <a:srgbClr val="002D62"/>
                </a:solidFill>
                <a:latin typeface="Verdana"/>
                <a:cs typeface="Verdana"/>
              </a:rPr>
              <a:t>s</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ann</a:t>
            </a:r>
            <a:r>
              <a:rPr lang="fi-FI" sz="2200" kern="0" spc="-50" dirty="0">
                <a:solidFill>
                  <a:srgbClr val="002D62"/>
                </a:solidFill>
                <a:latin typeface="Verdana"/>
                <a:cs typeface="Verdana"/>
              </a:rPr>
              <a:t>u</a:t>
            </a:r>
            <a:r>
              <a:rPr lang="fi-FI" sz="2200" kern="0" spc="-45" dirty="0">
                <a:solidFill>
                  <a:srgbClr val="002D62"/>
                </a:solidFill>
                <a:latin typeface="Verdana"/>
                <a:cs typeface="Verdana"/>
              </a:rPr>
              <a:t>s</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e</a:t>
            </a:r>
            <a:r>
              <a:rPr lang="fi-FI" sz="2200" kern="0" spc="-50" dirty="0">
                <a:solidFill>
                  <a:srgbClr val="002D62"/>
                </a:solidFill>
                <a:latin typeface="Verdana"/>
                <a:cs typeface="Verdana"/>
              </a:rPr>
              <a:t>h</a:t>
            </a:r>
            <a:r>
              <a:rPr lang="fi-FI" sz="2200" kern="0" spc="-40" dirty="0">
                <a:solidFill>
                  <a:srgbClr val="002D62"/>
                </a:solidFill>
                <a:latin typeface="Verdana"/>
                <a:cs typeface="Verdana"/>
              </a:rPr>
              <a:t>o</a:t>
            </a:r>
            <a:r>
              <a:rPr lang="fi-FI" sz="2200" kern="0" spc="-45" dirty="0">
                <a:solidFill>
                  <a:srgbClr val="002D62"/>
                </a:solidFill>
                <a:latin typeface="Verdana"/>
                <a:cs typeface="Verdana"/>
              </a:rPr>
              <a:t>k</a:t>
            </a:r>
            <a:r>
              <a:rPr lang="fi-FI" sz="2200" kern="0" spc="-55" dirty="0">
                <a:solidFill>
                  <a:srgbClr val="002D62"/>
                </a:solidFill>
                <a:latin typeface="Verdana"/>
                <a:cs typeface="Verdana"/>
              </a:rPr>
              <a:t>k</a:t>
            </a:r>
            <a:r>
              <a:rPr lang="fi-FI" sz="2200" kern="0" spc="-40" dirty="0">
                <a:solidFill>
                  <a:srgbClr val="002D62"/>
                </a:solidFill>
                <a:latin typeface="Verdana"/>
                <a:cs typeface="Verdana"/>
              </a:rPr>
              <a:t>ai</a:t>
            </a:r>
            <a:r>
              <a:rPr lang="fi-FI" sz="2200" kern="0" spc="-15" dirty="0">
                <a:solidFill>
                  <a:srgbClr val="002D62"/>
                </a:solidFill>
                <a:latin typeface="Verdana"/>
                <a:cs typeface="Verdana"/>
              </a:rPr>
              <a:t>n</a:t>
            </a:r>
            <a:r>
              <a:rPr lang="fi-FI" sz="2200" kern="0" spc="-105"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arpei</a:t>
            </a:r>
            <a:r>
              <a:rPr lang="fi-FI" sz="2200" kern="0" spc="-45" dirty="0">
                <a:solidFill>
                  <a:srgbClr val="002D62"/>
                </a:solidFill>
                <a:latin typeface="Verdana"/>
                <a:cs typeface="Verdana"/>
              </a:rPr>
              <a:t>s</a:t>
            </a:r>
            <a:r>
              <a:rPr lang="fi-FI" sz="2200" kern="0" spc="-40" dirty="0">
                <a:solidFill>
                  <a:srgbClr val="002D62"/>
                </a:solidFill>
                <a:latin typeface="Verdana"/>
                <a:cs typeface="Verdana"/>
              </a:rPr>
              <a:t>ii</a:t>
            </a:r>
            <a:r>
              <a:rPr lang="fi-FI" sz="2200" kern="0" spc="-15" dirty="0">
                <a:solidFill>
                  <a:srgbClr val="002D62"/>
                </a:solidFill>
                <a:latin typeface="Verdana"/>
                <a:cs typeface="Verdana"/>
              </a:rPr>
              <a:t>n</a:t>
            </a:r>
            <a:r>
              <a:rPr lang="fi-FI" sz="2200" kern="0" spc="-80" dirty="0">
                <a:solidFill>
                  <a:srgbClr val="002D62"/>
                </a:solidFill>
                <a:latin typeface="Verdana"/>
                <a:cs typeface="Verdana"/>
              </a:rPr>
              <a:t> </a:t>
            </a:r>
            <a:r>
              <a:rPr lang="fi-FI" sz="2200" kern="0" spc="-40" dirty="0">
                <a:solidFill>
                  <a:srgbClr val="002D62"/>
                </a:solidFill>
                <a:latin typeface="Verdana"/>
                <a:cs typeface="Verdana"/>
              </a:rPr>
              <a:t>nähden</a:t>
            </a:r>
            <a:r>
              <a:rPr lang="fi-FI" sz="2200" kern="0" spc="-10" dirty="0">
                <a:solidFill>
                  <a:srgbClr val="002D62"/>
                </a:solidFill>
                <a:latin typeface="Verdana"/>
                <a:cs typeface="Verdana"/>
              </a:rPr>
              <a:t>.</a:t>
            </a:r>
            <a:endParaRPr lang="fi-FI" sz="2200" kern="0" dirty="0">
              <a:solidFill>
                <a:sysClr val="windowText" lastClr="000000"/>
              </a:solidFill>
              <a:latin typeface="Verdana"/>
              <a:cs typeface="Verdana"/>
            </a:endParaRPr>
          </a:p>
          <a:p>
            <a:pPr marL="355600" lvl="0" indent="-342900">
              <a:lnSpc>
                <a:spcPts val="2570"/>
              </a:lnSpc>
              <a:buClr>
                <a:srgbClr val="002D62"/>
              </a:buClr>
              <a:buFont typeface="Arial"/>
              <a:buChar char="•"/>
              <a:tabLst>
                <a:tab pos="354965" algn="l"/>
              </a:tabLst>
            </a:pPr>
            <a:r>
              <a:rPr lang="fi-FI" sz="2200" kern="0" spc="-45" dirty="0">
                <a:solidFill>
                  <a:srgbClr val="002D62"/>
                </a:solidFill>
                <a:latin typeface="Verdana"/>
                <a:cs typeface="Verdana"/>
              </a:rPr>
              <a:t>A</a:t>
            </a:r>
            <a:r>
              <a:rPr lang="fi-FI" sz="2200" kern="0" spc="-40" dirty="0">
                <a:solidFill>
                  <a:srgbClr val="002D62"/>
                </a:solidFill>
                <a:latin typeface="Verdana"/>
                <a:cs typeface="Verdana"/>
              </a:rPr>
              <a:t>luee</a:t>
            </a:r>
            <a:r>
              <a:rPr lang="fi-FI" sz="2200" kern="0" spc="-15" dirty="0">
                <a:solidFill>
                  <a:srgbClr val="002D62"/>
                </a:solidFill>
                <a:latin typeface="Verdana"/>
                <a:cs typeface="Verdana"/>
              </a:rPr>
              <a:t>n</a:t>
            </a:r>
            <a:r>
              <a:rPr lang="fi-FI" sz="2200" kern="0" spc="-90" dirty="0">
                <a:solidFill>
                  <a:srgbClr val="002D62"/>
                </a:solidFill>
                <a:latin typeface="Verdana"/>
                <a:cs typeface="Verdana"/>
              </a:rPr>
              <a:t> </a:t>
            </a:r>
            <a:r>
              <a:rPr lang="fi-FI" sz="2200" kern="0" spc="-40" dirty="0">
                <a:solidFill>
                  <a:srgbClr val="002D62"/>
                </a:solidFill>
                <a:latin typeface="Verdana"/>
                <a:cs typeface="Verdana"/>
              </a:rPr>
              <a:t>eli</a:t>
            </a:r>
            <a:r>
              <a:rPr lang="fi-FI" sz="2200" kern="0" spc="-65" dirty="0">
                <a:solidFill>
                  <a:srgbClr val="002D62"/>
                </a:solidFill>
                <a:latin typeface="Verdana"/>
                <a:cs typeface="Verdana"/>
              </a:rPr>
              <a:t>n</a:t>
            </a:r>
            <a:r>
              <a:rPr lang="fi-FI" sz="2200" kern="0" spc="-70" dirty="0">
                <a:solidFill>
                  <a:srgbClr val="002D62"/>
                </a:solidFill>
                <a:latin typeface="Verdana"/>
                <a:cs typeface="Verdana"/>
              </a:rPr>
              <a:t>v</a:t>
            </a:r>
            <a:r>
              <a:rPr lang="fi-FI" sz="2200" kern="0" spc="-40" dirty="0">
                <a:solidFill>
                  <a:srgbClr val="002D62"/>
                </a:solidFill>
                <a:latin typeface="Verdana"/>
                <a:cs typeface="Verdana"/>
              </a:rPr>
              <a:t>oi</a:t>
            </a:r>
            <a:r>
              <a:rPr lang="fi-FI" sz="2200" kern="0" spc="-50" dirty="0">
                <a:solidFill>
                  <a:srgbClr val="002D62"/>
                </a:solidFill>
                <a:latin typeface="Verdana"/>
                <a:cs typeface="Verdana"/>
              </a:rPr>
              <a:t>m</a:t>
            </a:r>
            <a:r>
              <a:rPr lang="fi-FI" sz="2200" kern="0" spc="-40" dirty="0">
                <a:solidFill>
                  <a:srgbClr val="002D62"/>
                </a:solidFill>
                <a:latin typeface="Verdana"/>
                <a:cs typeface="Verdana"/>
              </a:rPr>
              <a:t>ai</a:t>
            </a:r>
            <a:r>
              <a:rPr lang="fi-FI" sz="2200" kern="0" spc="-45" dirty="0">
                <a:solidFill>
                  <a:srgbClr val="002D62"/>
                </a:solidFill>
                <a:latin typeface="Verdana"/>
                <a:cs typeface="Verdana"/>
              </a:rPr>
              <a:t>s</a:t>
            </a:r>
            <a:r>
              <a:rPr lang="fi-FI" sz="2200" kern="0" spc="-50" dirty="0">
                <a:solidFill>
                  <a:srgbClr val="002D62"/>
                </a:solidFill>
                <a:latin typeface="Verdana"/>
                <a:cs typeface="Verdana"/>
              </a:rPr>
              <a:t>u</a:t>
            </a:r>
            <a:r>
              <a:rPr lang="fi-FI" sz="2200" kern="0" spc="-40" dirty="0">
                <a:solidFill>
                  <a:srgbClr val="002D62"/>
                </a:solidFill>
                <a:latin typeface="Verdana"/>
                <a:cs typeface="Verdana"/>
              </a:rPr>
              <a:t>ude</a:t>
            </a:r>
            <a:r>
              <a:rPr lang="fi-FI" sz="2200" kern="0" spc="-15" dirty="0">
                <a:solidFill>
                  <a:srgbClr val="002D62"/>
                </a:solidFill>
                <a:latin typeface="Verdana"/>
                <a:cs typeface="Verdana"/>
              </a:rPr>
              <a:t>n</a:t>
            </a:r>
            <a:r>
              <a:rPr lang="fi-FI" sz="2200" kern="0" spc="-105"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ur</a:t>
            </a:r>
            <a:r>
              <a:rPr lang="fi-FI" sz="2200" kern="0" spc="-95" dirty="0">
                <a:solidFill>
                  <a:srgbClr val="002D62"/>
                </a:solidFill>
                <a:latin typeface="Verdana"/>
                <a:cs typeface="Verdana"/>
              </a:rPr>
              <a:t>v</a:t>
            </a:r>
            <a:r>
              <a:rPr lang="fi-FI" sz="2200" kern="0" spc="-40" dirty="0">
                <a:solidFill>
                  <a:srgbClr val="002D62"/>
                </a:solidFill>
                <a:latin typeface="Verdana"/>
                <a:cs typeface="Verdana"/>
              </a:rPr>
              <a:t>aa</a:t>
            </a:r>
            <a:r>
              <a:rPr lang="fi-FI" sz="2200" kern="0" spc="-50" dirty="0">
                <a:solidFill>
                  <a:srgbClr val="002D62"/>
                </a:solidFill>
                <a:latin typeface="Verdana"/>
                <a:cs typeface="Verdana"/>
              </a:rPr>
              <a:t>m</a:t>
            </a:r>
            <a:r>
              <a:rPr lang="fi-FI" sz="2200" kern="0" spc="-40" dirty="0">
                <a:solidFill>
                  <a:srgbClr val="002D62"/>
                </a:solidFill>
                <a:latin typeface="Verdana"/>
                <a:cs typeface="Verdana"/>
              </a:rPr>
              <a:t>i</a:t>
            </a:r>
            <a:r>
              <a:rPr lang="fi-FI" sz="2200" kern="0" spc="-45" dirty="0">
                <a:solidFill>
                  <a:srgbClr val="002D62"/>
                </a:solidFill>
                <a:latin typeface="Verdana"/>
                <a:cs typeface="Verdana"/>
              </a:rPr>
              <a:t>s</a:t>
            </a:r>
            <a:r>
              <a:rPr lang="fi-FI" sz="2200" kern="0" spc="-40"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65" dirty="0">
                <a:solidFill>
                  <a:srgbClr val="002D62"/>
                </a:solidFill>
                <a:latin typeface="Verdana"/>
                <a:cs typeface="Verdana"/>
              </a:rPr>
              <a:t> </a:t>
            </a:r>
            <a:r>
              <a:rPr lang="fi-FI" sz="2200" kern="0" spc="-35" dirty="0">
                <a:solidFill>
                  <a:srgbClr val="002D62"/>
                </a:solidFill>
                <a:latin typeface="Verdana"/>
                <a:cs typeface="Verdana"/>
              </a:rPr>
              <a:t>j</a:t>
            </a:r>
            <a:r>
              <a:rPr lang="fi-FI" sz="2200" kern="0" spc="-15" dirty="0">
                <a:solidFill>
                  <a:srgbClr val="002D62"/>
                </a:solidFill>
                <a:latin typeface="Verdana"/>
                <a:cs typeface="Verdana"/>
              </a:rPr>
              <a:t>a</a:t>
            </a:r>
            <a:r>
              <a:rPr lang="fi-FI" sz="2200" kern="0" spc="-80" dirty="0">
                <a:solidFill>
                  <a:srgbClr val="002D62"/>
                </a:solidFill>
                <a:latin typeface="Verdana"/>
                <a:cs typeface="Verdana"/>
              </a:rPr>
              <a:t> </a:t>
            </a:r>
            <a:r>
              <a:rPr lang="fi-FI" sz="2200" kern="0" spc="-40" dirty="0" smtClean="0">
                <a:solidFill>
                  <a:srgbClr val="002D62"/>
                </a:solidFill>
                <a:latin typeface="Verdana"/>
                <a:cs typeface="Verdana"/>
              </a:rPr>
              <a:t>edi</a:t>
            </a:r>
            <a:r>
              <a:rPr lang="fi-FI" sz="2200" kern="0" spc="-45" dirty="0" smtClean="0">
                <a:solidFill>
                  <a:srgbClr val="002D62"/>
                </a:solidFill>
                <a:latin typeface="Verdana"/>
                <a:cs typeface="Verdana"/>
              </a:rPr>
              <a:t>s</a:t>
            </a:r>
            <a:r>
              <a:rPr lang="fi-FI" sz="2200" kern="0" spc="-35" dirty="0" smtClean="0">
                <a:solidFill>
                  <a:srgbClr val="002D62"/>
                </a:solidFill>
                <a:latin typeface="Verdana"/>
                <a:cs typeface="Verdana"/>
              </a:rPr>
              <a:t>t</a:t>
            </a:r>
            <a:r>
              <a:rPr lang="fi-FI" sz="2200" kern="0" spc="-40" dirty="0" smtClean="0">
                <a:solidFill>
                  <a:srgbClr val="002D62"/>
                </a:solidFill>
                <a:latin typeface="Verdana"/>
                <a:cs typeface="Verdana"/>
              </a:rPr>
              <a:t>ä</a:t>
            </a:r>
            <a:r>
              <a:rPr lang="fi-FI" sz="2200" kern="0" spc="-50" dirty="0" smtClean="0">
                <a:solidFill>
                  <a:srgbClr val="002D62"/>
                </a:solidFill>
                <a:latin typeface="Verdana"/>
                <a:cs typeface="Verdana"/>
              </a:rPr>
              <a:t>m</a:t>
            </a:r>
            <a:r>
              <a:rPr lang="fi-FI" sz="2200" kern="0" spc="-40" dirty="0" smtClean="0">
                <a:solidFill>
                  <a:srgbClr val="002D62"/>
                </a:solidFill>
                <a:latin typeface="Verdana"/>
                <a:cs typeface="Verdana"/>
              </a:rPr>
              <a:t>i</a:t>
            </a:r>
            <a:r>
              <a:rPr lang="fi-FI" sz="2200" kern="0" spc="-45" dirty="0" smtClean="0">
                <a:solidFill>
                  <a:srgbClr val="002D62"/>
                </a:solidFill>
                <a:latin typeface="Verdana"/>
                <a:cs typeface="Verdana"/>
              </a:rPr>
              <a:t>s</a:t>
            </a:r>
            <a:r>
              <a:rPr lang="fi-FI" sz="2200" kern="0" spc="-40" dirty="0" smtClean="0">
                <a:solidFill>
                  <a:srgbClr val="002D62"/>
                </a:solidFill>
                <a:latin typeface="Verdana"/>
                <a:cs typeface="Verdana"/>
              </a:rPr>
              <a:t>e</a:t>
            </a:r>
            <a:r>
              <a:rPr lang="fi-FI" sz="2200" kern="0" spc="-15" dirty="0" smtClean="0">
                <a:solidFill>
                  <a:srgbClr val="002D62"/>
                </a:solidFill>
                <a:latin typeface="Verdana"/>
                <a:cs typeface="Verdana"/>
              </a:rPr>
              <a:t>n </a:t>
            </a:r>
            <a:r>
              <a:rPr lang="fi-FI" sz="2200" kern="0" spc="-40" dirty="0" smtClean="0">
                <a:solidFill>
                  <a:srgbClr val="002D62"/>
                </a:solidFill>
                <a:latin typeface="Verdana"/>
                <a:cs typeface="Verdana"/>
              </a:rPr>
              <a:t>nä</a:t>
            </a:r>
            <a:r>
              <a:rPr lang="fi-FI" sz="2200" kern="0" spc="-45" dirty="0" smtClean="0">
                <a:solidFill>
                  <a:srgbClr val="002D62"/>
                </a:solidFill>
                <a:latin typeface="Verdana"/>
                <a:cs typeface="Verdana"/>
              </a:rPr>
              <a:t>kök</a:t>
            </a:r>
            <a:r>
              <a:rPr lang="fi-FI" sz="2200" kern="0" spc="-40" dirty="0" smtClean="0">
                <a:solidFill>
                  <a:srgbClr val="002D62"/>
                </a:solidFill>
                <a:latin typeface="Verdana"/>
                <a:cs typeface="Verdana"/>
              </a:rPr>
              <a:t>u</a:t>
            </a:r>
            <a:r>
              <a:rPr lang="fi-FI" sz="2200" kern="0" spc="-30" dirty="0" smtClean="0">
                <a:solidFill>
                  <a:srgbClr val="002D62"/>
                </a:solidFill>
                <a:latin typeface="Verdana"/>
                <a:cs typeface="Verdana"/>
              </a:rPr>
              <a:t>l</a:t>
            </a:r>
            <a:r>
              <a:rPr lang="fi-FI" sz="2200" kern="0" spc="-55" dirty="0" smtClean="0">
                <a:solidFill>
                  <a:srgbClr val="002D62"/>
                </a:solidFill>
                <a:latin typeface="Verdana"/>
                <a:cs typeface="Verdana"/>
              </a:rPr>
              <a:t>m</a:t>
            </a:r>
            <a:r>
              <a:rPr lang="fi-FI" sz="2200" kern="0" spc="-15" dirty="0" smtClean="0">
                <a:solidFill>
                  <a:srgbClr val="002D62"/>
                </a:solidFill>
                <a:latin typeface="Verdana"/>
                <a:cs typeface="Verdana"/>
              </a:rPr>
              <a:t>a</a:t>
            </a:r>
            <a:r>
              <a:rPr lang="fi-FI" sz="2200" kern="0" spc="-90" dirty="0" smtClean="0">
                <a:solidFill>
                  <a:srgbClr val="002D62"/>
                </a:solidFill>
                <a:latin typeface="Verdana"/>
                <a:cs typeface="Verdana"/>
              </a:rPr>
              <a:t> </a:t>
            </a:r>
            <a:r>
              <a:rPr lang="fi-FI" sz="2200" kern="0" spc="-40" dirty="0">
                <a:solidFill>
                  <a:srgbClr val="002D62"/>
                </a:solidFill>
                <a:latin typeface="Verdana"/>
                <a:cs typeface="Verdana"/>
              </a:rPr>
              <a:t>tär</a:t>
            </a:r>
            <a:r>
              <a:rPr lang="fi-FI" sz="2200" kern="0" spc="-70" dirty="0">
                <a:solidFill>
                  <a:srgbClr val="002D62"/>
                </a:solidFill>
                <a:latin typeface="Verdana"/>
                <a:cs typeface="Verdana"/>
              </a:rPr>
              <a:t>k</a:t>
            </a:r>
            <a:r>
              <a:rPr lang="fi-FI" sz="2200" kern="0" spc="-45" dirty="0">
                <a:solidFill>
                  <a:srgbClr val="002D62"/>
                </a:solidFill>
                <a:latin typeface="Verdana"/>
                <a:cs typeface="Verdana"/>
              </a:rPr>
              <a:t>e</a:t>
            </a:r>
            <a:r>
              <a:rPr lang="fi-FI" sz="2200" kern="0" spc="-15" dirty="0">
                <a:solidFill>
                  <a:srgbClr val="002D62"/>
                </a:solidFill>
                <a:latin typeface="Verdana"/>
                <a:cs typeface="Verdana"/>
              </a:rPr>
              <a:t>ä</a:t>
            </a:r>
            <a:endParaRPr lang="fi-FI" sz="2200" kern="0" dirty="0">
              <a:solidFill>
                <a:sysClr val="windowText" lastClr="000000"/>
              </a:solidFill>
              <a:latin typeface="Verdana"/>
              <a:cs typeface="Verdana"/>
            </a:endParaRPr>
          </a:p>
          <a:p>
            <a:pPr lvl="0">
              <a:lnSpc>
                <a:spcPts val="500"/>
              </a:lnSpc>
              <a:spcBef>
                <a:spcPts val="27"/>
              </a:spcBef>
            </a:pPr>
            <a:endParaRPr lang="fi-FI" sz="500" kern="0" dirty="0">
              <a:solidFill>
                <a:sysClr val="windowText" lastClr="000000"/>
              </a:solidFill>
            </a:endParaRPr>
          </a:p>
          <a:p>
            <a:pPr marL="355600" marR="648335" lvl="0" indent="-342900">
              <a:lnSpc>
                <a:spcPct val="80000"/>
              </a:lnSpc>
              <a:buClr>
                <a:srgbClr val="002D62"/>
              </a:buClr>
              <a:buFont typeface="Arial"/>
              <a:buChar char="•"/>
              <a:tabLst>
                <a:tab pos="354965" algn="l"/>
              </a:tabLst>
            </a:pPr>
            <a:r>
              <a:rPr lang="fi-FI" sz="2200" kern="0" spc="-90" dirty="0">
                <a:solidFill>
                  <a:srgbClr val="002D62"/>
                </a:solidFill>
                <a:latin typeface="Verdana"/>
                <a:cs typeface="Verdana"/>
              </a:rPr>
              <a:t>K</a:t>
            </a:r>
            <a:r>
              <a:rPr lang="fi-FI" sz="2200" kern="0" spc="-40" dirty="0">
                <a:solidFill>
                  <a:srgbClr val="002D62"/>
                </a:solidFill>
                <a:latin typeface="Verdana"/>
                <a:cs typeface="Verdana"/>
              </a:rPr>
              <a:t>un</a:t>
            </a:r>
            <a:r>
              <a:rPr lang="fi-FI" sz="2200" kern="0" spc="-35" dirty="0">
                <a:solidFill>
                  <a:srgbClr val="002D62"/>
                </a:solidFill>
                <a:latin typeface="Verdana"/>
                <a:cs typeface="Verdana"/>
              </a:rPr>
              <a:t>t</a:t>
            </a:r>
            <a:r>
              <a:rPr lang="fi-FI" sz="2200" kern="0" spc="-15" dirty="0">
                <a:solidFill>
                  <a:srgbClr val="002D62"/>
                </a:solidFill>
                <a:latin typeface="Verdana"/>
                <a:cs typeface="Verdana"/>
              </a:rPr>
              <a:t>a</a:t>
            </a:r>
            <a:r>
              <a:rPr lang="fi-FI" sz="2200" kern="0" spc="-95" dirty="0">
                <a:solidFill>
                  <a:srgbClr val="002D62"/>
                </a:solidFill>
                <a:latin typeface="Verdana"/>
                <a:cs typeface="Verdana"/>
              </a:rPr>
              <a:t> </a:t>
            </a:r>
            <a:r>
              <a:rPr lang="fi-FI" sz="2200" kern="0" spc="-70" dirty="0">
                <a:solidFill>
                  <a:srgbClr val="002D62"/>
                </a:solidFill>
                <a:latin typeface="Verdana"/>
                <a:cs typeface="Verdana"/>
              </a:rPr>
              <a:t>v</a:t>
            </a:r>
            <a:r>
              <a:rPr lang="fi-FI" sz="2200" kern="0" spc="-40" dirty="0">
                <a:solidFill>
                  <a:srgbClr val="002D62"/>
                </a:solidFill>
                <a:latin typeface="Verdana"/>
                <a:cs typeface="Verdana"/>
              </a:rPr>
              <a:t>o</a:t>
            </a:r>
            <a:r>
              <a:rPr lang="fi-FI" sz="2200" kern="0" spc="-10" dirty="0">
                <a:solidFill>
                  <a:srgbClr val="002D62"/>
                </a:solidFill>
                <a:latin typeface="Verdana"/>
                <a:cs typeface="Verdana"/>
              </a:rPr>
              <a:t>i</a:t>
            </a:r>
            <a:r>
              <a:rPr lang="fi-FI" sz="2200" kern="0" spc="-75" dirty="0">
                <a:solidFill>
                  <a:srgbClr val="002D62"/>
                </a:solidFill>
                <a:latin typeface="Verdana"/>
                <a:cs typeface="Verdana"/>
              </a:rPr>
              <a:t> </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är</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e</a:t>
            </a:r>
            <a:r>
              <a:rPr lang="fi-FI" sz="2200" kern="0" spc="-45" dirty="0">
                <a:solidFill>
                  <a:srgbClr val="002D62"/>
                </a:solidFill>
                <a:latin typeface="Verdana"/>
                <a:cs typeface="Verdana"/>
              </a:rPr>
              <a:t>s</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ä</a:t>
            </a:r>
            <a:r>
              <a:rPr lang="fi-FI" sz="2200" kern="0" spc="-15" dirty="0">
                <a:solidFill>
                  <a:srgbClr val="002D62"/>
                </a:solidFill>
                <a:latin typeface="Verdana"/>
                <a:cs typeface="Verdana"/>
              </a:rPr>
              <a:t>ä</a:t>
            </a:r>
            <a:r>
              <a:rPr lang="fi-FI" sz="2200" kern="0" spc="-55" dirty="0">
                <a:solidFill>
                  <a:srgbClr val="002D62"/>
                </a:solidFill>
                <a:latin typeface="Verdana"/>
                <a:cs typeface="Verdana"/>
              </a:rPr>
              <a:t> </a:t>
            </a:r>
            <a:r>
              <a:rPr lang="fi-FI" sz="2200" kern="0" spc="-70" dirty="0">
                <a:solidFill>
                  <a:srgbClr val="002D62"/>
                </a:solidFill>
                <a:latin typeface="Verdana"/>
                <a:cs typeface="Verdana"/>
              </a:rPr>
              <a:t>k</a:t>
            </a:r>
            <a:r>
              <a:rPr lang="fi-FI" sz="2200" kern="0" spc="-40" dirty="0">
                <a:solidFill>
                  <a:srgbClr val="002D62"/>
                </a:solidFill>
                <a:latin typeface="Verdana"/>
                <a:cs typeface="Verdana"/>
              </a:rPr>
              <a:t>oulu</a:t>
            </a:r>
            <a:r>
              <a:rPr lang="fi-FI" sz="2200" kern="0" spc="-35" dirty="0">
                <a:solidFill>
                  <a:srgbClr val="002D62"/>
                </a:solidFill>
                <a:latin typeface="Verdana"/>
                <a:cs typeface="Verdana"/>
              </a:rPr>
              <a:t>t</a:t>
            </a:r>
            <a:r>
              <a:rPr lang="fi-FI" sz="2200" kern="0" spc="-50" dirty="0">
                <a:solidFill>
                  <a:srgbClr val="002D62"/>
                </a:solidFill>
                <a:latin typeface="Verdana"/>
                <a:cs typeface="Verdana"/>
              </a:rPr>
              <a:t>u</a:t>
            </a:r>
            <a:r>
              <a:rPr lang="fi-FI" sz="2200" kern="0" spc="-45" dirty="0">
                <a:solidFill>
                  <a:srgbClr val="002D62"/>
                </a:solidFill>
                <a:latin typeface="Verdana"/>
                <a:cs typeface="Verdana"/>
              </a:rPr>
              <a:t>ks</a:t>
            </a:r>
            <a:r>
              <a:rPr lang="fi-FI" sz="2200" kern="0" spc="-40"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105" dirty="0">
                <a:solidFill>
                  <a:srgbClr val="002D62"/>
                </a:solidFill>
                <a:latin typeface="Verdana"/>
                <a:cs typeface="Verdana"/>
              </a:rPr>
              <a:t> </a:t>
            </a:r>
            <a:r>
              <a:rPr lang="fi-FI" sz="2200" kern="0" spc="-45" dirty="0">
                <a:solidFill>
                  <a:srgbClr val="002D62"/>
                </a:solidFill>
                <a:latin typeface="Verdana"/>
                <a:cs typeface="Verdana"/>
              </a:rPr>
              <a:t>yks</a:t>
            </a:r>
            <a:r>
              <a:rPr lang="fi-FI" sz="2200" kern="0" spc="-40" dirty="0">
                <a:solidFill>
                  <a:srgbClr val="002D62"/>
                </a:solidFill>
                <a:latin typeface="Verdana"/>
                <a:cs typeface="Verdana"/>
              </a:rPr>
              <a:t>i</a:t>
            </a:r>
            <a:r>
              <a:rPr lang="fi-FI" sz="2200" kern="0" spc="-15" dirty="0">
                <a:solidFill>
                  <a:srgbClr val="002D62"/>
                </a:solidFill>
                <a:latin typeface="Verdana"/>
                <a:cs typeface="Verdana"/>
              </a:rPr>
              <a:t>n</a:t>
            </a:r>
            <a:r>
              <a:rPr lang="fi-FI" sz="2200" kern="0" spc="-65"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a</a:t>
            </a:r>
            <a:r>
              <a:rPr lang="fi-FI" sz="2200" kern="0" spc="-10" dirty="0">
                <a:solidFill>
                  <a:srgbClr val="002D62"/>
                </a:solidFill>
                <a:latin typeface="Verdana"/>
                <a:cs typeface="Verdana"/>
              </a:rPr>
              <a:t>i</a:t>
            </a:r>
            <a:r>
              <a:rPr lang="fi-FI" sz="2200" kern="0" spc="-75" dirty="0">
                <a:solidFill>
                  <a:srgbClr val="002D62"/>
                </a:solidFill>
                <a:latin typeface="Verdana"/>
                <a:cs typeface="Verdana"/>
              </a:rPr>
              <a:t> </a:t>
            </a:r>
            <a:r>
              <a:rPr lang="fi-FI" sz="2200" kern="0" spc="-45" dirty="0">
                <a:solidFill>
                  <a:srgbClr val="002D62"/>
                </a:solidFill>
                <a:latin typeface="Verdana"/>
                <a:cs typeface="Verdana"/>
              </a:rPr>
              <a:t>y</a:t>
            </a:r>
            <a:r>
              <a:rPr lang="fi-FI" sz="2200" kern="0" spc="-40" dirty="0">
                <a:solidFill>
                  <a:srgbClr val="002D62"/>
                </a:solidFill>
                <a:latin typeface="Verdana"/>
                <a:cs typeface="Verdana"/>
              </a:rPr>
              <a:t>hde</a:t>
            </a:r>
            <a:r>
              <a:rPr lang="fi-FI" sz="2200" kern="0" spc="-45" dirty="0">
                <a:solidFill>
                  <a:srgbClr val="002D62"/>
                </a:solidFill>
                <a:latin typeface="Verdana"/>
                <a:cs typeface="Verdana"/>
              </a:rPr>
              <a:t>ss</a:t>
            </a:r>
            <a:r>
              <a:rPr lang="fi-FI" sz="2200" kern="0" spc="-15" dirty="0">
                <a:solidFill>
                  <a:srgbClr val="002D62"/>
                </a:solidFill>
                <a:latin typeface="Verdana"/>
                <a:cs typeface="Verdana"/>
              </a:rPr>
              <a:t>ä</a:t>
            </a:r>
            <a:r>
              <a:rPr lang="fi-FI" sz="2200" kern="0" spc="-10"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oi</a:t>
            </a:r>
            <a:r>
              <a:rPr lang="fi-FI" sz="2200" kern="0" spc="-45" dirty="0">
                <a:solidFill>
                  <a:srgbClr val="002D62"/>
                </a:solidFill>
                <a:latin typeface="Verdana"/>
                <a:cs typeface="Verdana"/>
              </a:rPr>
              <a:t>s</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80" dirty="0">
                <a:solidFill>
                  <a:srgbClr val="002D62"/>
                </a:solidFill>
                <a:latin typeface="Verdana"/>
                <a:cs typeface="Verdana"/>
              </a:rPr>
              <a:t> </a:t>
            </a:r>
            <a:r>
              <a:rPr lang="fi-FI" sz="2200" kern="0" spc="-45" dirty="0">
                <a:solidFill>
                  <a:srgbClr val="002D62"/>
                </a:solidFill>
                <a:latin typeface="Verdana"/>
                <a:cs typeface="Verdana"/>
              </a:rPr>
              <a:t>k</a:t>
            </a:r>
            <a:r>
              <a:rPr lang="fi-FI" sz="2200" kern="0" spc="-40" dirty="0">
                <a:solidFill>
                  <a:srgbClr val="002D62"/>
                </a:solidFill>
                <a:latin typeface="Verdana"/>
                <a:cs typeface="Verdana"/>
              </a:rPr>
              <a:t>un</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i</a:t>
            </a:r>
            <a:r>
              <a:rPr lang="fi-FI" sz="2200" kern="0" spc="-55"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90" dirty="0">
                <a:solidFill>
                  <a:srgbClr val="002D62"/>
                </a:solidFill>
                <a:latin typeface="Verdana"/>
                <a:cs typeface="Verdana"/>
              </a:rPr>
              <a:t> </a:t>
            </a:r>
            <a:r>
              <a:rPr lang="fi-FI" sz="2200" kern="0" spc="-45" dirty="0">
                <a:solidFill>
                  <a:srgbClr val="002D62"/>
                </a:solidFill>
                <a:latin typeface="Verdana"/>
                <a:cs typeface="Verdana"/>
              </a:rPr>
              <a:t>k</a:t>
            </a:r>
            <a:r>
              <a:rPr lang="fi-FI" sz="2200" kern="0" spc="-40" dirty="0">
                <a:solidFill>
                  <a:srgbClr val="002D62"/>
                </a:solidFill>
                <a:latin typeface="Verdana"/>
                <a:cs typeface="Verdana"/>
              </a:rPr>
              <a:t>an</a:t>
            </a:r>
            <a:r>
              <a:rPr lang="fi-FI" sz="2200" kern="0" spc="-45" dirty="0">
                <a:solidFill>
                  <a:srgbClr val="002D62"/>
                </a:solidFill>
                <a:latin typeface="Verdana"/>
                <a:cs typeface="Verdana"/>
              </a:rPr>
              <a:t>ss</a:t>
            </a:r>
            <a:r>
              <a:rPr lang="fi-FI" sz="2200" kern="0" spc="-40" dirty="0">
                <a:solidFill>
                  <a:srgbClr val="002D62"/>
                </a:solidFill>
                <a:latin typeface="Verdana"/>
                <a:cs typeface="Verdana"/>
              </a:rPr>
              <a:t>a</a:t>
            </a:r>
            <a:r>
              <a:rPr lang="fi-FI" sz="2200" kern="0" spc="-10" dirty="0">
                <a:solidFill>
                  <a:srgbClr val="002D62"/>
                </a:solidFill>
                <a:latin typeface="Verdana"/>
                <a:cs typeface="Verdana"/>
              </a:rPr>
              <a:t>.</a:t>
            </a:r>
            <a:endParaRPr lang="fi-FI" sz="2200" kern="0" dirty="0">
              <a:solidFill>
                <a:sysClr val="windowText" lastClr="000000"/>
              </a:solidFill>
              <a:latin typeface="Verdana"/>
              <a:cs typeface="Verdana"/>
            </a:endParaRPr>
          </a:p>
          <a:p>
            <a:pPr marL="355600" lvl="0" indent="-342900">
              <a:lnSpc>
                <a:spcPts val="2565"/>
              </a:lnSpc>
              <a:buClr>
                <a:srgbClr val="002D62"/>
              </a:buClr>
              <a:buFont typeface="Arial"/>
              <a:buChar char="•"/>
              <a:tabLst>
                <a:tab pos="354965" algn="l"/>
              </a:tabLst>
            </a:pPr>
            <a:r>
              <a:rPr lang="fi-FI" sz="2200" kern="0" spc="-114" dirty="0">
                <a:solidFill>
                  <a:srgbClr val="002D62"/>
                </a:solidFill>
                <a:latin typeface="Verdana"/>
                <a:cs typeface="Verdana"/>
              </a:rPr>
              <a:t>K</a:t>
            </a:r>
            <a:r>
              <a:rPr lang="fi-FI" sz="2200" kern="0" spc="-40" dirty="0">
                <a:solidFill>
                  <a:srgbClr val="002D62"/>
                </a:solidFill>
                <a:latin typeface="Verdana"/>
                <a:cs typeface="Verdana"/>
              </a:rPr>
              <a:t>oulu</a:t>
            </a:r>
            <a:r>
              <a:rPr lang="fi-FI" sz="2200" kern="0" spc="-50" dirty="0">
                <a:solidFill>
                  <a:srgbClr val="002D62"/>
                </a:solidFill>
                <a:latin typeface="Verdana"/>
                <a:cs typeface="Verdana"/>
              </a:rPr>
              <a:t>t</a:t>
            </a:r>
            <a:r>
              <a:rPr lang="fi-FI" sz="2200" kern="0" spc="-40" dirty="0">
                <a:solidFill>
                  <a:srgbClr val="002D62"/>
                </a:solidFill>
                <a:latin typeface="Verdana"/>
                <a:cs typeface="Verdana"/>
              </a:rPr>
              <a:t>u</a:t>
            </a:r>
            <a:r>
              <a:rPr lang="fi-FI" sz="2200" kern="0" spc="-45" dirty="0">
                <a:solidFill>
                  <a:srgbClr val="002D62"/>
                </a:solidFill>
                <a:latin typeface="Verdana"/>
                <a:cs typeface="Verdana"/>
              </a:rPr>
              <a:t>s</a:t>
            </a:r>
            <a:r>
              <a:rPr lang="fi-FI" sz="2200" kern="0" spc="-40" dirty="0">
                <a:solidFill>
                  <a:srgbClr val="002D62"/>
                </a:solidFill>
                <a:latin typeface="Verdana"/>
                <a:cs typeface="Verdana"/>
              </a:rPr>
              <a:t>pa</a:t>
            </a:r>
            <a:r>
              <a:rPr lang="fi-FI" sz="2200" kern="0" spc="-50" dirty="0">
                <a:solidFill>
                  <a:srgbClr val="002D62"/>
                </a:solidFill>
                <a:latin typeface="Verdana"/>
                <a:cs typeface="Verdana"/>
              </a:rPr>
              <a:t>l</a:t>
            </a:r>
            <a:r>
              <a:rPr lang="fi-FI" sz="2200" kern="0" spc="-70" dirty="0">
                <a:solidFill>
                  <a:srgbClr val="002D62"/>
                </a:solidFill>
                <a:latin typeface="Verdana"/>
                <a:cs typeface="Verdana"/>
              </a:rPr>
              <a:t>v</a:t>
            </a:r>
            <a:r>
              <a:rPr lang="fi-FI" sz="2200" kern="0" spc="-40" dirty="0">
                <a:solidFill>
                  <a:srgbClr val="002D62"/>
                </a:solidFill>
                <a:latin typeface="Verdana"/>
                <a:cs typeface="Verdana"/>
              </a:rPr>
              <a:t>el</a:t>
            </a:r>
            <a:r>
              <a:rPr lang="fi-FI" sz="2200" kern="0" spc="-50" dirty="0">
                <a:solidFill>
                  <a:srgbClr val="002D62"/>
                </a:solidFill>
                <a:latin typeface="Verdana"/>
                <a:cs typeface="Verdana"/>
              </a:rPr>
              <a:t>u</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105"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uo</a:t>
            </a:r>
            <a:r>
              <a:rPr lang="fi-FI" sz="2200" kern="0" spc="-35" dirty="0">
                <a:solidFill>
                  <a:srgbClr val="002D62"/>
                </a:solidFill>
                <a:latin typeface="Verdana"/>
                <a:cs typeface="Verdana"/>
              </a:rPr>
              <a:t>tt</a:t>
            </a:r>
            <a:r>
              <a:rPr lang="fi-FI" sz="2200" kern="0" spc="-40" dirty="0">
                <a:solidFill>
                  <a:srgbClr val="002D62"/>
                </a:solidFill>
                <a:latin typeface="Verdana"/>
                <a:cs typeface="Verdana"/>
              </a:rPr>
              <a:t>a</a:t>
            </a:r>
            <a:r>
              <a:rPr lang="fi-FI" sz="2200" kern="0" spc="-35" dirty="0">
                <a:solidFill>
                  <a:srgbClr val="002D62"/>
                </a:solidFill>
                <a:latin typeface="Verdana"/>
                <a:cs typeface="Verdana"/>
              </a:rPr>
              <a:t>j</a:t>
            </a:r>
            <a:r>
              <a:rPr lang="fi-FI" sz="2200" kern="0" spc="-40" dirty="0">
                <a:solidFill>
                  <a:srgbClr val="002D62"/>
                </a:solidFill>
                <a:latin typeface="Verdana"/>
                <a:cs typeface="Verdana"/>
              </a:rPr>
              <a:t>a</a:t>
            </a:r>
            <a:r>
              <a:rPr lang="fi-FI" sz="2200" kern="0" spc="-50" dirty="0">
                <a:solidFill>
                  <a:srgbClr val="002D62"/>
                </a:solidFill>
                <a:latin typeface="Verdana"/>
                <a:cs typeface="Verdana"/>
              </a:rPr>
              <a:t>n</a:t>
            </a:r>
            <a:r>
              <a:rPr lang="fi-FI" sz="2200" kern="0" spc="-15" dirty="0">
                <a:solidFill>
                  <a:srgbClr val="002D62"/>
                </a:solidFill>
                <a:latin typeface="Verdana"/>
                <a:cs typeface="Verdana"/>
              </a:rPr>
              <a:t>a</a:t>
            </a:r>
            <a:r>
              <a:rPr lang="fi-FI" sz="2200" kern="0" spc="-95" dirty="0">
                <a:solidFill>
                  <a:srgbClr val="002D62"/>
                </a:solidFill>
                <a:latin typeface="Verdana"/>
                <a:cs typeface="Verdana"/>
              </a:rPr>
              <a:t> </a:t>
            </a:r>
            <a:r>
              <a:rPr lang="fi-FI" sz="2200" kern="0" spc="-70" dirty="0">
                <a:solidFill>
                  <a:srgbClr val="002D62"/>
                </a:solidFill>
                <a:latin typeface="Verdana"/>
                <a:cs typeface="Verdana"/>
              </a:rPr>
              <a:t>v</a:t>
            </a:r>
            <a:r>
              <a:rPr lang="fi-FI" sz="2200" kern="0" spc="-40" dirty="0">
                <a:solidFill>
                  <a:srgbClr val="002D62"/>
                </a:solidFill>
                <a:latin typeface="Verdana"/>
                <a:cs typeface="Verdana"/>
              </a:rPr>
              <a:t>o</a:t>
            </a:r>
            <a:r>
              <a:rPr lang="fi-FI" sz="2200" kern="0" spc="-10" dirty="0">
                <a:solidFill>
                  <a:srgbClr val="002D62"/>
                </a:solidFill>
                <a:latin typeface="Verdana"/>
                <a:cs typeface="Verdana"/>
              </a:rPr>
              <a:t>i</a:t>
            </a:r>
            <a:r>
              <a:rPr lang="fi-FI" sz="2200" kern="0" spc="-60" dirty="0">
                <a:solidFill>
                  <a:srgbClr val="002D62"/>
                </a:solidFill>
                <a:latin typeface="Verdana"/>
                <a:cs typeface="Verdana"/>
              </a:rPr>
              <a:t> </a:t>
            </a:r>
            <a:r>
              <a:rPr lang="fi-FI" sz="2200" kern="0" spc="-35" dirty="0">
                <a:solidFill>
                  <a:srgbClr val="002D62"/>
                </a:solidFill>
                <a:latin typeface="Verdana"/>
                <a:cs typeface="Verdana"/>
              </a:rPr>
              <a:t>t</a:t>
            </a:r>
            <a:r>
              <a:rPr lang="fi-FI" sz="2200" kern="0" spc="-40" dirty="0">
                <a:solidFill>
                  <a:srgbClr val="002D62"/>
                </a:solidFill>
                <a:latin typeface="Verdana"/>
                <a:cs typeface="Verdana"/>
              </a:rPr>
              <a:t>oi</a:t>
            </a:r>
            <a:r>
              <a:rPr lang="fi-FI" sz="2200" kern="0" spc="-50" dirty="0">
                <a:solidFill>
                  <a:srgbClr val="002D62"/>
                </a:solidFill>
                <a:latin typeface="Verdana"/>
                <a:cs typeface="Verdana"/>
              </a:rPr>
              <a:t>m</a:t>
            </a:r>
            <a:r>
              <a:rPr lang="fi-FI" sz="2200" kern="0" spc="-40" dirty="0">
                <a:solidFill>
                  <a:srgbClr val="002D62"/>
                </a:solidFill>
                <a:latin typeface="Verdana"/>
                <a:cs typeface="Verdana"/>
              </a:rPr>
              <a:t>i</a:t>
            </a:r>
            <a:r>
              <a:rPr lang="fi-FI" sz="2200" kern="0" spc="-15" dirty="0">
                <a:solidFill>
                  <a:srgbClr val="002D62"/>
                </a:solidFill>
                <a:latin typeface="Verdana"/>
                <a:cs typeface="Verdana"/>
              </a:rPr>
              <a:t>a</a:t>
            </a:r>
            <a:r>
              <a:rPr lang="fi-FI" sz="2200" kern="0" spc="-80" dirty="0">
                <a:solidFill>
                  <a:srgbClr val="002D62"/>
                </a:solidFill>
                <a:latin typeface="Verdana"/>
                <a:cs typeface="Verdana"/>
              </a:rPr>
              <a:t> </a:t>
            </a:r>
            <a:r>
              <a:rPr lang="fi-FI" sz="2200" kern="0" spc="-75" dirty="0">
                <a:solidFill>
                  <a:srgbClr val="002D62"/>
                </a:solidFill>
                <a:latin typeface="Verdana"/>
                <a:cs typeface="Verdana"/>
              </a:rPr>
              <a:t>m</a:t>
            </a:r>
            <a:r>
              <a:rPr lang="fi-FI" sz="2200" kern="0" spc="-45" dirty="0">
                <a:solidFill>
                  <a:srgbClr val="002D62"/>
                </a:solidFill>
                <a:latin typeface="Verdana"/>
                <a:cs typeface="Verdana"/>
              </a:rPr>
              <a:t>y</a:t>
            </a:r>
            <a:r>
              <a:rPr lang="fi-FI" sz="2200" kern="0" spc="-40" dirty="0">
                <a:solidFill>
                  <a:srgbClr val="002D62"/>
                </a:solidFill>
                <a:latin typeface="Verdana"/>
                <a:cs typeface="Verdana"/>
              </a:rPr>
              <a:t>ö</a:t>
            </a:r>
            <a:r>
              <a:rPr lang="fi-FI" sz="2200" kern="0" spc="-15" dirty="0">
                <a:solidFill>
                  <a:srgbClr val="002D62"/>
                </a:solidFill>
                <a:latin typeface="Verdana"/>
                <a:cs typeface="Verdana"/>
              </a:rPr>
              <a:t>s</a:t>
            </a:r>
            <a:endParaRPr lang="fi-FI" sz="2200" kern="0" dirty="0">
              <a:solidFill>
                <a:sysClr val="windowText" lastClr="000000"/>
              </a:solidFill>
              <a:latin typeface="Verdana"/>
              <a:cs typeface="Verdana"/>
            </a:endParaRPr>
          </a:p>
          <a:p>
            <a:pPr marL="355600" lvl="0">
              <a:lnSpc>
                <a:spcPts val="2185"/>
              </a:lnSpc>
            </a:pPr>
            <a:r>
              <a:rPr lang="fi-FI" sz="2200" kern="0" spc="-45" dirty="0">
                <a:solidFill>
                  <a:srgbClr val="002D62"/>
                </a:solidFill>
                <a:latin typeface="Verdana"/>
                <a:cs typeface="Verdana"/>
              </a:rPr>
              <a:t>yks</a:t>
            </a:r>
            <a:r>
              <a:rPr lang="fi-FI" sz="2200" kern="0" spc="-30" dirty="0">
                <a:solidFill>
                  <a:srgbClr val="002D62"/>
                </a:solidFill>
                <a:latin typeface="Verdana"/>
                <a:cs typeface="Verdana"/>
              </a:rPr>
              <a:t>i</a:t>
            </a:r>
            <a:r>
              <a:rPr lang="fi-FI" sz="2200" kern="0" spc="-50" dirty="0">
                <a:solidFill>
                  <a:srgbClr val="002D62"/>
                </a:solidFill>
                <a:latin typeface="Verdana"/>
                <a:cs typeface="Verdana"/>
              </a:rPr>
              <a:t>t</a:t>
            </a:r>
            <a:r>
              <a:rPr lang="fi-FI" sz="2200" kern="0" spc="-45" dirty="0">
                <a:solidFill>
                  <a:srgbClr val="002D62"/>
                </a:solidFill>
                <a:latin typeface="Verdana"/>
                <a:cs typeface="Verdana"/>
              </a:rPr>
              <a:t>y</a:t>
            </a:r>
            <a:r>
              <a:rPr lang="fi-FI" sz="2200" kern="0" spc="-30" dirty="0">
                <a:solidFill>
                  <a:srgbClr val="002D62"/>
                </a:solidFill>
                <a:latin typeface="Verdana"/>
                <a:cs typeface="Verdana"/>
              </a:rPr>
              <a:t>i</a:t>
            </a:r>
            <a:r>
              <a:rPr lang="fi-FI" sz="2200" kern="0" spc="-40" dirty="0">
                <a:solidFill>
                  <a:srgbClr val="002D62"/>
                </a:solidFill>
                <a:latin typeface="Verdana"/>
                <a:cs typeface="Verdana"/>
              </a:rPr>
              <a:t>n</a:t>
            </a:r>
            <a:r>
              <a:rPr lang="fi-FI" sz="2200" kern="0" spc="-45"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70" dirty="0">
                <a:solidFill>
                  <a:srgbClr val="002D62"/>
                </a:solidFill>
                <a:latin typeface="Verdana"/>
                <a:cs typeface="Verdana"/>
              </a:rPr>
              <a:t> </a:t>
            </a:r>
            <a:r>
              <a:rPr lang="fi-FI" sz="2200" kern="0" spc="-40" dirty="0">
                <a:solidFill>
                  <a:srgbClr val="002D62"/>
                </a:solidFill>
                <a:latin typeface="Verdana"/>
                <a:cs typeface="Verdana"/>
              </a:rPr>
              <a:t>ta</a:t>
            </a:r>
            <a:r>
              <a:rPr lang="fi-FI" sz="2200" kern="0" spc="-50" dirty="0">
                <a:solidFill>
                  <a:srgbClr val="002D62"/>
                </a:solidFill>
                <a:latin typeface="Verdana"/>
                <a:cs typeface="Verdana"/>
              </a:rPr>
              <a:t>h</a:t>
            </a:r>
            <a:r>
              <a:rPr lang="fi-FI" sz="2200" kern="0" spc="-70" dirty="0">
                <a:solidFill>
                  <a:srgbClr val="002D62"/>
                </a:solidFill>
                <a:latin typeface="Verdana"/>
                <a:cs typeface="Verdana"/>
              </a:rPr>
              <a:t>o</a:t>
            </a:r>
            <a:r>
              <a:rPr lang="fi-FI" sz="2200" kern="0" spc="-10" dirty="0">
                <a:solidFill>
                  <a:srgbClr val="002D62"/>
                </a:solidFill>
                <a:latin typeface="Verdana"/>
                <a:cs typeface="Verdana"/>
              </a:rPr>
              <a:t>.</a:t>
            </a:r>
            <a:endParaRPr lang="fi-FI" sz="2200" kern="0" dirty="0">
              <a:solidFill>
                <a:sysClr val="windowText" lastClr="000000"/>
              </a:solidFill>
              <a:latin typeface="Verdana"/>
              <a:cs typeface="Verdana"/>
            </a:endParaRPr>
          </a:p>
          <a:p>
            <a:pPr lvl="0">
              <a:lnSpc>
                <a:spcPts val="500"/>
              </a:lnSpc>
              <a:spcBef>
                <a:spcPts val="13"/>
              </a:spcBef>
            </a:pPr>
            <a:endParaRPr lang="fi-FI" sz="500" kern="0" dirty="0">
              <a:solidFill>
                <a:sysClr val="windowText" lastClr="000000"/>
              </a:solidFill>
            </a:endParaRPr>
          </a:p>
          <a:p>
            <a:pPr marL="355600" marR="836294" lvl="0" indent="-342900">
              <a:lnSpc>
                <a:spcPts val="2110"/>
              </a:lnSpc>
              <a:buClr>
                <a:srgbClr val="002D62"/>
              </a:buClr>
              <a:buFont typeface="Arial"/>
              <a:buChar char="•"/>
              <a:tabLst>
                <a:tab pos="354965" algn="l"/>
              </a:tabLst>
            </a:pPr>
            <a:r>
              <a:rPr lang="fi-FI" sz="2200" kern="0" spc="-15" dirty="0">
                <a:solidFill>
                  <a:srgbClr val="002D62"/>
                </a:solidFill>
                <a:latin typeface="Verdana"/>
                <a:cs typeface="Verdana"/>
              </a:rPr>
              <a:t>Lukio</a:t>
            </a:r>
            <a:r>
              <a:rPr lang="fi-FI" sz="2200" kern="0" spc="-50" dirty="0">
                <a:solidFill>
                  <a:srgbClr val="002D62"/>
                </a:solidFill>
                <a:latin typeface="Verdana"/>
                <a:cs typeface="Verdana"/>
              </a:rPr>
              <a:t>k</a:t>
            </a:r>
            <a:r>
              <a:rPr lang="fi-FI" sz="2200" kern="0" spc="-15" dirty="0">
                <a:solidFill>
                  <a:srgbClr val="002D62"/>
                </a:solidFill>
                <a:latin typeface="Verdana"/>
                <a:cs typeface="Verdana"/>
              </a:rPr>
              <a:t>oulutuks</a:t>
            </a:r>
            <a:r>
              <a:rPr lang="fi-FI" sz="2200" kern="0" spc="-25" dirty="0">
                <a:solidFill>
                  <a:srgbClr val="002D62"/>
                </a:solidFill>
                <a:latin typeface="Verdana"/>
                <a:cs typeface="Verdana"/>
              </a:rPr>
              <a:t>e</a:t>
            </a:r>
            <a:r>
              <a:rPr lang="fi-FI" sz="2200" kern="0" spc="-15" dirty="0">
                <a:solidFill>
                  <a:srgbClr val="002D62"/>
                </a:solidFill>
                <a:latin typeface="Verdana"/>
                <a:cs typeface="Verdana"/>
              </a:rPr>
              <a:t>n</a:t>
            </a:r>
            <a:r>
              <a:rPr lang="fi-FI" sz="2200" kern="0" spc="20" dirty="0">
                <a:solidFill>
                  <a:srgbClr val="002D62"/>
                </a:solidFill>
                <a:latin typeface="Verdana"/>
                <a:cs typeface="Verdana"/>
              </a:rPr>
              <a:t> </a:t>
            </a:r>
            <a:r>
              <a:rPr lang="fi-FI" sz="2200" kern="0" spc="-15" dirty="0">
                <a:solidFill>
                  <a:srgbClr val="002D62"/>
                </a:solidFill>
                <a:latin typeface="Verdana"/>
                <a:cs typeface="Verdana"/>
              </a:rPr>
              <a:t>ja</a:t>
            </a:r>
            <a:r>
              <a:rPr lang="fi-FI" sz="2200" kern="0" spc="15" dirty="0">
                <a:solidFill>
                  <a:srgbClr val="002D62"/>
                </a:solidFill>
                <a:latin typeface="Verdana"/>
                <a:cs typeface="Verdana"/>
              </a:rPr>
              <a:t> </a:t>
            </a:r>
            <a:r>
              <a:rPr lang="fi-FI" sz="2200" kern="0" spc="-15" dirty="0">
                <a:solidFill>
                  <a:srgbClr val="002D62"/>
                </a:solidFill>
                <a:latin typeface="Verdana"/>
                <a:cs typeface="Verdana"/>
              </a:rPr>
              <a:t>perusop</a:t>
            </a:r>
            <a:r>
              <a:rPr lang="fi-FI" sz="2200" kern="0" spc="-20" dirty="0">
                <a:solidFill>
                  <a:srgbClr val="002D62"/>
                </a:solidFill>
                <a:latin typeface="Verdana"/>
                <a:cs typeface="Verdana"/>
              </a:rPr>
              <a:t>e</a:t>
            </a:r>
            <a:r>
              <a:rPr lang="fi-FI" sz="2200" kern="0" spc="-15" dirty="0">
                <a:solidFill>
                  <a:srgbClr val="002D62"/>
                </a:solidFill>
                <a:latin typeface="Verdana"/>
                <a:cs typeface="Verdana"/>
              </a:rPr>
              <a:t>tuk</a:t>
            </a:r>
            <a:r>
              <a:rPr lang="fi-FI" sz="2200" kern="0" spc="-25" dirty="0">
                <a:solidFill>
                  <a:srgbClr val="002D62"/>
                </a:solidFill>
                <a:latin typeface="Verdana"/>
                <a:cs typeface="Verdana"/>
              </a:rPr>
              <a:t>s</a:t>
            </a:r>
            <a:r>
              <a:rPr lang="fi-FI" sz="2200" kern="0" spc="-15" dirty="0">
                <a:solidFill>
                  <a:srgbClr val="002D62"/>
                </a:solidFill>
                <a:latin typeface="Verdana"/>
                <a:cs typeface="Verdana"/>
              </a:rPr>
              <a:t>en</a:t>
            </a:r>
            <a:r>
              <a:rPr lang="fi-FI" sz="2200" kern="0" spc="40" dirty="0">
                <a:solidFill>
                  <a:srgbClr val="002D62"/>
                </a:solidFill>
                <a:latin typeface="Verdana"/>
                <a:cs typeface="Verdana"/>
              </a:rPr>
              <a:t> </a:t>
            </a:r>
            <a:r>
              <a:rPr lang="fi-FI" sz="2200" kern="0" spc="-15" dirty="0">
                <a:solidFill>
                  <a:srgbClr val="002D62"/>
                </a:solidFill>
                <a:latin typeface="Verdana"/>
                <a:cs typeface="Verdana"/>
              </a:rPr>
              <a:t>yhte</a:t>
            </a:r>
            <a:r>
              <a:rPr lang="fi-FI" sz="2200" kern="0" spc="-25" dirty="0">
                <a:solidFill>
                  <a:srgbClr val="002D62"/>
                </a:solidFill>
                <a:latin typeface="Verdana"/>
                <a:cs typeface="Verdana"/>
              </a:rPr>
              <a:t>y</a:t>
            </a:r>
            <a:r>
              <a:rPr lang="fi-FI" sz="2200" kern="0" spc="-15" dirty="0">
                <a:solidFill>
                  <a:srgbClr val="002D62"/>
                </a:solidFill>
                <a:latin typeface="Verdana"/>
                <a:cs typeface="Verdana"/>
              </a:rPr>
              <a:t>s</a:t>
            </a:r>
            <a:r>
              <a:rPr lang="fi-FI" sz="2200" kern="0" spc="10" dirty="0">
                <a:solidFill>
                  <a:srgbClr val="002D62"/>
                </a:solidFill>
                <a:latin typeface="Verdana"/>
                <a:cs typeface="Verdana"/>
              </a:rPr>
              <a:t> </a:t>
            </a:r>
            <a:r>
              <a:rPr lang="fi-FI" sz="2200" kern="0" spc="-15" dirty="0">
                <a:solidFill>
                  <a:srgbClr val="002D62"/>
                </a:solidFill>
                <a:latin typeface="Verdana"/>
                <a:cs typeface="Verdana"/>
              </a:rPr>
              <a:t>on</a:t>
            </a:r>
            <a:r>
              <a:rPr lang="fi-FI" sz="2200" kern="0" spc="-10" dirty="0">
                <a:solidFill>
                  <a:srgbClr val="002D62"/>
                </a:solidFill>
                <a:latin typeface="Verdana"/>
                <a:cs typeface="Verdana"/>
              </a:rPr>
              <a:t> tär</a:t>
            </a:r>
            <a:r>
              <a:rPr lang="fi-FI" sz="2200" kern="0" spc="-45" dirty="0">
                <a:solidFill>
                  <a:srgbClr val="002D62"/>
                </a:solidFill>
                <a:latin typeface="Verdana"/>
                <a:cs typeface="Verdana"/>
              </a:rPr>
              <a:t>k</a:t>
            </a:r>
            <a:r>
              <a:rPr lang="fi-FI" sz="2200" kern="0" spc="-15" dirty="0">
                <a:solidFill>
                  <a:srgbClr val="002D62"/>
                </a:solidFill>
                <a:latin typeface="Verdana"/>
                <a:cs typeface="Verdana"/>
              </a:rPr>
              <a:t>eä</a:t>
            </a:r>
            <a:r>
              <a:rPr lang="fi-FI" sz="2200" kern="0" spc="15" dirty="0">
                <a:solidFill>
                  <a:srgbClr val="002D62"/>
                </a:solidFill>
                <a:latin typeface="Verdana"/>
                <a:cs typeface="Verdana"/>
              </a:rPr>
              <a:t> </a:t>
            </a:r>
            <a:r>
              <a:rPr lang="fi-FI" sz="2200" kern="0" spc="-10" dirty="0">
                <a:solidFill>
                  <a:srgbClr val="002D62"/>
                </a:solidFill>
                <a:latin typeface="Verdana"/>
                <a:cs typeface="Verdana"/>
              </a:rPr>
              <a:t>eri</a:t>
            </a:r>
            <a:r>
              <a:rPr lang="fi-FI" sz="2200" kern="0" spc="-30" dirty="0">
                <a:solidFill>
                  <a:srgbClr val="002D62"/>
                </a:solidFill>
                <a:latin typeface="Verdana"/>
                <a:cs typeface="Verdana"/>
              </a:rPr>
              <a:t>t</a:t>
            </a:r>
            <a:r>
              <a:rPr lang="fi-FI" sz="2200" kern="0" spc="-10" dirty="0">
                <a:solidFill>
                  <a:srgbClr val="002D62"/>
                </a:solidFill>
                <a:latin typeface="Verdana"/>
                <a:cs typeface="Verdana"/>
              </a:rPr>
              <a:t>yi</a:t>
            </a:r>
            <a:r>
              <a:rPr lang="fi-FI" sz="2200" kern="0" spc="-25" dirty="0">
                <a:solidFill>
                  <a:srgbClr val="002D62"/>
                </a:solidFill>
                <a:latin typeface="Verdana"/>
                <a:cs typeface="Verdana"/>
              </a:rPr>
              <a:t>s</a:t>
            </a:r>
            <a:r>
              <a:rPr lang="fi-FI" sz="2200" kern="0" spc="-10" dirty="0">
                <a:solidFill>
                  <a:srgbClr val="002D62"/>
                </a:solidFill>
                <a:latin typeface="Verdana"/>
                <a:cs typeface="Verdana"/>
              </a:rPr>
              <a:t>esti</a:t>
            </a:r>
            <a:r>
              <a:rPr lang="fi-FI" sz="2200" kern="0" spc="30" dirty="0">
                <a:solidFill>
                  <a:srgbClr val="002D62"/>
                </a:solidFill>
                <a:latin typeface="Verdana"/>
                <a:cs typeface="Verdana"/>
              </a:rPr>
              <a:t> </a:t>
            </a:r>
            <a:r>
              <a:rPr lang="fi-FI" sz="2200" kern="0" spc="-15" dirty="0">
                <a:solidFill>
                  <a:srgbClr val="002D62"/>
                </a:solidFill>
                <a:latin typeface="Verdana"/>
                <a:cs typeface="Verdana"/>
              </a:rPr>
              <a:t>har</a:t>
            </a:r>
            <a:r>
              <a:rPr lang="fi-FI" sz="2200" kern="0" spc="-65" dirty="0">
                <a:solidFill>
                  <a:srgbClr val="002D62"/>
                </a:solidFill>
                <a:latin typeface="Verdana"/>
                <a:cs typeface="Verdana"/>
              </a:rPr>
              <a:t>v</a:t>
            </a:r>
            <a:r>
              <a:rPr lang="fi-FI" sz="2200" kern="0" spc="-15" dirty="0">
                <a:solidFill>
                  <a:srgbClr val="002D62"/>
                </a:solidFill>
                <a:latin typeface="Verdana"/>
                <a:cs typeface="Verdana"/>
              </a:rPr>
              <a:t>aan</a:t>
            </a:r>
            <a:r>
              <a:rPr lang="fi-FI" sz="2200" kern="0" spc="20" dirty="0">
                <a:solidFill>
                  <a:srgbClr val="002D62"/>
                </a:solidFill>
                <a:latin typeface="Verdana"/>
                <a:cs typeface="Verdana"/>
              </a:rPr>
              <a:t> </a:t>
            </a:r>
            <a:r>
              <a:rPr lang="fi-FI" sz="2200" kern="0" spc="-15" dirty="0">
                <a:solidFill>
                  <a:srgbClr val="002D62"/>
                </a:solidFill>
                <a:latin typeface="Verdana"/>
                <a:cs typeface="Verdana"/>
              </a:rPr>
              <a:t>asutuilla</a:t>
            </a:r>
            <a:r>
              <a:rPr lang="fi-FI" sz="2200" kern="0" spc="-5" dirty="0">
                <a:solidFill>
                  <a:srgbClr val="002D62"/>
                </a:solidFill>
                <a:latin typeface="Verdana"/>
                <a:cs typeface="Verdana"/>
              </a:rPr>
              <a:t> </a:t>
            </a:r>
            <a:r>
              <a:rPr lang="fi-FI" sz="2200" kern="0" spc="-10" dirty="0">
                <a:solidFill>
                  <a:srgbClr val="002D62"/>
                </a:solidFill>
                <a:latin typeface="Verdana"/>
                <a:cs typeface="Verdana"/>
              </a:rPr>
              <a:t>alueilla</a:t>
            </a:r>
            <a:r>
              <a:rPr lang="fi-FI" sz="2200" kern="0" spc="-15" dirty="0">
                <a:solidFill>
                  <a:srgbClr val="002D62"/>
                </a:solidFill>
                <a:latin typeface="Verdana"/>
                <a:cs typeface="Verdana"/>
              </a:rPr>
              <a:t> opetuk</a:t>
            </a:r>
            <a:r>
              <a:rPr lang="fi-FI" sz="2200" kern="0" spc="-25" dirty="0">
                <a:solidFill>
                  <a:srgbClr val="002D62"/>
                </a:solidFill>
                <a:latin typeface="Verdana"/>
                <a:cs typeface="Verdana"/>
              </a:rPr>
              <a:t>s</a:t>
            </a:r>
            <a:r>
              <a:rPr lang="fi-FI" sz="2200" kern="0" spc="-15" dirty="0">
                <a:solidFill>
                  <a:srgbClr val="002D62"/>
                </a:solidFill>
                <a:latin typeface="Verdana"/>
                <a:cs typeface="Verdana"/>
              </a:rPr>
              <a:t>en</a:t>
            </a:r>
            <a:r>
              <a:rPr lang="fi-FI" sz="2200" kern="0" spc="30" dirty="0">
                <a:solidFill>
                  <a:srgbClr val="002D62"/>
                </a:solidFill>
                <a:latin typeface="Verdana"/>
                <a:cs typeface="Verdana"/>
              </a:rPr>
              <a:t> </a:t>
            </a:r>
            <a:r>
              <a:rPr lang="fi-FI" sz="2200" kern="0" spc="-15" dirty="0">
                <a:solidFill>
                  <a:srgbClr val="002D62"/>
                </a:solidFill>
                <a:latin typeface="Verdana"/>
                <a:cs typeface="Verdana"/>
              </a:rPr>
              <a:t>laadun</a:t>
            </a:r>
            <a:r>
              <a:rPr lang="fi-FI" sz="2200" kern="0" spc="5" dirty="0">
                <a:solidFill>
                  <a:srgbClr val="002D62"/>
                </a:solidFill>
                <a:latin typeface="Verdana"/>
                <a:cs typeface="Verdana"/>
              </a:rPr>
              <a:t> </a:t>
            </a:r>
            <a:r>
              <a:rPr lang="fi-FI" sz="2200" kern="0" spc="-15" dirty="0">
                <a:solidFill>
                  <a:srgbClr val="002D62"/>
                </a:solidFill>
                <a:latin typeface="Verdana"/>
                <a:cs typeface="Verdana"/>
              </a:rPr>
              <a:t>ja</a:t>
            </a:r>
            <a:r>
              <a:rPr lang="fi-FI" sz="2200" kern="0" spc="5" dirty="0">
                <a:solidFill>
                  <a:srgbClr val="002D62"/>
                </a:solidFill>
                <a:latin typeface="Verdana"/>
                <a:cs typeface="Verdana"/>
              </a:rPr>
              <a:t> </a:t>
            </a:r>
            <a:r>
              <a:rPr lang="fi-FI" sz="2200" kern="0" spc="-15" dirty="0">
                <a:solidFill>
                  <a:srgbClr val="002D62"/>
                </a:solidFill>
                <a:latin typeface="Verdana"/>
                <a:cs typeface="Verdana"/>
              </a:rPr>
              <a:t>henkilö</a:t>
            </a:r>
            <a:r>
              <a:rPr lang="fi-FI" sz="2200" kern="0" spc="-25" dirty="0">
                <a:solidFill>
                  <a:srgbClr val="002D62"/>
                </a:solidFill>
                <a:latin typeface="Verdana"/>
                <a:cs typeface="Verdana"/>
              </a:rPr>
              <a:t>s</a:t>
            </a:r>
            <a:r>
              <a:rPr lang="fi-FI" sz="2200" kern="0" spc="-15" dirty="0">
                <a:solidFill>
                  <a:srgbClr val="002D62"/>
                </a:solidFill>
                <a:latin typeface="Verdana"/>
                <a:cs typeface="Verdana"/>
              </a:rPr>
              <a:t>tön</a:t>
            </a:r>
            <a:r>
              <a:rPr lang="fi-FI" sz="2200" kern="0" spc="15" dirty="0">
                <a:solidFill>
                  <a:srgbClr val="002D62"/>
                </a:solidFill>
                <a:latin typeface="Verdana"/>
                <a:cs typeface="Verdana"/>
              </a:rPr>
              <a:t> </a:t>
            </a:r>
            <a:r>
              <a:rPr lang="fi-FI" sz="2200" kern="0" spc="-15" dirty="0">
                <a:solidFill>
                  <a:srgbClr val="002D62"/>
                </a:solidFill>
                <a:latin typeface="Verdana"/>
                <a:cs typeface="Verdana"/>
              </a:rPr>
              <a:t>saat</a:t>
            </a:r>
            <a:r>
              <a:rPr lang="fi-FI" sz="2200" kern="0" spc="-30" dirty="0">
                <a:solidFill>
                  <a:srgbClr val="002D62"/>
                </a:solidFill>
                <a:latin typeface="Verdana"/>
                <a:cs typeface="Verdana"/>
              </a:rPr>
              <a:t>a</a:t>
            </a:r>
            <a:r>
              <a:rPr lang="fi-FI" sz="2200" kern="0" spc="-15" dirty="0">
                <a:solidFill>
                  <a:srgbClr val="002D62"/>
                </a:solidFill>
                <a:latin typeface="Verdana"/>
                <a:cs typeface="Verdana"/>
              </a:rPr>
              <a:t>vuuden</a:t>
            </a:r>
            <a:r>
              <a:rPr lang="fi-FI" sz="2200" kern="0" spc="-10" dirty="0">
                <a:solidFill>
                  <a:srgbClr val="002D62"/>
                </a:solidFill>
                <a:latin typeface="Verdana"/>
                <a:cs typeface="Verdana"/>
              </a:rPr>
              <a:t> tur</a:t>
            </a:r>
            <a:r>
              <a:rPr lang="fi-FI" sz="2200" kern="0" spc="-70" dirty="0">
                <a:solidFill>
                  <a:srgbClr val="002D62"/>
                </a:solidFill>
                <a:latin typeface="Verdana"/>
                <a:cs typeface="Verdana"/>
              </a:rPr>
              <a:t>v</a:t>
            </a:r>
            <a:r>
              <a:rPr lang="fi-FI" sz="2200" kern="0" spc="-15" dirty="0">
                <a:solidFill>
                  <a:srgbClr val="002D62"/>
                </a:solidFill>
                <a:latin typeface="Verdana"/>
                <a:cs typeface="Verdana"/>
              </a:rPr>
              <a:t>aamis</a:t>
            </a:r>
            <a:r>
              <a:rPr lang="fi-FI" sz="2200" kern="0" spc="-20" dirty="0">
                <a:solidFill>
                  <a:srgbClr val="002D62"/>
                </a:solidFill>
                <a:latin typeface="Verdana"/>
                <a:cs typeface="Verdana"/>
              </a:rPr>
              <a:t>e</a:t>
            </a:r>
            <a:r>
              <a:rPr lang="fi-FI" sz="2200" kern="0" spc="-15" dirty="0">
                <a:solidFill>
                  <a:srgbClr val="002D62"/>
                </a:solidFill>
                <a:latin typeface="Verdana"/>
                <a:cs typeface="Verdana"/>
              </a:rPr>
              <a:t>s</a:t>
            </a:r>
            <a:r>
              <a:rPr lang="fi-FI" sz="2200" kern="0" spc="-25" dirty="0">
                <a:solidFill>
                  <a:srgbClr val="002D62"/>
                </a:solidFill>
                <a:latin typeface="Verdana"/>
                <a:cs typeface="Verdana"/>
              </a:rPr>
              <a:t>s</a:t>
            </a:r>
            <a:r>
              <a:rPr lang="fi-FI" sz="2200" kern="0" spc="-15" dirty="0">
                <a:solidFill>
                  <a:srgbClr val="002D62"/>
                </a:solidFill>
                <a:latin typeface="Verdana"/>
                <a:cs typeface="Verdana"/>
              </a:rPr>
              <a:t>a.</a:t>
            </a:r>
            <a:endParaRPr lang="fi-FI" sz="2200" kern="0" dirty="0">
              <a:solidFill>
                <a:sysClr val="windowText" lastClr="000000"/>
              </a:solidFill>
              <a:latin typeface="Verdana"/>
              <a:cs typeface="Verdana"/>
            </a:endParaRPr>
          </a:p>
          <a:p>
            <a:pPr marL="355600" marR="12700" lvl="0" indent="-342900">
              <a:lnSpc>
                <a:spcPct val="80000"/>
              </a:lnSpc>
              <a:buClr>
                <a:srgbClr val="002D62"/>
              </a:buClr>
              <a:buFont typeface="Arial"/>
              <a:buChar char="•"/>
              <a:tabLst>
                <a:tab pos="354965" algn="l"/>
              </a:tabLst>
            </a:pPr>
            <a:endParaRPr lang="fi-FI" sz="2200" kern="0" spc="-45" dirty="0">
              <a:solidFill>
                <a:srgbClr val="002D62"/>
              </a:solidFill>
              <a:latin typeface="Verdana"/>
              <a:cs typeface="Verdana"/>
            </a:endParaRPr>
          </a:p>
        </p:txBody>
      </p:sp>
      <p:sp>
        <p:nvSpPr>
          <p:cNvPr id="4" name="object 4"/>
          <p:cNvSpPr txBox="1"/>
          <p:nvPr/>
        </p:nvSpPr>
        <p:spPr>
          <a:xfrm>
            <a:off x="1626870" y="661542"/>
            <a:ext cx="6690105" cy="5224145"/>
          </a:xfrm>
          <a:prstGeom prst="rect">
            <a:avLst/>
          </a:prstGeom>
        </p:spPr>
        <p:txBody>
          <a:bodyPr vert="horz" wrap="square" lIns="0" tIns="0" rIns="0" bIns="0" rtlCol="0">
            <a:noAutofit/>
          </a:bodyPr>
          <a:lstStyle/>
          <a:p>
            <a:pPr marL="299085" marR="12700" indent="-287020">
              <a:buFont typeface="Arial"/>
              <a:buChar char="•"/>
              <a:tabLst>
                <a:tab pos="299085" algn="l"/>
              </a:tabLst>
            </a:pPr>
            <a:endParaRPr lang="fi-FI" sz="1600" dirty="0" smtClean="0">
              <a:solidFill>
                <a:prstClr val="black"/>
              </a:solidFill>
              <a:latin typeface="Arial"/>
              <a:cs typeface="Arial"/>
            </a:endParaRPr>
          </a:p>
          <a:p>
            <a:pPr marL="299085" marR="12700" indent="-287020">
              <a:buFont typeface="Arial"/>
              <a:buChar char="•"/>
              <a:tabLst>
                <a:tab pos="299085" algn="l"/>
              </a:tabLst>
            </a:pPr>
            <a:endParaRPr lang="fi-FI" sz="1600" dirty="0">
              <a:solidFill>
                <a:prstClr val="black"/>
              </a:solidFill>
              <a:latin typeface="Arial"/>
              <a:cs typeface="Arial"/>
            </a:endParaRPr>
          </a:p>
          <a:p>
            <a:pPr marL="299085" marR="12700" indent="-287020">
              <a:buFont typeface="Arial"/>
              <a:buChar char="•"/>
              <a:tabLst>
                <a:tab pos="299085" algn="l"/>
              </a:tabLst>
            </a:pPr>
            <a:endParaRPr sz="1600" dirty="0">
              <a:solidFill>
                <a:prstClr val="black"/>
              </a:solidFill>
              <a:latin typeface="Arial"/>
              <a:cs typeface="Arial"/>
            </a:endParaRPr>
          </a:p>
        </p:txBody>
      </p:sp>
      <p:sp>
        <p:nvSpPr>
          <p:cNvPr id="5" name="object 5"/>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6" name="object 6"/>
          <p:cNvSpPr txBox="1"/>
          <p:nvPr/>
        </p:nvSpPr>
        <p:spPr>
          <a:xfrm>
            <a:off x="140309" y="863853"/>
            <a:ext cx="1049655" cy="742950"/>
          </a:xfrm>
          <a:prstGeom prst="rect">
            <a:avLst/>
          </a:prstGeom>
        </p:spPr>
        <p:txBody>
          <a:bodyPr vert="horz" wrap="square" lIns="0" tIns="0" rIns="0" bIns="0" rtlCol="0">
            <a:noAutofit/>
          </a:bodyPr>
          <a:lstStyle/>
          <a:p>
            <a:pPr marL="12700" marR="12700" indent="1270" algn="ctr"/>
            <a:r>
              <a:rPr sz="1200" b="1" spc="-5" dirty="0" smtClean="0">
                <a:solidFill>
                  <a:srgbClr val="792C00"/>
                </a:solidFill>
                <a:latin typeface="Arial"/>
                <a:cs typeface="Arial"/>
              </a:rPr>
              <a:t>M</a:t>
            </a:r>
            <a:r>
              <a:rPr sz="1200" b="1" dirty="0" smtClean="0">
                <a:solidFill>
                  <a:srgbClr val="792C00"/>
                </a:solidFill>
                <a:latin typeface="Arial"/>
                <a:cs typeface="Arial"/>
              </a:rPr>
              <a:t>ill</a:t>
            </a:r>
            <a:r>
              <a:rPr sz="1200" b="1" spc="5" dirty="0" smtClean="0">
                <a:solidFill>
                  <a:srgbClr val="792C00"/>
                </a:solidFill>
                <a:latin typeface="Arial"/>
                <a:cs typeface="Arial"/>
              </a:rPr>
              <a:t>a</a:t>
            </a:r>
            <a:r>
              <a:rPr sz="1200" b="1" dirty="0" smtClean="0">
                <a:solidFill>
                  <a:srgbClr val="792C00"/>
                </a:solidFill>
                <a:latin typeface="Arial"/>
                <a:cs typeface="Arial"/>
              </a:rPr>
              <a:t>inen on t</a:t>
            </a:r>
            <a:r>
              <a:rPr sz="1200" b="1" spc="-5" dirty="0" smtClean="0">
                <a:solidFill>
                  <a:srgbClr val="792C00"/>
                </a:solidFill>
                <a:latin typeface="Arial"/>
                <a:cs typeface="Arial"/>
              </a:rPr>
              <a:t>u</a:t>
            </a:r>
            <a:r>
              <a:rPr sz="1200" b="1" dirty="0" smtClean="0">
                <a:solidFill>
                  <a:srgbClr val="792C00"/>
                </a:solidFill>
                <a:latin typeface="Arial"/>
                <a:cs typeface="Arial"/>
              </a:rPr>
              <a:t>l</a:t>
            </a:r>
            <a:r>
              <a:rPr sz="1200" b="1" spc="5" dirty="0" smtClean="0">
                <a:solidFill>
                  <a:srgbClr val="792C00"/>
                </a:solidFill>
                <a:latin typeface="Arial"/>
                <a:cs typeface="Arial"/>
              </a:rPr>
              <a:t>e</a:t>
            </a:r>
            <a:r>
              <a:rPr sz="1200" b="1" spc="-20" dirty="0" smtClean="0">
                <a:solidFill>
                  <a:srgbClr val="792C00"/>
                </a:solidFill>
                <a:latin typeface="Arial"/>
                <a:cs typeface="Arial"/>
              </a:rPr>
              <a:t>v</a:t>
            </a:r>
            <a:r>
              <a:rPr sz="1200" b="1" dirty="0" smtClean="0">
                <a:solidFill>
                  <a:srgbClr val="792C00"/>
                </a:solidFill>
                <a:latin typeface="Arial"/>
                <a:cs typeface="Arial"/>
              </a:rPr>
              <a:t>ai</a:t>
            </a:r>
            <a:r>
              <a:rPr sz="1200" b="1" spc="5" dirty="0" smtClean="0">
                <a:solidFill>
                  <a:srgbClr val="792C00"/>
                </a:solidFill>
                <a:latin typeface="Arial"/>
                <a:cs typeface="Arial"/>
              </a:rPr>
              <a:t>s</a:t>
            </a:r>
            <a:r>
              <a:rPr sz="1200" b="1" dirty="0" smtClean="0">
                <a:solidFill>
                  <a:srgbClr val="792C00"/>
                </a:solidFill>
                <a:latin typeface="Arial"/>
                <a:cs typeface="Arial"/>
              </a:rPr>
              <a:t>uuden h</a:t>
            </a:r>
            <a:r>
              <a:rPr sz="1200" b="1" spc="-35" dirty="0" smtClean="0">
                <a:solidFill>
                  <a:srgbClr val="792C00"/>
                </a:solidFill>
                <a:latin typeface="Arial"/>
                <a:cs typeface="Arial"/>
              </a:rPr>
              <a:t>y</a:t>
            </a:r>
            <a:r>
              <a:rPr sz="1200" b="1" spc="-20" dirty="0" smtClean="0">
                <a:solidFill>
                  <a:srgbClr val="792C00"/>
                </a:solidFill>
                <a:latin typeface="Arial"/>
                <a:cs typeface="Arial"/>
              </a:rPr>
              <a:t>v</a:t>
            </a:r>
            <a:r>
              <a:rPr sz="1200" b="1" dirty="0" smtClean="0">
                <a:solidFill>
                  <a:srgbClr val="792C00"/>
                </a:solidFill>
                <a:latin typeface="Arial"/>
                <a:cs typeface="Arial"/>
              </a:rPr>
              <a:t>ä</a:t>
            </a:r>
            <a:r>
              <a:rPr sz="1200" b="1" spc="40" dirty="0" smtClean="0">
                <a:solidFill>
                  <a:srgbClr val="792C00"/>
                </a:solidFill>
                <a:latin typeface="Arial"/>
                <a:cs typeface="Arial"/>
              </a:rPr>
              <a:t> </a:t>
            </a:r>
            <a:r>
              <a:rPr sz="1200" b="1" dirty="0" smtClean="0">
                <a:solidFill>
                  <a:srgbClr val="792C00"/>
                </a:solidFill>
                <a:latin typeface="Arial"/>
                <a:cs typeface="Arial"/>
              </a:rPr>
              <a:t>lukio 2025?</a:t>
            </a:r>
            <a:endParaRPr sz="1200" dirty="0">
              <a:solidFill>
                <a:prstClr val="black"/>
              </a:solidFill>
              <a:latin typeface="Arial"/>
              <a:cs typeface="Arial"/>
            </a:endParaRPr>
          </a:p>
        </p:txBody>
      </p:sp>
      <p:sp>
        <p:nvSpPr>
          <p:cNvPr id="8" name="object 4"/>
          <p:cNvSpPr txBox="1">
            <a:spLocks/>
          </p:cNvSpPr>
          <p:nvPr/>
        </p:nvSpPr>
        <p:spPr>
          <a:xfrm>
            <a:off x="1547875" y="375314"/>
            <a:ext cx="7412430" cy="977077"/>
          </a:xfrm>
          <a:prstGeom prst="rect">
            <a:avLst/>
          </a:prstGeom>
        </p:spPr>
        <p:txBody>
          <a:bodyPr vert="horz" wrap="square" lIns="0" tIns="0" rIns="0" bIns="0" rtlCol="0">
            <a:noAutofit/>
          </a:bodyPr>
          <a:lstStyle/>
          <a:p>
            <a:pPr marL="12700"/>
            <a:r>
              <a:rPr lang="fi-FI" sz="2400" b="1" kern="0" dirty="0" smtClean="0">
                <a:solidFill>
                  <a:srgbClr val="002D62"/>
                </a:solidFill>
                <a:latin typeface="Verdana"/>
                <a:cs typeface="Verdana"/>
              </a:rPr>
              <a:t>Luk</a:t>
            </a:r>
            <a:r>
              <a:rPr lang="fi-FI" sz="2400" b="1" kern="0" spc="-15" dirty="0" smtClean="0">
                <a:solidFill>
                  <a:srgbClr val="002D62"/>
                </a:solidFill>
                <a:latin typeface="Verdana"/>
                <a:cs typeface="Verdana"/>
              </a:rPr>
              <a:t>i</a:t>
            </a:r>
            <a:r>
              <a:rPr lang="fi-FI" sz="2400" b="1" kern="0" dirty="0" smtClean="0">
                <a:solidFill>
                  <a:srgbClr val="002D62"/>
                </a:solidFill>
                <a:latin typeface="Verdana"/>
                <a:cs typeface="Verdana"/>
              </a:rPr>
              <a:t>o</a:t>
            </a:r>
            <a:r>
              <a:rPr lang="fi-FI" sz="2400" b="1" kern="0" spc="-10" dirty="0" smtClean="0">
                <a:solidFill>
                  <a:srgbClr val="002D62"/>
                </a:solidFill>
                <a:latin typeface="Verdana"/>
                <a:cs typeface="Verdana"/>
              </a:rPr>
              <a:t>k</a:t>
            </a:r>
            <a:r>
              <a:rPr lang="fi-FI" sz="2400" b="1" kern="0" dirty="0" smtClean="0">
                <a:solidFill>
                  <a:srgbClr val="002D62"/>
                </a:solidFill>
                <a:latin typeface="Verdana"/>
                <a:cs typeface="Verdana"/>
              </a:rPr>
              <a:t>o</a:t>
            </a:r>
            <a:r>
              <a:rPr lang="fi-FI" sz="2400" b="1" kern="0" spc="-10" dirty="0" smtClean="0">
                <a:solidFill>
                  <a:srgbClr val="002D62"/>
                </a:solidFill>
                <a:latin typeface="Verdana"/>
                <a:cs typeface="Verdana"/>
              </a:rPr>
              <a:t>u</a:t>
            </a:r>
            <a:r>
              <a:rPr lang="fi-FI" sz="2400" b="1" kern="0" dirty="0" smtClean="0">
                <a:solidFill>
                  <a:srgbClr val="002D62"/>
                </a:solidFill>
                <a:latin typeface="Verdana"/>
                <a:cs typeface="Verdana"/>
              </a:rPr>
              <a:t>lutu</a:t>
            </a:r>
            <a:r>
              <a:rPr lang="fi-FI" sz="2400" b="1" kern="0" spc="-15" dirty="0" smtClean="0">
                <a:solidFill>
                  <a:srgbClr val="002D62"/>
                </a:solidFill>
                <a:latin typeface="Verdana"/>
                <a:cs typeface="Verdana"/>
              </a:rPr>
              <a:t>k</a:t>
            </a:r>
            <a:r>
              <a:rPr lang="fi-FI" sz="2400" b="1" kern="0" dirty="0" smtClean="0">
                <a:solidFill>
                  <a:srgbClr val="002D62"/>
                </a:solidFill>
                <a:latin typeface="Verdana"/>
                <a:cs typeface="Verdana"/>
              </a:rPr>
              <a:t>s</a:t>
            </a:r>
            <a:r>
              <a:rPr lang="fi-FI" sz="2400" b="1" kern="0" spc="-15" dirty="0" smtClean="0">
                <a:solidFill>
                  <a:srgbClr val="002D62"/>
                </a:solidFill>
                <a:latin typeface="Verdana"/>
                <a:cs typeface="Verdana"/>
              </a:rPr>
              <a:t>e</a:t>
            </a:r>
            <a:r>
              <a:rPr lang="fi-FI" sz="2400" b="1" kern="0" dirty="0" smtClean="0">
                <a:solidFill>
                  <a:srgbClr val="002D62"/>
                </a:solidFill>
                <a:latin typeface="Verdana"/>
                <a:cs typeface="Verdana"/>
              </a:rPr>
              <a:t>n</a:t>
            </a:r>
            <a:r>
              <a:rPr lang="fi-FI" sz="2400" b="1" kern="0" spc="5" dirty="0" smtClean="0">
                <a:solidFill>
                  <a:srgbClr val="002D62"/>
                </a:solidFill>
                <a:latin typeface="Verdana"/>
                <a:cs typeface="Verdana"/>
              </a:rPr>
              <a:t> </a:t>
            </a:r>
            <a:r>
              <a:rPr lang="fi-FI" sz="2400" b="1" kern="0" dirty="0" smtClean="0">
                <a:solidFill>
                  <a:srgbClr val="002D62"/>
                </a:solidFill>
                <a:latin typeface="Verdana"/>
                <a:cs typeface="Verdana"/>
              </a:rPr>
              <a:t>rak</a:t>
            </a:r>
            <a:r>
              <a:rPr lang="fi-FI" sz="2400" b="1" kern="0" spc="-15" dirty="0" smtClean="0">
                <a:solidFill>
                  <a:srgbClr val="002D62"/>
                </a:solidFill>
                <a:latin typeface="Verdana"/>
                <a:cs typeface="Verdana"/>
              </a:rPr>
              <a:t>e</a:t>
            </a:r>
            <a:r>
              <a:rPr lang="fi-FI" sz="2400" b="1" kern="0" dirty="0" smtClean="0">
                <a:solidFill>
                  <a:srgbClr val="002D62"/>
                </a:solidFill>
                <a:latin typeface="Verdana"/>
                <a:cs typeface="Verdana"/>
              </a:rPr>
              <a:t>nte</a:t>
            </a:r>
            <a:r>
              <a:rPr lang="fi-FI" sz="2400" b="1" kern="0" spc="-10" dirty="0" smtClean="0">
                <a:solidFill>
                  <a:srgbClr val="002D62"/>
                </a:solidFill>
                <a:latin typeface="Verdana"/>
                <a:cs typeface="Verdana"/>
              </a:rPr>
              <a:t>i</a:t>
            </a:r>
            <a:r>
              <a:rPr lang="fi-FI" sz="2400" b="1" kern="0" dirty="0" smtClean="0">
                <a:solidFill>
                  <a:srgbClr val="002D62"/>
                </a:solidFill>
                <a:latin typeface="Verdana"/>
                <a:cs typeface="Verdana"/>
              </a:rPr>
              <a:t>den</a:t>
            </a:r>
            <a:endParaRPr lang="fi-FI" sz="2400" kern="0" dirty="0" smtClean="0">
              <a:solidFill>
                <a:sysClr val="windowText" lastClr="000000"/>
              </a:solidFill>
              <a:latin typeface="Verdana"/>
              <a:cs typeface="Verdana"/>
            </a:endParaRPr>
          </a:p>
          <a:p>
            <a:pPr marL="12700"/>
            <a:r>
              <a:rPr lang="fi-FI" sz="2400" b="1" kern="0" dirty="0" smtClean="0">
                <a:solidFill>
                  <a:srgbClr val="002D62"/>
                </a:solidFill>
                <a:latin typeface="Verdana"/>
                <a:cs typeface="Verdana"/>
              </a:rPr>
              <a:t>keh</a:t>
            </a:r>
            <a:r>
              <a:rPr lang="fi-FI" sz="2400" b="1" kern="0" spc="-15" dirty="0" smtClean="0">
                <a:solidFill>
                  <a:srgbClr val="002D62"/>
                </a:solidFill>
                <a:latin typeface="Verdana"/>
                <a:cs typeface="Verdana"/>
              </a:rPr>
              <a:t>i</a:t>
            </a:r>
            <a:r>
              <a:rPr lang="fi-FI" sz="2400" b="1" kern="0" dirty="0" smtClean="0">
                <a:solidFill>
                  <a:srgbClr val="002D62"/>
                </a:solidFill>
                <a:latin typeface="Verdana"/>
                <a:cs typeface="Verdana"/>
              </a:rPr>
              <a:t>ttämisestä</a:t>
            </a:r>
            <a:endParaRPr lang="fi-FI" sz="2400" kern="0" dirty="0">
              <a:solidFill>
                <a:sysClr val="windowText" lastClr="000000"/>
              </a:solidFill>
              <a:latin typeface="Verdana"/>
              <a:cs typeface="Verdana"/>
            </a:endParaRPr>
          </a:p>
        </p:txBody>
      </p:sp>
      <p:sp>
        <p:nvSpPr>
          <p:cNvPr id="11" name="Dian numeron paikkamerkki 10"/>
          <p:cNvSpPr>
            <a:spLocks noGrp="1"/>
          </p:cNvSpPr>
          <p:nvPr>
            <p:ph type="sldNum" sz="quarter" idx="7"/>
          </p:nvPr>
        </p:nvSpPr>
        <p:spPr/>
        <p:txBody>
          <a:bodyPr/>
          <a:lstStyle/>
          <a:p>
            <a:fld id="{B6F15528-21DE-4FAA-801E-634DDDAF4B2B}" type="slidenum">
              <a:rPr lang="fi-FI" smtClean="0">
                <a:solidFill>
                  <a:prstClr val="black">
                    <a:tint val="75000"/>
                  </a:prstClr>
                </a:solidFill>
              </a:rPr>
              <a:pPr/>
              <a:t>78</a:t>
            </a:fld>
            <a:endParaRPr lang="fi-FI">
              <a:solidFill>
                <a:prstClr val="black">
                  <a:tint val="75000"/>
                </a:prstClr>
              </a:solidFill>
            </a:endParaRPr>
          </a:p>
        </p:txBody>
      </p:sp>
      <p:sp>
        <p:nvSpPr>
          <p:cNvPr id="7" name="Päivämäärän paikkamerkki 6"/>
          <p:cNvSpPr>
            <a:spLocks noGrp="1"/>
          </p:cNvSpPr>
          <p:nvPr>
            <p:ph type="dt" sz="half" idx="6"/>
          </p:nvPr>
        </p:nvSpPr>
        <p:spPr/>
        <p:txBody>
          <a:bodyPr/>
          <a:lstStyle/>
          <a:p>
            <a:fld id="{302BF3ED-AA68-4EE3-9A78-D37609FAEABF}" type="datetime1">
              <a:rPr lang="fi-FI" smtClean="0">
                <a:solidFill>
                  <a:prstClr val="black">
                    <a:tint val="75000"/>
                  </a:prstClr>
                </a:solidFill>
              </a:rPr>
              <a:t>5.10.2016</a:t>
            </a:fld>
            <a:endParaRPr lang="en-US" smtClean="0">
              <a:solidFill>
                <a:prstClr val="black">
                  <a:tint val="75000"/>
                </a:prstClr>
              </a:solidFill>
            </a:endParaRPr>
          </a:p>
        </p:txBody>
      </p:sp>
      <p:sp>
        <p:nvSpPr>
          <p:cNvPr id="9" name="Alatunnisteen paikkamerkki 8"/>
          <p:cNvSpPr>
            <a:spLocks noGrp="1"/>
          </p:cNvSpPr>
          <p:nvPr>
            <p:ph type="ftr" sz="quarter" idx="5"/>
          </p:nvPr>
        </p:nvSpPr>
        <p:spPr/>
        <p:txBody>
          <a:bodyPr/>
          <a:lstStyle/>
          <a:p>
            <a:r>
              <a:rPr lang="fi-FI" smtClean="0">
                <a:solidFill>
                  <a:prstClr val="black">
                    <a:tint val="75000"/>
                  </a:prstClr>
                </a:solidFill>
              </a:rPr>
              <a:t>Liese Eskelinen</a:t>
            </a:r>
            <a:endParaRPr lang="fi-FI">
              <a:solidFill>
                <a:prstClr val="black">
                  <a:tint val="75000"/>
                </a:prstClr>
              </a:solidFill>
            </a:endParaRPr>
          </a:p>
        </p:txBody>
      </p:sp>
    </p:spTree>
    <p:extLst>
      <p:ext uri="{BB962C8B-B14F-4D97-AF65-F5344CB8AC3E}">
        <p14:creationId xmlns:p14="http://schemas.microsoft.com/office/powerpoint/2010/main" val="9417670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0837" y="5991225"/>
            <a:ext cx="2417826" cy="750887"/>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547875" y="457200"/>
            <a:ext cx="6769100" cy="5534025"/>
          </a:xfrm>
          <a:prstGeom prst="rect">
            <a:avLst/>
          </a:prstGeom>
          <a:blipFill>
            <a:blip r:embed="rId3" cstate="print"/>
            <a:stretch>
              <a:fillRect/>
            </a:stretch>
          </a:blipFill>
        </p:spPr>
        <p:txBody>
          <a:bodyPr wrap="square" lIns="0" tIns="0" rIns="0" bIns="0" rtlCol="0">
            <a:noAutofit/>
          </a:bodyPr>
          <a:lstStyle/>
          <a:p>
            <a:pPr marL="355600" marR="12700" indent="-342900">
              <a:lnSpc>
                <a:spcPct val="80000"/>
              </a:lnSpc>
              <a:buClr>
                <a:srgbClr val="002D62"/>
              </a:buClr>
              <a:buFont typeface="Arial"/>
              <a:buChar char="•"/>
              <a:tabLst>
                <a:tab pos="354965" algn="l"/>
              </a:tabLst>
            </a:pPr>
            <a:endParaRPr lang="fi-FI" sz="2200" kern="0" spc="-45" dirty="0" smtClean="0">
              <a:solidFill>
                <a:srgbClr val="002D62"/>
              </a:solidFill>
              <a:latin typeface="Verdana"/>
              <a:cs typeface="Verdana"/>
            </a:endParaRPr>
          </a:p>
          <a:p>
            <a:pPr marL="355600" marR="12700" indent="-342900">
              <a:lnSpc>
                <a:spcPct val="80000"/>
              </a:lnSpc>
              <a:buClr>
                <a:srgbClr val="002D62"/>
              </a:buClr>
              <a:buFont typeface="Arial"/>
              <a:buChar char="•"/>
              <a:tabLst>
                <a:tab pos="354965" algn="l"/>
              </a:tabLst>
            </a:pPr>
            <a:endParaRPr lang="fi-FI" sz="2200" kern="0" spc="-45" dirty="0">
              <a:solidFill>
                <a:srgbClr val="002D62"/>
              </a:solidFill>
              <a:latin typeface="Verdana"/>
              <a:cs typeface="Verdana"/>
            </a:endParaRPr>
          </a:p>
          <a:p>
            <a:pPr marL="355600" marR="12700" indent="-342900">
              <a:lnSpc>
                <a:spcPct val="80000"/>
              </a:lnSpc>
              <a:buClr>
                <a:srgbClr val="002D62"/>
              </a:buClr>
              <a:buFont typeface="Arial"/>
              <a:buChar char="•"/>
              <a:tabLst>
                <a:tab pos="354965" algn="l"/>
              </a:tabLst>
            </a:pPr>
            <a:endParaRPr lang="fi-FI" sz="2200" kern="0" spc="-45" dirty="0" smtClean="0">
              <a:solidFill>
                <a:srgbClr val="002D62"/>
              </a:solidFill>
              <a:latin typeface="Verdana"/>
              <a:cs typeface="Verdana"/>
            </a:endParaRPr>
          </a:p>
          <a:p>
            <a:pPr marL="355600" marR="12700" indent="-342900">
              <a:lnSpc>
                <a:spcPct val="80000"/>
              </a:lnSpc>
              <a:buClr>
                <a:srgbClr val="002D62"/>
              </a:buClr>
              <a:buFont typeface="Arial"/>
              <a:buChar char="•"/>
              <a:tabLst>
                <a:tab pos="354965" algn="l"/>
              </a:tabLst>
            </a:pPr>
            <a:endParaRPr lang="fi-FI" sz="2200" kern="0" spc="-45" dirty="0">
              <a:solidFill>
                <a:srgbClr val="002D62"/>
              </a:solidFill>
              <a:latin typeface="Verdana"/>
              <a:cs typeface="Verdana"/>
            </a:endParaRPr>
          </a:p>
        </p:txBody>
      </p:sp>
      <p:sp>
        <p:nvSpPr>
          <p:cNvPr id="4" name="object 4"/>
          <p:cNvSpPr txBox="1"/>
          <p:nvPr/>
        </p:nvSpPr>
        <p:spPr>
          <a:xfrm>
            <a:off x="1626870" y="661542"/>
            <a:ext cx="6690105" cy="5224145"/>
          </a:xfrm>
          <a:prstGeom prst="rect">
            <a:avLst/>
          </a:prstGeom>
        </p:spPr>
        <p:txBody>
          <a:bodyPr vert="horz" wrap="square" lIns="0" tIns="0" rIns="0" bIns="0" rtlCol="0">
            <a:noAutofit/>
          </a:bodyPr>
          <a:lstStyle/>
          <a:p>
            <a:pPr marL="355600" marR="591820" lvl="0" indent="-342900">
              <a:lnSpc>
                <a:spcPct val="90100"/>
              </a:lnSpc>
              <a:buClr>
                <a:srgbClr val="002D62"/>
              </a:buClr>
              <a:buFont typeface="Arial"/>
              <a:buChar char="•"/>
              <a:tabLst>
                <a:tab pos="354965" algn="l"/>
              </a:tabLst>
              <a:defRPr/>
            </a:pPr>
            <a:r>
              <a:rPr lang="fi-FI" sz="2200" spc="-10" dirty="0">
                <a:solidFill>
                  <a:srgbClr val="002D62"/>
                </a:solidFill>
                <a:latin typeface="Verdana"/>
                <a:cs typeface="Verdana"/>
              </a:rPr>
              <a:t>Pi</a:t>
            </a:r>
            <a:r>
              <a:rPr lang="fi-FI" sz="2200" spc="-25" dirty="0">
                <a:solidFill>
                  <a:srgbClr val="002D62"/>
                </a:solidFill>
                <a:latin typeface="Verdana"/>
                <a:cs typeface="Verdana"/>
              </a:rPr>
              <a:t>e</a:t>
            </a:r>
            <a:r>
              <a:rPr lang="fi-FI" sz="2200" spc="-15" dirty="0">
                <a:solidFill>
                  <a:srgbClr val="002D62"/>
                </a:solidFill>
                <a:latin typeface="Verdana"/>
                <a:cs typeface="Verdana"/>
              </a:rPr>
              <a:t>nis</a:t>
            </a:r>
            <a:r>
              <a:rPr lang="fi-FI" sz="2200" spc="-25" dirty="0">
                <a:solidFill>
                  <a:srgbClr val="002D62"/>
                </a:solidFill>
                <a:latin typeface="Verdana"/>
                <a:cs typeface="Verdana"/>
              </a:rPr>
              <a:t>s</a:t>
            </a:r>
            <a:r>
              <a:rPr lang="fi-FI" sz="2200" spc="-15" dirty="0">
                <a:solidFill>
                  <a:srgbClr val="002D62"/>
                </a:solidFill>
                <a:latin typeface="Verdana"/>
                <a:cs typeface="Verdana"/>
              </a:rPr>
              <a:t>ä</a:t>
            </a:r>
            <a:r>
              <a:rPr lang="fi-FI" sz="2200" spc="25" dirty="0">
                <a:solidFill>
                  <a:srgbClr val="002D62"/>
                </a:solidFill>
                <a:latin typeface="Verdana"/>
                <a:cs typeface="Verdana"/>
              </a:rPr>
              <a:t> </a:t>
            </a:r>
            <a:r>
              <a:rPr lang="fi-FI" sz="2200" spc="-15" dirty="0">
                <a:solidFill>
                  <a:srgbClr val="002D62"/>
                </a:solidFill>
                <a:latin typeface="Verdana"/>
                <a:cs typeface="Verdana"/>
              </a:rPr>
              <a:t>kunnis</a:t>
            </a:r>
            <a:r>
              <a:rPr lang="fi-FI" sz="2200" spc="-25" dirty="0">
                <a:solidFill>
                  <a:srgbClr val="002D62"/>
                </a:solidFill>
                <a:latin typeface="Verdana"/>
                <a:cs typeface="Verdana"/>
              </a:rPr>
              <a:t>s</a:t>
            </a:r>
            <a:r>
              <a:rPr lang="fi-FI" sz="2200" spc="-15" dirty="0">
                <a:solidFill>
                  <a:srgbClr val="002D62"/>
                </a:solidFill>
                <a:latin typeface="Verdana"/>
                <a:cs typeface="Verdana"/>
              </a:rPr>
              <a:t>a</a:t>
            </a:r>
            <a:r>
              <a:rPr lang="fi-FI" sz="2200" spc="15" dirty="0">
                <a:solidFill>
                  <a:srgbClr val="002D62"/>
                </a:solidFill>
                <a:latin typeface="Verdana"/>
                <a:cs typeface="Verdana"/>
              </a:rPr>
              <a:t> </a:t>
            </a:r>
            <a:r>
              <a:rPr lang="fi-FI" sz="2200" spc="-15" dirty="0">
                <a:solidFill>
                  <a:srgbClr val="002D62"/>
                </a:solidFill>
                <a:latin typeface="Verdana"/>
                <a:cs typeface="Verdana"/>
              </a:rPr>
              <a:t>jo</a:t>
            </a:r>
            <a:r>
              <a:rPr lang="fi-FI" sz="2200" spc="-45" dirty="0">
                <a:solidFill>
                  <a:srgbClr val="002D62"/>
                </a:solidFill>
                <a:latin typeface="Verdana"/>
                <a:cs typeface="Verdana"/>
              </a:rPr>
              <a:t>k</a:t>
            </a:r>
            <a:r>
              <a:rPr lang="fi-FI" sz="2200" spc="-15" dirty="0">
                <a:solidFill>
                  <a:srgbClr val="002D62"/>
                </a:solidFill>
                <a:latin typeface="Verdana"/>
                <a:cs typeface="Verdana"/>
              </a:rPr>
              <a:t>o</a:t>
            </a:r>
            <a:r>
              <a:rPr lang="fi-FI" sz="2200" spc="25" dirty="0">
                <a:solidFill>
                  <a:srgbClr val="002D62"/>
                </a:solidFill>
                <a:latin typeface="Verdana"/>
                <a:cs typeface="Verdana"/>
              </a:rPr>
              <a:t> </a:t>
            </a:r>
            <a:r>
              <a:rPr lang="fi-FI" sz="2200" spc="-10" dirty="0">
                <a:solidFill>
                  <a:srgbClr val="002D62"/>
                </a:solidFill>
                <a:latin typeface="Verdana"/>
                <a:cs typeface="Verdana"/>
              </a:rPr>
              <a:t>it</a:t>
            </a:r>
            <a:r>
              <a:rPr lang="fi-FI" sz="2200" spc="-25" dirty="0">
                <a:solidFill>
                  <a:srgbClr val="002D62"/>
                </a:solidFill>
                <a:latin typeface="Verdana"/>
                <a:cs typeface="Verdana"/>
              </a:rPr>
              <a:t>s</a:t>
            </a:r>
            <a:r>
              <a:rPr lang="fi-FI" sz="2200" spc="-15" dirty="0">
                <a:solidFill>
                  <a:srgbClr val="002D62"/>
                </a:solidFill>
                <a:latin typeface="Verdana"/>
                <a:cs typeface="Verdana"/>
              </a:rPr>
              <a:t>e</a:t>
            </a:r>
            <a:r>
              <a:rPr lang="fi-FI" sz="2200" spc="-5" dirty="0">
                <a:solidFill>
                  <a:srgbClr val="002D62"/>
                </a:solidFill>
                <a:latin typeface="Verdana"/>
                <a:cs typeface="Verdana"/>
              </a:rPr>
              <a:t> </a:t>
            </a:r>
            <a:r>
              <a:rPr lang="fi-FI" sz="2200" spc="-10" dirty="0">
                <a:solidFill>
                  <a:srgbClr val="002D62"/>
                </a:solidFill>
                <a:latin typeface="Verdana"/>
                <a:cs typeface="Verdana"/>
              </a:rPr>
              <a:t>tai</a:t>
            </a:r>
            <a:r>
              <a:rPr lang="fi-FI" sz="2200" spc="5" dirty="0">
                <a:solidFill>
                  <a:srgbClr val="002D62"/>
                </a:solidFill>
                <a:latin typeface="Verdana"/>
                <a:cs typeface="Verdana"/>
              </a:rPr>
              <a:t> </a:t>
            </a:r>
            <a:r>
              <a:rPr lang="fi-FI" sz="2200" spc="-15" dirty="0">
                <a:solidFill>
                  <a:srgbClr val="002D62"/>
                </a:solidFill>
                <a:latin typeface="Verdana"/>
                <a:cs typeface="Verdana"/>
              </a:rPr>
              <a:t>yhde</a:t>
            </a:r>
            <a:r>
              <a:rPr lang="fi-FI" sz="2200" spc="-25" dirty="0">
                <a:solidFill>
                  <a:srgbClr val="002D62"/>
                </a:solidFill>
                <a:latin typeface="Verdana"/>
                <a:cs typeface="Verdana"/>
              </a:rPr>
              <a:t>s</a:t>
            </a:r>
            <a:r>
              <a:rPr lang="fi-FI" sz="2200" spc="-15" dirty="0">
                <a:solidFill>
                  <a:srgbClr val="002D62"/>
                </a:solidFill>
                <a:latin typeface="Verdana"/>
                <a:cs typeface="Verdana"/>
              </a:rPr>
              <a:t>sä</a:t>
            </a:r>
            <a:r>
              <a:rPr lang="fi-FI" sz="2200" spc="35" dirty="0">
                <a:solidFill>
                  <a:srgbClr val="002D62"/>
                </a:solidFill>
                <a:latin typeface="Verdana"/>
                <a:cs typeface="Verdana"/>
              </a:rPr>
              <a:t> </a:t>
            </a:r>
            <a:r>
              <a:rPr lang="fi-FI" sz="2200" spc="-15" dirty="0">
                <a:solidFill>
                  <a:srgbClr val="002D62"/>
                </a:solidFill>
                <a:latin typeface="Verdana"/>
                <a:cs typeface="Verdana"/>
              </a:rPr>
              <a:t>muiden kans</a:t>
            </a:r>
            <a:r>
              <a:rPr lang="fi-FI" sz="2200" spc="-25" dirty="0">
                <a:solidFill>
                  <a:srgbClr val="002D62"/>
                </a:solidFill>
                <a:latin typeface="Verdana"/>
                <a:cs typeface="Verdana"/>
              </a:rPr>
              <a:t>s</a:t>
            </a:r>
            <a:r>
              <a:rPr lang="fi-FI" sz="2200" spc="-15" dirty="0">
                <a:solidFill>
                  <a:srgbClr val="002D62"/>
                </a:solidFill>
                <a:latin typeface="Verdana"/>
                <a:cs typeface="Verdana"/>
              </a:rPr>
              <a:t>a</a:t>
            </a:r>
            <a:r>
              <a:rPr lang="fi-FI" sz="2200" spc="25" dirty="0">
                <a:solidFill>
                  <a:srgbClr val="002D62"/>
                </a:solidFill>
                <a:latin typeface="Verdana"/>
                <a:cs typeface="Verdana"/>
              </a:rPr>
              <a:t> </a:t>
            </a:r>
            <a:r>
              <a:rPr lang="fi-FI" sz="2200" spc="-15" dirty="0">
                <a:solidFill>
                  <a:srgbClr val="002D62"/>
                </a:solidFill>
                <a:latin typeface="Verdana"/>
                <a:cs typeface="Verdana"/>
              </a:rPr>
              <a:t>huolehditaan</a:t>
            </a:r>
            <a:r>
              <a:rPr lang="fi-FI" sz="2200" spc="5" dirty="0">
                <a:solidFill>
                  <a:srgbClr val="002D62"/>
                </a:solidFill>
                <a:latin typeface="Verdana"/>
                <a:cs typeface="Verdana"/>
              </a:rPr>
              <a:t> </a:t>
            </a:r>
            <a:r>
              <a:rPr lang="fi-FI" sz="2200" spc="-15" dirty="0">
                <a:solidFill>
                  <a:srgbClr val="002D62"/>
                </a:solidFill>
                <a:latin typeface="Verdana"/>
                <a:cs typeface="Verdana"/>
              </a:rPr>
              <a:t>lukio</a:t>
            </a:r>
            <a:r>
              <a:rPr lang="fi-FI" sz="2200" spc="-55" dirty="0">
                <a:solidFill>
                  <a:srgbClr val="002D62"/>
                </a:solidFill>
                <a:latin typeface="Verdana"/>
                <a:cs typeface="Verdana"/>
              </a:rPr>
              <a:t>k</a:t>
            </a:r>
            <a:r>
              <a:rPr lang="fi-FI" sz="2200" spc="-15" dirty="0">
                <a:solidFill>
                  <a:srgbClr val="002D62"/>
                </a:solidFill>
                <a:latin typeface="Verdana"/>
                <a:cs typeface="Verdana"/>
              </a:rPr>
              <a:t>oulutuks</a:t>
            </a:r>
            <a:r>
              <a:rPr lang="fi-FI" sz="2200" spc="-25" dirty="0">
                <a:solidFill>
                  <a:srgbClr val="002D62"/>
                </a:solidFill>
                <a:latin typeface="Verdana"/>
                <a:cs typeface="Verdana"/>
              </a:rPr>
              <a:t>e</a:t>
            </a:r>
            <a:r>
              <a:rPr lang="fi-FI" sz="2200" spc="-15" dirty="0">
                <a:solidFill>
                  <a:srgbClr val="002D62"/>
                </a:solidFill>
                <a:latin typeface="Verdana"/>
                <a:cs typeface="Verdana"/>
              </a:rPr>
              <a:t>n</a:t>
            </a:r>
            <a:r>
              <a:rPr lang="fi-FI" sz="2200" spc="-10" dirty="0">
                <a:solidFill>
                  <a:srgbClr val="002D62"/>
                </a:solidFill>
                <a:latin typeface="Verdana"/>
                <a:cs typeface="Verdana"/>
              </a:rPr>
              <a:t> s</a:t>
            </a:r>
            <a:r>
              <a:rPr lang="fi-FI" sz="2200" spc="-25" dirty="0">
                <a:solidFill>
                  <a:srgbClr val="002D62"/>
                </a:solidFill>
                <a:latin typeface="Verdana"/>
                <a:cs typeface="Verdana"/>
              </a:rPr>
              <a:t>a</a:t>
            </a:r>
            <a:r>
              <a:rPr lang="fi-FI" sz="2200" spc="-30" dirty="0">
                <a:solidFill>
                  <a:srgbClr val="002D62"/>
                </a:solidFill>
                <a:latin typeface="Verdana"/>
                <a:cs typeface="Verdana"/>
              </a:rPr>
              <a:t>a</a:t>
            </a:r>
            <a:r>
              <a:rPr lang="fi-FI" sz="2200" spc="-15" dirty="0">
                <a:solidFill>
                  <a:srgbClr val="002D62"/>
                </a:solidFill>
                <a:latin typeface="Verdana"/>
                <a:cs typeface="Verdana"/>
              </a:rPr>
              <a:t>vu</a:t>
            </a:r>
            <a:r>
              <a:rPr lang="fi-FI" sz="2200" spc="-20" dirty="0">
                <a:solidFill>
                  <a:srgbClr val="002D62"/>
                </a:solidFill>
                <a:latin typeface="Verdana"/>
                <a:cs typeface="Verdana"/>
              </a:rPr>
              <a:t>t</a:t>
            </a:r>
            <a:r>
              <a:rPr lang="fi-FI" sz="2200" spc="-10" dirty="0">
                <a:solidFill>
                  <a:srgbClr val="002D62"/>
                </a:solidFill>
                <a:latin typeface="Verdana"/>
                <a:cs typeface="Verdana"/>
              </a:rPr>
              <a:t>ett</a:t>
            </a:r>
            <a:r>
              <a:rPr lang="fi-FI" sz="2200" spc="-35" dirty="0">
                <a:solidFill>
                  <a:srgbClr val="002D62"/>
                </a:solidFill>
                <a:latin typeface="Verdana"/>
                <a:cs typeface="Verdana"/>
              </a:rPr>
              <a:t>a</a:t>
            </a:r>
            <a:r>
              <a:rPr lang="fi-FI" sz="2200" spc="-15" dirty="0">
                <a:solidFill>
                  <a:srgbClr val="002D62"/>
                </a:solidFill>
                <a:latin typeface="Verdana"/>
                <a:cs typeface="Verdana"/>
              </a:rPr>
              <a:t>vuud</a:t>
            </a:r>
            <a:r>
              <a:rPr lang="fi-FI" sz="2200" spc="-25" dirty="0">
                <a:solidFill>
                  <a:srgbClr val="002D62"/>
                </a:solidFill>
                <a:latin typeface="Verdana"/>
                <a:cs typeface="Verdana"/>
              </a:rPr>
              <a:t>e</a:t>
            </a:r>
            <a:r>
              <a:rPr lang="fi-FI" sz="2200" spc="-15" dirty="0">
                <a:solidFill>
                  <a:srgbClr val="002D62"/>
                </a:solidFill>
                <a:latin typeface="Verdana"/>
                <a:cs typeface="Verdana"/>
              </a:rPr>
              <a:t>s</a:t>
            </a:r>
            <a:r>
              <a:rPr lang="fi-FI" sz="2200" spc="-20" dirty="0">
                <a:solidFill>
                  <a:srgbClr val="002D62"/>
                </a:solidFill>
                <a:latin typeface="Verdana"/>
                <a:cs typeface="Verdana"/>
              </a:rPr>
              <a:t>t</a:t>
            </a:r>
            <a:r>
              <a:rPr lang="fi-FI" sz="2200" spc="-15" dirty="0">
                <a:solidFill>
                  <a:srgbClr val="002D62"/>
                </a:solidFill>
                <a:latin typeface="Verdana"/>
                <a:cs typeface="Verdana"/>
              </a:rPr>
              <a:t>a</a:t>
            </a:r>
            <a:r>
              <a:rPr lang="fi-FI" sz="2200" spc="25" dirty="0">
                <a:solidFill>
                  <a:srgbClr val="002D62"/>
                </a:solidFill>
                <a:latin typeface="Verdana"/>
                <a:cs typeface="Verdana"/>
              </a:rPr>
              <a:t> </a:t>
            </a:r>
            <a:r>
              <a:rPr lang="fi-FI" sz="2200" spc="-15" dirty="0">
                <a:solidFill>
                  <a:srgbClr val="002D62"/>
                </a:solidFill>
                <a:latin typeface="Verdana"/>
                <a:cs typeface="Verdana"/>
              </a:rPr>
              <a:t>ja</a:t>
            </a:r>
            <a:r>
              <a:rPr lang="fi-FI" sz="2200" spc="15" dirty="0">
                <a:solidFill>
                  <a:srgbClr val="002D62"/>
                </a:solidFill>
                <a:latin typeface="Verdana"/>
                <a:cs typeface="Verdana"/>
              </a:rPr>
              <a:t> </a:t>
            </a:r>
            <a:r>
              <a:rPr lang="fi-FI" sz="2200" spc="-15" dirty="0">
                <a:solidFill>
                  <a:srgbClr val="002D62"/>
                </a:solidFill>
                <a:latin typeface="Verdana"/>
                <a:cs typeface="Verdana"/>
              </a:rPr>
              <a:t>s</a:t>
            </a:r>
            <a:r>
              <a:rPr lang="fi-FI" sz="2200" spc="-25" dirty="0">
                <a:solidFill>
                  <a:srgbClr val="002D62"/>
                </a:solidFill>
                <a:latin typeface="Verdana"/>
                <a:cs typeface="Verdana"/>
              </a:rPr>
              <a:t>a</a:t>
            </a:r>
            <a:r>
              <a:rPr lang="fi-FI" sz="2200" spc="-15" dirty="0">
                <a:solidFill>
                  <a:srgbClr val="002D62"/>
                </a:solidFill>
                <a:latin typeface="Verdana"/>
                <a:cs typeface="Verdana"/>
              </a:rPr>
              <a:t>at</a:t>
            </a:r>
            <a:r>
              <a:rPr lang="fi-FI" sz="2200" spc="-35" dirty="0">
                <a:solidFill>
                  <a:srgbClr val="002D62"/>
                </a:solidFill>
                <a:latin typeface="Verdana"/>
                <a:cs typeface="Verdana"/>
              </a:rPr>
              <a:t>a</a:t>
            </a:r>
            <a:r>
              <a:rPr lang="fi-FI" sz="2200" spc="-15" dirty="0">
                <a:solidFill>
                  <a:srgbClr val="002D62"/>
                </a:solidFill>
                <a:latin typeface="Verdana"/>
                <a:cs typeface="Verdana"/>
              </a:rPr>
              <a:t>vuud</a:t>
            </a:r>
            <a:r>
              <a:rPr lang="fi-FI" sz="2200" spc="-25" dirty="0">
                <a:solidFill>
                  <a:srgbClr val="002D62"/>
                </a:solidFill>
                <a:latin typeface="Verdana"/>
                <a:cs typeface="Verdana"/>
              </a:rPr>
              <a:t>e</a:t>
            </a:r>
            <a:r>
              <a:rPr lang="fi-FI" sz="2200" spc="-15" dirty="0">
                <a:solidFill>
                  <a:srgbClr val="002D62"/>
                </a:solidFill>
                <a:latin typeface="Verdana"/>
                <a:cs typeface="Verdana"/>
              </a:rPr>
              <a:t>s</a:t>
            </a:r>
            <a:r>
              <a:rPr lang="fi-FI" sz="2200" spc="-20" dirty="0">
                <a:solidFill>
                  <a:srgbClr val="002D62"/>
                </a:solidFill>
                <a:latin typeface="Verdana"/>
                <a:cs typeface="Verdana"/>
              </a:rPr>
              <a:t>t</a:t>
            </a:r>
            <a:r>
              <a:rPr lang="fi-FI" sz="2200" spc="-15" dirty="0">
                <a:solidFill>
                  <a:srgbClr val="002D62"/>
                </a:solidFill>
                <a:latin typeface="Verdana"/>
                <a:cs typeface="Verdana"/>
              </a:rPr>
              <a:t>a</a:t>
            </a:r>
            <a:endParaRPr lang="fi-FI" sz="2200" dirty="0">
              <a:solidFill>
                <a:prstClr val="black"/>
              </a:solidFill>
              <a:latin typeface="Verdana"/>
              <a:cs typeface="Verdana"/>
            </a:endParaRPr>
          </a:p>
          <a:p>
            <a:pPr marL="469900" lvl="0">
              <a:spcBef>
                <a:spcPts val="225"/>
              </a:spcBef>
              <a:tabLst>
                <a:tab pos="756285" algn="l"/>
              </a:tabLst>
              <a:defRPr/>
            </a:pPr>
            <a:r>
              <a:rPr lang="fi-FI" sz="1900" spc="-15" dirty="0">
                <a:solidFill>
                  <a:srgbClr val="002D62"/>
                </a:solidFill>
                <a:latin typeface="Verdana"/>
                <a:cs typeface="Verdana"/>
              </a:rPr>
              <a:t>»	</a:t>
            </a:r>
            <a:r>
              <a:rPr lang="fi-FI" sz="1900" spc="-114" dirty="0">
                <a:solidFill>
                  <a:srgbClr val="002D62"/>
                </a:solidFill>
                <a:latin typeface="Verdana"/>
                <a:cs typeface="Verdana"/>
              </a:rPr>
              <a:t>V</a:t>
            </a:r>
            <a:r>
              <a:rPr lang="fi-FI" sz="1900" spc="-15" dirty="0">
                <a:solidFill>
                  <a:srgbClr val="002D62"/>
                </a:solidFill>
                <a:latin typeface="Verdana"/>
                <a:cs typeface="Verdana"/>
              </a:rPr>
              <a:t>e</a:t>
            </a:r>
            <a:r>
              <a:rPr lang="fi-FI" sz="1900" spc="-20" dirty="0">
                <a:solidFill>
                  <a:srgbClr val="002D62"/>
                </a:solidFill>
                <a:latin typeface="Verdana"/>
                <a:cs typeface="Verdana"/>
              </a:rPr>
              <a:t>r</a:t>
            </a:r>
            <a:r>
              <a:rPr lang="fi-FI" sz="1900" spc="-35" dirty="0">
                <a:solidFill>
                  <a:srgbClr val="002D62"/>
                </a:solidFill>
                <a:latin typeface="Verdana"/>
                <a:cs typeface="Verdana"/>
              </a:rPr>
              <a:t>k</a:t>
            </a:r>
            <a:r>
              <a:rPr lang="fi-FI" sz="1900" spc="-15" dirty="0">
                <a:solidFill>
                  <a:srgbClr val="002D62"/>
                </a:solidFill>
                <a:latin typeface="Verdana"/>
                <a:cs typeface="Verdana"/>
              </a:rPr>
              <a:t>ottumin</a:t>
            </a:r>
            <a:r>
              <a:rPr lang="fi-FI" sz="1900" spc="-25" dirty="0">
                <a:solidFill>
                  <a:srgbClr val="002D62"/>
                </a:solidFill>
                <a:latin typeface="Verdana"/>
                <a:cs typeface="Verdana"/>
              </a:rPr>
              <a:t>e</a:t>
            </a:r>
            <a:r>
              <a:rPr lang="fi-FI" sz="1900" spc="-15" dirty="0">
                <a:solidFill>
                  <a:srgbClr val="002D62"/>
                </a:solidFill>
                <a:latin typeface="Verdana"/>
                <a:cs typeface="Verdana"/>
              </a:rPr>
              <a:t>n</a:t>
            </a:r>
            <a:r>
              <a:rPr lang="fi-FI" sz="1900" spc="50" dirty="0">
                <a:solidFill>
                  <a:srgbClr val="002D62"/>
                </a:solidFill>
                <a:latin typeface="Verdana"/>
                <a:cs typeface="Verdana"/>
              </a:rPr>
              <a:t> </a:t>
            </a:r>
            <a:r>
              <a:rPr lang="fi-FI" sz="1900" spc="-10" dirty="0">
                <a:solidFill>
                  <a:srgbClr val="002D62"/>
                </a:solidFill>
                <a:latin typeface="Verdana"/>
                <a:cs typeface="Verdana"/>
              </a:rPr>
              <a:t>ja</a:t>
            </a:r>
            <a:r>
              <a:rPr lang="fi-FI" sz="1900" spc="-15" dirty="0">
                <a:solidFill>
                  <a:srgbClr val="002D62"/>
                </a:solidFill>
                <a:latin typeface="Verdana"/>
                <a:cs typeface="Verdana"/>
              </a:rPr>
              <a:t> </a:t>
            </a:r>
            <a:r>
              <a:rPr lang="fi-FI" sz="1900" spc="-10" dirty="0">
                <a:solidFill>
                  <a:srgbClr val="002D62"/>
                </a:solidFill>
                <a:latin typeface="Verdana"/>
                <a:cs typeface="Verdana"/>
              </a:rPr>
              <a:t>yhtei</a:t>
            </a:r>
            <a:r>
              <a:rPr lang="fi-FI" sz="1900" spc="-20" dirty="0">
                <a:solidFill>
                  <a:srgbClr val="002D62"/>
                </a:solidFill>
                <a:latin typeface="Verdana"/>
                <a:cs typeface="Verdana"/>
              </a:rPr>
              <a:t>s</a:t>
            </a:r>
            <a:r>
              <a:rPr lang="fi-FI" sz="1900" spc="-30" dirty="0">
                <a:solidFill>
                  <a:srgbClr val="002D62"/>
                </a:solidFill>
                <a:latin typeface="Verdana"/>
                <a:cs typeface="Verdana"/>
              </a:rPr>
              <a:t>t</a:t>
            </a:r>
            <a:r>
              <a:rPr lang="fi-FI" sz="1900" spc="-15" dirty="0">
                <a:solidFill>
                  <a:srgbClr val="002D62"/>
                </a:solidFill>
                <a:latin typeface="Verdana"/>
                <a:cs typeface="Verdana"/>
              </a:rPr>
              <a:t>yö</a:t>
            </a:r>
            <a:endParaRPr lang="fi-FI" sz="1900" dirty="0">
              <a:solidFill>
                <a:prstClr val="black"/>
              </a:solidFill>
              <a:latin typeface="Verdana"/>
              <a:cs typeface="Verdana"/>
            </a:endParaRPr>
          </a:p>
          <a:p>
            <a:pPr lvl="0">
              <a:lnSpc>
                <a:spcPts val="550"/>
              </a:lnSpc>
              <a:spcBef>
                <a:spcPts val="10"/>
              </a:spcBef>
              <a:defRPr/>
            </a:pPr>
            <a:endParaRPr lang="fi-FI" sz="550" dirty="0">
              <a:solidFill>
                <a:prstClr val="black"/>
              </a:solidFill>
            </a:endParaRPr>
          </a:p>
          <a:p>
            <a:pPr marL="355600" marR="708025" lvl="0" indent="-342900">
              <a:lnSpc>
                <a:spcPts val="2380"/>
              </a:lnSpc>
              <a:buClr>
                <a:srgbClr val="002D62"/>
              </a:buClr>
              <a:buFont typeface="Arial"/>
              <a:buChar char="•"/>
              <a:tabLst>
                <a:tab pos="354965" algn="l"/>
              </a:tabLst>
              <a:defRPr/>
            </a:pPr>
            <a:r>
              <a:rPr lang="fi-FI" sz="2200" spc="-80" dirty="0">
                <a:solidFill>
                  <a:srgbClr val="002D62"/>
                </a:solidFill>
                <a:latin typeface="Verdana"/>
                <a:cs typeface="Verdana"/>
              </a:rPr>
              <a:t>K</a:t>
            </a:r>
            <a:r>
              <a:rPr lang="fi-FI" sz="2200" spc="-15" dirty="0">
                <a:solidFill>
                  <a:srgbClr val="002D62"/>
                </a:solidFill>
                <a:latin typeface="Verdana"/>
                <a:cs typeface="Verdana"/>
              </a:rPr>
              <a:t>aupungeissa</a:t>
            </a:r>
            <a:r>
              <a:rPr lang="fi-FI" sz="2200" spc="25" dirty="0">
                <a:solidFill>
                  <a:srgbClr val="002D62"/>
                </a:solidFill>
                <a:latin typeface="Verdana"/>
                <a:cs typeface="Verdana"/>
              </a:rPr>
              <a:t> </a:t>
            </a:r>
            <a:r>
              <a:rPr lang="fi-FI" sz="2200" spc="-15" dirty="0">
                <a:solidFill>
                  <a:srgbClr val="002D62"/>
                </a:solidFill>
                <a:latin typeface="Verdana"/>
                <a:cs typeface="Verdana"/>
              </a:rPr>
              <a:t>ja</a:t>
            </a:r>
            <a:r>
              <a:rPr lang="fi-FI" sz="2200" spc="15" dirty="0">
                <a:solidFill>
                  <a:srgbClr val="002D62"/>
                </a:solidFill>
                <a:latin typeface="Verdana"/>
                <a:cs typeface="Verdana"/>
              </a:rPr>
              <a:t> </a:t>
            </a:r>
            <a:r>
              <a:rPr lang="fi-FI" sz="2200" spc="-15" dirty="0">
                <a:solidFill>
                  <a:srgbClr val="002D62"/>
                </a:solidFill>
                <a:latin typeface="Verdana"/>
                <a:cs typeface="Verdana"/>
              </a:rPr>
              <a:t>taajamis</a:t>
            </a:r>
            <a:r>
              <a:rPr lang="fi-FI" sz="2200" spc="-25" dirty="0">
                <a:solidFill>
                  <a:srgbClr val="002D62"/>
                </a:solidFill>
                <a:latin typeface="Verdana"/>
                <a:cs typeface="Verdana"/>
              </a:rPr>
              <a:t>s</a:t>
            </a:r>
            <a:r>
              <a:rPr lang="fi-FI" sz="2200" spc="-15" dirty="0">
                <a:solidFill>
                  <a:srgbClr val="002D62"/>
                </a:solidFill>
                <a:latin typeface="Verdana"/>
                <a:cs typeface="Verdana"/>
              </a:rPr>
              <a:t>a</a:t>
            </a:r>
            <a:r>
              <a:rPr lang="fi-FI" sz="2200" spc="40" dirty="0">
                <a:solidFill>
                  <a:srgbClr val="002D62"/>
                </a:solidFill>
                <a:latin typeface="Verdana"/>
                <a:cs typeface="Verdana"/>
              </a:rPr>
              <a:t> </a:t>
            </a:r>
            <a:r>
              <a:rPr lang="fi-FI" sz="2200" spc="-50" dirty="0">
                <a:solidFill>
                  <a:srgbClr val="002D62"/>
                </a:solidFill>
                <a:latin typeface="Verdana"/>
                <a:cs typeface="Verdana"/>
              </a:rPr>
              <a:t>r</a:t>
            </a:r>
            <a:r>
              <a:rPr lang="fi-FI" sz="2200" spc="-15" dirty="0">
                <a:solidFill>
                  <a:srgbClr val="002D62"/>
                </a:solidFill>
                <a:latin typeface="Verdana"/>
                <a:cs typeface="Verdana"/>
              </a:rPr>
              <a:t>a</a:t>
            </a:r>
            <a:r>
              <a:rPr lang="fi-FI" sz="2200" spc="-45" dirty="0">
                <a:solidFill>
                  <a:srgbClr val="002D62"/>
                </a:solidFill>
                <a:latin typeface="Verdana"/>
                <a:cs typeface="Verdana"/>
              </a:rPr>
              <a:t>k</a:t>
            </a:r>
            <a:r>
              <a:rPr lang="fi-FI" sz="2200" spc="-15" dirty="0">
                <a:solidFill>
                  <a:srgbClr val="002D62"/>
                </a:solidFill>
                <a:latin typeface="Verdana"/>
                <a:cs typeface="Verdana"/>
              </a:rPr>
              <a:t>enteell</a:t>
            </a:r>
            <a:r>
              <a:rPr lang="fi-FI" sz="2200" spc="-20" dirty="0">
                <a:solidFill>
                  <a:srgbClr val="002D62"/>
                </a:solidFill>
                <a:latin typeface="Verdana"/>
                <a:cs typeface="Verdana"/>
              </a:rPr>
              <a:t>i</a:t>
            </a:r>
            <a:r>
              <a:rPr lang="fi-FI" sz="2200" spc="-15" dirty="0">
                <a:solidFill>
                  <a:srgbClr val="002D62"/>
                </a:solidFill>
                <a:latin typeface="Verdana"/>
                <a:cs typeface="Verdana"/>
              </a:rPr>
              <a:t>nen</a:t>
            </a:r>
            <a:r>
              <a:rPr lang="fi-FI" sz="2200" spc="-10" dirty="0">
                <a:solidFill>
                  <a:srgbClr val="002D62"/>
                </a:solidFill>
                <a:latin typeface="Verdana"/>
                <a:cs typeface="Verdana"/>
              </a:rPr>
              <a:t> </a:t>
            </a:r>
            <a:r>
              <a:rPr lang="fi-FI" sz="2200" spc="-45" dirty="0">
                <a:solidFill>
                  <a:srgbClr val="002D62"/>
                </a:solidFill>
                <a:latin typeface="Verdana"/>
                <a:cs typeface="Verdana"/>
              </a:rPr>
              <a:t>k</a:t>
            </a:r>
            <a:r>
              <a:rPr lang="fi-FI" sz="2200" spc="-15" dirty="0">
                <a:solidFill>
                  <a:srgbClr val="002D62"/>
                </a:solidFill>
                <a:latin typeface="Verdana"/>
                <a:cs typeface="Verdana"/>
              </a:rPr>
              <a:t>ehittäminen</a:t>
            </a:r>
            <a:r>
              <a:rPr lang="fi-FI" sz="2200" spc="5" dirty="0">
                <a:solidFill>
                  <a:srgbClr val="002D62"/>
                </a:solidFill>
                <a:latin typeface="Verdana"/>
                <a:cs typeface="Verdana"/>
              </a:rPr>
              <a:t> </a:t>
            </a:r>
            <a:r>
              <a:rPr lang="fi-FI" sz="2200" spc="-15" dirty="0">
                <a:solidFill>
                  <a:srgbClr val="002D62"/>
                </a:solidFill>
                <a:latin typeface="Verdana"/>
                <a:cs typeface="Verdana"/>
              </a:rPr>
              <a:t>– </a:t>
            </a:r>
            <a:r>
              <a:rPr lang="fi-FI" sz="2200" spc="-50" dirty="0">
                <a:solidFill>
                  <a:srgbClr val="002D62"/>
                </a:solidFill>
                <a:latin typeface="Verdana"/>
                <a:cs typeface="Verdana"/>
              </a:rPr>
              <a:t>r</a:t>
            </a:r>
            <a:r>
              <a:rPr lang="fi-FI" sz="2200" spc="-10" dirty="0">
                <a:solidFill>
                  <a:srgbClr val="002D62"/>
                </a:solidFill>
                <a:latin typeface="Verdana"/>
                <a:cs typeface="Verdana"/>
              </a:rPr>
              <a:t>ationali</a:t>
            </a:r>
            <a:r>
              <a:rPr lang="fi-FI" sz="2200" spc="-25" dirty="0">
                <a:solidFill>
                  <a:srgbClr val="002D62"/>
                </a:solidFill>
                <a:latin typeface="Verdana"/>
                <a:cs typeface="Verdana"/>
              </a:rPr>
              <a:t>s</a:t>
            </a:r>
            <a:r>
              <a:rPr lang="fi-FI" sz="2200" spc="-10" dirty="0">
                <a:solidFill>
                  <a:srgbClr val="002D62"/>
                </a:solidFill>
                <a:latin typeface="Verdana"/>
                <a:cs typeface="Verdana"/>
              </a:rPr>
              <a:t>ointi</a:t>
            </a:r>
            <a:r>
              <a:rPr lang="fi-FI" sz="2200" spc="10" dirty="0">
                <a:solidFill>
                  <a:srgbClr val="002D62"/>
                </a:solidFill>
                <a:latin typeface="Verdana"/>
                <a:cs typeface="Verdana"/>
              </a:rPr>
              <a:t> </a:t>
            </a:r>
            <a:r>
              <a:rPr lang="fi-FI" sz="2200" spc="-15" dirty="0">
                <a:solidFill>
                  <a:srgbClr val="002D62"/>
                </a:solidFill>
                <a:latin typeface="Verdana"/>
                <a:cs typeface="Verdana"/>
              </a:rPr>
              <a:t>ja</a:t>
            </a:r>
            <a:r>
              <a:rPr lang="fi-FI" sz="2200" spc="15" dirty="0">
                <a:solidFill>
                  <a:srgbClr val="002D62"/>
                </a:solidFill>
                <a:latin typeface="Verdana"/>
                <a:cs typeface="Verdana"/>
              </a:rPr>
              <a:t> </a:t>
            </a:r>
            <a:r>
              <a:rPr lang="fi-FI" sz="2200" spc="-15" dirty="0">
                <a:solidFill>
                  <a:srgbClr val="002D62"/>
                </a:solidFill>
                <a:latin typeface="Verdana"/>
                <a:cs typeface="Verdana"/>
              </a:rPr>
              <a:t>opi</a:t>
            </a:r>
            <a:r>
              <a:rPr lang="fi-FI" sz="2200" spc="-25" dirty="0">
                <a:solidFill>
                  <a:srgbClr val="002D62"/>
                </a:solidFill>
                <a:latin typeface="Verdana"/>
                <a:cs typeface="Verdana"/>
              </a:rPr>
              <a:t>s</a:t>
            </a:r>
            <a:r>
              <a:rPr lang="fi-FI" sz="2200" spc="-45" dirty="0">
                <a:solidFill>
                  <a:srgbClr val="002D62"/>
                </a:solidFill>
                <a:latin typeface="Verdana"/>
                <a:cs typeface="Verdana"/>
              </a:rPr>
              <a:t>k</a:t>
            </a:r>
            <a:r>
              <a:rPr lang="fi-FI" sz="2200" spc="-10" dirty="0">
                <a:solidFill>
                  <a:srgbClr val="002D62"/>
                </a:solidFill>
                <a:latin typeface="Verdana"/>
                <a:cs typeface="Verdana"/>
              </a:rPr>
              <a:t>elijoid</a:t>
            </a:r>
            <a:r>
              <a:rPr lang="fi-FI" sz="2200" spc="-25" dirty="0">
                <a:solidFill>
                  <a:srgbClr val="002D62"/>
                </a:solidFill>
                <a:latin typeface="Verdana"/>
                <a:cs typeface="Verdana"/>
              </a:rPr>
              <a:t>e</a:t>
            </a:r>
            <a:r>
              <a:rPr lang="fi-FI" sz="2200" spc="-15" dirty="0">
                <a:solidFill>
                  <a:srgbClr val="002D62"/>
                </a:solidFill>
                <a:latin typeface="Verdana"/>
                <a:cs typeface="Verdana"/>
              </a:rPr>
              <a:t>n parha</a:t>
            </a:r>
            <a:r>
              <a:rPr lang="fi-FI" sz="2200" spc="-20" dirty="0">
                <a:solidFill>
                  <a:srgbClr val="002D62"/>
                </a:solidFill>
                <a:latin typeface="Verdana"/>
                <a:cs typeface="Verdana"/>
              </a:rPr>
              <a:t>a</a:t>
            </a:r>
            <a:r>
              <a:rPr lang="fi-FI" sz="2200" spc="-15" dirty="0">
                <a:solidFill>
                  <a:srgbClr val="002D62"/>
                </a:solidFill>
                <a:latin typeface="Verdana"/>
                <a:cs typeface="Verdana"/>
              </a:rPr>
              <a:t>k</a:t>
            </a:r>
            <a:r>
              <a:rPr lang="fi-FI" sz="2200" spc="-30" dirty="0">
                <a:solidFill>
                  <a:srgbClr val="002D62"/>
                </a:solidFill>
                <a:latin typeface="Verdana"/>
                <a:cs typeface="Verdana"/>
              </a:rPr>
              <a:t>s</a:t>
            </a:r>
            <a:r>
              <a:rPr lang="fi-FI" sz="2200" dirty="0">
                <a:solidFill>
                  <a:srgbClr val="002D62"/>
                </a:solidFill>
                <a:latin typeface="Verdana"/>
                <a:cs typeface="Verdana"/>
              </a:rPr>
              <a:t>i</a:t>
            </a:r>
            <a:endParaRPr lang="fi-FI" sz="2200" dirty="0">
              <a:solidFill>
                <a:prstClr val="black"/>
              </a:solidFill>
              <a:latin typeface="Verdana"/>
              <a:cs typeface="Verdana"/>
            </a:endParaRPr>
          </a:p>
          <a:p>
            <a:pPr lvl="0">
              <a:lnSpc>
                <a:spcPts val="500"/>
              </a:lnSpc>
              <a:spcBef>
                <a:spcPts val="24"/>
              </a:spcBef>
              <a:buClr>
                <a:srgbClr val="002D62"/>
              </a:buClr>
              <a:buFont typeface="Arial"/>
              <a:buChar char="•"/>
              <a:defRPr/>
            </a:pPr>
            <a:endParaRPr lang="fi-FI" sz="500" dirty="0">
              <a:solidFill>
                <a:prstClr val="black"/>
              </a:solidFill>
            </a:endParaRPr>
          </a:p>
          <a:p>
            <a:pPr marL="355600" marR="12700" lvl="0" indent="-342900">
              <a:lnSpc>
                <a:spcPts val="2380"/>
              </a:lnSpc>
              <a:buClr>
                <a:srgbClr val="002D62"/>
              </a:buClr>
              <a:buFont typeface="Arial"/>
              <a:buChar char="•"/>
              <a:tabLst>
                <a:tab pos="354965" algn="l"/>
              </a:tabLst>
              <a:defRPr/>
            </a:pPr>
            <a:r>
              <a:rPr lang="fi-FI" sz="2200" spc="-70" dirty="0">
                <a:solidFill>
                  <a:srgbClr val="002D62"/>
                </a:solidFill>
                <a:latin typeface="Verdana"/>
                <a:cs typeface="Verdana"/>
              </a:rPr>
              <a:t>K</a:t>
            </a:r>
            <a:r>
              <a:rPr lang="fi-FI" sz="2200" spc="-15" dirty="0">
                <a:solidFill>
                  <a:srgbClr val="002D62"/>
                </a:solidFill>
                <a:latin typeface="Verdana"/>
                <a:cs typeface="Verdana"/>
              </a:rPr>
              <a:t>unnalliset</a:t>
            </a:r>
            <a:r>
              <a:rPr lang="fi-FI" sz="2200" spc="-5" dirty="0">
                <a:solidFill>
                  <a:srgbClr val="002D62"/>
                </a:solidFill>
                <a:latin typeface="Verdana"/>
                <a:cs typeface="Verdana"/>
              </a:rPr>
              <a:t> </a:t>
            </a:r>
            <a:r>
              <a:rPr lang="fi-FI" sz="2200" spc="-15" dirty="0">
                <a:solidFill>
                  <a:srgbClr val="002D62"/>
                </a:solidFill>
                <a:latin typeface="Verdana"/>
                <a:cs typeface="Verdana"/>
              </a:rPr>
              <a:t>lukio</a:t>
            </a:r>
            <a:r>
              <a:rPr lang="fi-FI" sz="2200" spc="-50" dirty="0">
                <a:solidFill>
                  <a:srgbClr val="002D62"/>
                </a:solidFill>
                <a:latin typeface="Verdana"/>
                <a:cs typeface="Verdana"/>
              </a:rPr>
              <a:t>k</a:t>
            </a:r>
            <a:r>
              <a:rPr lang="fi-FI" sz="2200" spc="-15" dirty="0">
                <a:solidFill>
                  <a:srgbClr val="002D62"/>
                </a:solidFill>
                <a:latin typeface="Verdana"/>
                <a:cs typeface="Verdana"/>
              </a:rPr>
              <a:t>oulutuks</a:t>
            </a:r>
            <a:r>
              <a:rPr lang="fi-FI" sz="2200" spc="-25" dirty="0">
                <a:solidFill>
                  <a:srgbClr val="002D62"/>
                </a:solidFill>
                <a:latin typeface="Verdana"/>
                <a:cs typeface="Verdana"/>
              </a:rPr>
              <a:t>e</a:t>
            </a:r>
            <a:r>
              <a:rPr lang="fi-FI" sz="2200" spc="-15" dirty="0">
                <a:solidFill>
                  <a:srgbClr val="002D62"/>
                </a:solidFill>
                <a:latin typeface="Verdana"/>
                <a:cs typeface="Verdana"/>
              </a:rPr>
              <a:t>n</a:t>
            </a:r>
            <a:r>
              <a:rPr lang="fi-FI" sz="2200" spc="15" dirty="0">
                <a:solidFill>
                  <a:srgbClr val="002D62"/>
                </a:solidFill>
                <a:latin typeface="Verdana"/>
                <a:cs typeface="Verdana"/>
              </a:rPr>
              <a:t> </a:t>
            </a:r>
            <a:r>
              <a:rPr lang="fi-FI" sz="2200" spc="-15" dirty="0">
                <a:solidFill>
                  <a:srgbClr val="002D62"/>
                </a:solidFill>
                <a:latin typeface="Verdana"/>
                <a:cs typeface="Verdana"/>
              </a:rPr>
              <a:t>järjestäjät</a:t>
            </a:r>
            <a:r>
              <a:rPr lang="fi-FI" sz="2200" spc="35" dirty="0">
                <a:solidFill>
                  <a:srgbClr val="002D62"/>
                </a:solidFill>
                <a:latin typeface="Verdana"/>
                <a:cs typeface="Verdana"/>
              </a:rPr>
              <a:t> </a:t>
            </a:r>
            <a:r>
              <a:rPr lang="fi-FI" sz="2200" spc="-30" dirty="0">
                <a:solidFill>
                  <a:srgbClr val="002D62"/>
                </a:solidFill>
                <a:latin typeface="Verdana"/>
                <a:cs typeface="Verdana"/>
              </a:rPr>
              <a:t>o</a:t>
            </a:r>
            <a:r>
              <a:rPr lang="fi-FI" sz="2200" spc="-70" dirty="0">
                <a:solidFill>
                  <a:srgbClr val="002D62"/>
                </a:solidFill>
                <a:latin typeface="Verdana"/>
                <a:cs typeface="Verdana"/>
              </a:rPr>
              <a:t>v</a:t>
            </a:r>
            <a:r>
              <a:rPr lang="fi-FI" sz="2200" spc="-15" dirty="0">
                <a:solidFill>
                  <a:srgbClr val="002D62"/>
                </a:solidFill>
                <a:latin typeface="Verdana"/>
                <a:cs typeface="Verdana"/>
              </a:rPr>
              <a:t>at</a:t>
            </a:r>
            <a:r>
              <a:rPr lang="fi-FI" sz="2200" spc="30" dirty="0">
                <a:solidFill>
                  <a:srgbClr val="002D62"/>
                </a:solidFill>
                <a:latin typeface="Verdana"/>
                <a:cs typeface="Verdana"/>
              </a:rPr>
              <a:t> </a:t>
            </a:r>
            <a:r>
              <a:rPr lang="fi-FI" sz="2200" spc="-15" dirty="0">
                <a:solidFill>
                  <a:srgbClr val="002D62"/>
                </a:solidFill>
                <a:latin typeface="Verdana"/>
                <a:cs typeface="Verdana"/>
              </a:rPr>
              <a:t>jo </a:t>
            </a:r>
            <a:r>
              <a:rPr lang="fi-FI" sz="2200" spc="-40" dirty="0">
                <a:solidFill>
                  <a:srgbClr val="002D62"/>
                </a:solidFill>
                <a:latin typeface="Verdana"/>
                <a:cs typeface="Verdana"/>
              </a:rPr>
              <a:t>n</a:t>
            </a:r>
            <a:r>
              <a:rPr lang="fi-FI" sz="2200" spc="-15" dirty="0">
                <a:solidFill>
                  <a:srgbClr val="002D62"/>
                </a:solidFill>
                <a:latin typeface="Verdana"/>
                <a:cs typeface="Verdana"/>
              </a:rPr>
              <a:t>yt</a:t>
            </a:r>
            <a:r>
              <a:rPr lang="fi-FI" sz="2200" spc="-10" dirty="0">
                <a:solidFill>
                  <a:srgbClr val="002D62"/>
                </a:solidFill>
                <a:latin typeface="Verdana"/>
                <a:cs typeface="Verdana"/>
              </a:rPr>
              <a:t> tii</a:t>
            </a:r>
            <a:r>
              <a:rPr lang="fi-FI" sz="2200" spc="-30" dirty="0">
                <a:solidFill>
                  <a:srgbClr val="002D62"/>
                </a:solidFill>
                <a:latin typeface="Verdana"/>
                <a:cs typeface="Verdana"/>
              </a:rPr>
              <a:t>v</a:t>
            </a:r>
            <a:r>
              <a:rPr lang="fi-FI" sz="2200" spc="-10" dirty="0">
                <a:solidFill>
                  <a:srgbClr val="002D62"/>
                </a:solidFill>
                <a:latin typeface="Verdana"/>
                <a:cs typeface="Verdana"/>
              </a:rPr>
              <a:t>is</a:t>
            </a:r>
            <a:r>
              <a:rPr lang="fi-FI" sz="2200" spc="-20" dirty="0">
                <a:solidFill>
                  <a:srgbClr val="002D62"/>
                </a:solidFill>
                <a:latin typeface="Verdana"/>
                <a:cs typeface="Verdana"/>
              </a:rPr>
              <a:t>t</a:t>
            </a:r>
            <a:r>
              <a:rPr lang="fi-FI" sz="2200" spc="-15" dirty="0">
                <a:solidFill>
                  <a:srgbClr val="002D62"/>
                </a:solidFill>
                <a:latin typeface="Verdana"/>
                <a:cs typeface="Verdana"/>
              </a:rPr>
              <a:t>äneet</a:t>
            </a:r>
            <a:r>
              <a:rPr lang="fi-FI" sz="2200" spc="20" dirty="0">
                <a:solidFill>
                  <a:srgbClr val="002D62"/>
                </a:solidFill>
                <a:latin typeface="Verdana"/>
                <a:cs typeface="Verdana"/>
              </a:rPr>
              <a:t> </a:t>
            </a:r>
            <a:r>
              <a:rPr lang="fi-FI" sz="2200" spc="-15" dirty="0">
                <a:solidFill>
                  <a:srgbClr val="002D62"/>
                </a:solidFill>
                <a:latin typeface="Verdana"/>
                <a:cs typeface="Verdana"/>
              </a:rPr>
              <a:t>oppilai</a:t>
            </a:r>
            <a:r>
              <a:rPr lang="fi-FI" sz="2200" spc="-20" dirty="0">
                <a:solidFill>
                  <a:srgbClr val="002D62"/>
                </a:solidFill>
                <a:latin typeface="Verdana"/>
                <a:cs typeface="Verdana"/>
              </a:rPr>
              <a:t>t</a:t>
            </a:r>
            <a:r>
              <a:rPr lang="fi-FI" sz="2200" spc="-15" dirty="0">
                <a:solidFill>
                  <a:srgbClr val="002D62"/>
                </a:solidFill>
                <a:latin typeface="Verdana"/>
                <a:cs typeface="Verdana"/>
              </a:rPr>
              <a:t>os</a:t>
            </a:r>
            <a:r>
              <a:rPr lang="fi-FI" sz="2200" spc="-50" dirty="0">
                <a:solidFill>
                  <a:srgbClr val="002D62"/>
                </a:solidFill>
                <a:latin typeface="Verdana"/>
                <a:cs typeface="Verdana"/>
              </a:rPr>
              <a:t>v</a:t>
            </a:r>
            <a:r>
              <a:rPr lang="fi-FI" sz="2200" spc="-15" dirty="0">
                <a:solidFill>
                  <a:srgbClr val="002D62"/>
                </a:solidFill>
                <a:latin typeface="Verdana"/>
                <a:cs typeface="Verdana"/>
              </a:rPr>
              <a:t>erk</a:t>
            </a:r>
            <a:r>
              <a:rPr lang="fi-FI" sz="2200" spc="-35" dirty="0">
                <a:solidFill>
                  <a:srgbClr val="002D62"/>
                </a:solidFill>
                <a:latin typeface="Verdana"/>
                <a:cs typeface="Verdana"/>
              </a:rPr>
              <a:t>k</a:t>
            </a:r>
            <a:r>
              <a:rPr lang="fi-FI" sz="2200" spc="-15" dirty="0">
                <a:solidFill>
                  <a:srgbClr val="002D62"/>
                </a:solidFill>
                <a:latin typeface="Verdana"/>
                <a:cs typeface="Verdana"/>
              </a:rPr>
              <a:t>o</a:t>
            </a:r>
            <a:r>
              <a:rPr lang="fi-FI" sz="2200" spc="-10" dirty="0">
                <a:solidFill>
                  <a:srgbClr val="002D62"/>
                </a:solidFill>
                <a:latin typeface="Verdana"/>
                <a:cs typeface="Verdana"/>
              </a:rPr>
              <a:t>a</a:t>
            </a:r>
            <a:r>
              <a:rPr lang="fi-FI" sz="2200" spc="-15" dirty="0">
                <a:solidFill>
                  <a:srgbClr val="002D62"/>
                </a:solidFill>
                <a:latin typeface="Verdana"/>
                <a:cs typeface="Verdana"/>
              </a:rPr>
              <a:t>an</a:t>
            </a:r>
            <a:endParaRPr lang="fi-FI" sz="2200" dirty="0">
              <a:solidFill>
                <a:prstClr val="black"/>
              </a:solidFill>
              <a:latin typeface="Verdana"/>
              <a:cs typeface="Verdana"/>
            </a:endParaRPr>
          </a:p>
          <a:p>
            <a:pPr marL="355600" marR="645795" lvl="0" indent="-342900">
              <a:lnSpc>
                <a:spcPct val="90000"/>
              </a:lnSpc>
              <a:spcBef>
                <a:spcPts val="490"/>
              </a:spcBef>
              <a:buClr>
                <a:srgbClr val="002D62"/>
              </a:buClr>
              <a:buFont typeface="Arial"/>
              <a:buChar char="•"/>
              <a:tabLst>
                <a:tab pos="354965" algn="l"/>
              </a:tabLst>
              <a:defRPr/>
            </a:pPr>
            <a:r>
              <a:rPr lang="fi-FI" sz="2200" spc="-15" dirty="0">
                <a:solidFill>
                  <a:srgbClr val="002D62"/>
                </a:solidFill>
                <a:latin typeface="Verdana"/>
                <a:cs typeface="Verdana"/>
              </a:rPr>
              <a:t>Luk</a:t>
            </a:r>
            <a:r>
              <a:rPr lang="fi-FI" sz="2200" spc="-5" dirty="0">
                <a:solidFill>
                  <a:srgbClr val="002D62"/>
                </a:solidFill>
                <a:latin typeface="Verdana"/>
                <a:cs typeface="Verdana"/>
              </a:rPr>
              <a:t>i</a:t>
            </a:r>
            <a:r>
              <a:rPr lang="fi-FI" sz="2200" spc="-15" dirty="0">
                <a:solidFill>
                  <a:srgbClr val="002D62"/>
                </a:solidFill>
                <a:latin typeface="Verdana"/>
                <a:cs typeface="Verdana"/>
              </a:rPr>
              <a:t>ok</a:t>
            </a:r>
            <a:r>
              <a:rPr lang="fi-FI" sz="2200" spc="-10" dirty="0">
                <a:solidFill>
                  <a:srgbClr val="002D62"/>
                </a:solidFill>
                <a:latin typeface="Verdana"/>
                <a:cs typeface="Verdana"/>
              </a:rPr>
              <a:t>o</a:t>
            </a:r>
            <a:r>
              <a:rPr lang="fi-FI" sz="2200" spc="-15" dirty="0">
                <a:solidFill>
                  <a:srgbClr val="002D62"/>
                </a:solidFill>
                <a:latin typeface="Verdana"/>
                <a:cs typeface="Verdana"/>
              </a:rPr>
              <a:t>ulu</a:t>
            </a:r>
            <a:r>
              <a:rPr lang="fi-FI" sz="2200" spc="-20" dirty="0">
                <a:solidFill>
                  <a:srgbClr val="002D62"/>
                </a:solidFill>
                <a:latin typeface="Verdana"/>
                <a:cs typeface="Verdana"/>
              </a:rPr>
              <a:t>t</a:t>
            </a:r>
            <a:r>
              <a:rPr lang="fi-FI" sz="2200" spc="-15" dirty="0">
                <a:solidFill>
                  <a:srgbClr val="002D62"/>
                </a:solidFill>
                <a:latin typeface="Verdana"/>
                <a:cs typeface="Verdana"/>
              </a:rPr>
              <a:t>uks</a:t>
            </a:r>
            <a:r>
              <a:rPr lang="fi-FI" sz="2200" spc="-10" dirty="0">
                <a:solidFill>
                  <a:srgbClr val="002D62"/>
                </a:solidFill>
                <a:latin typeface="Verdana"/>
                <a:cs typeface="Verdana"/>
              </a:rPr>
              <a:t>e</a:t>
            </a:r>
            <a:r>
              <a:rPr lang="fi-FI" sz="2200" spc="-20" dirty="0">
                <a:solidFill>
                  <a:srgbClr val="002D62"/>
                </a:solidFill>
                <a:latin typeface="Verdana"/>
                <a:cs typeface="Verdana"/>
              </a:rPr>
              <a:t>n</a:t>
            </a:r>
            <a:r>
              <a:rPr lang="fi-FI" sz="2200" spc="-5" dirty="0">
                <a:solidFill>
                  <a:srgbClr val="002D62"/>
                </a:solidFill>
                <a:latin typeface="Verdana"/>
                <a:cs typeface="Verdana"/>
              </a:rPr>
              <a:t> </a:t>
            </a:r>
            <a:r>
              <a:rPr lang="fi-FI" sz="2200" spc="-15" dirty="0">
                <a:solidFill>
                  <a:srgbClr val="002D62"/>
                </a:solidFill>
                <a:latin typeface="Verdana"/>
                <a:cs typeface="Verdana"/>
              </a:rPr>
              <a:t>järj</a:t>
            </a:r>
            <a:r>
              <a:rPr lang="fi-FI" sz="2200" spc="-10" dirty="0">
                <a:solidFill>
                  <a:srgbClr val="002D62"/>
                </a:solidFill>
                <a:latin typeface="Verdana"/>
                <a:cs typeface="Verdana"/>
              </a:rPr>
              <a:t>e</a:t>
            </a:r>
            <a:r>
              <a:rPr lang="fi-FI" sz="2200" spc="-15" dirty="0">
                <a:solidFill>
                  <a:srgbClr val="002D62"/>
                </a:solidFill>
                <a:latin typeface="Verdana"/>
                <a:cs typeface="Verdana"/>
              </a:rPr>
              <a:t>stäjäver</a:t>
            </a:r>
            <a:r>
              <a:rPr lang="fi-FI" sz="2200" spc="-10" dirty="0">
                <a:solidFill>
                  <a:srgbClr val="002D62"/>
                </a:solidFill>
                <a:latin typeface="Verdana"/>
                <a:cs typeface="Verdana"/>
              </a:rPr>
              <a:t>k</a:t>
            </a:r>
            <a:r>
              <a:rPr lang="fi-FI" sz="2200" spc="-20" dirty="0">
                <a:solidFill>
                  <a:srgbClr val="002D62"/>
                </a:solidFill>
                <a:latin typeface="Verdana"/>
                <a:cs typeface="Verdana"/>
              </a:rPr>
              <a:t>on</a:t>
            </a:r>
            <a:r>
              <a:rPr lang="fi-FI" sz="2200" spc="-15" dirty="0">
                <a:solidFill>
                  <a:srgbClr val="002D62"/>
                </a:solidFill>
                <a:latin typeface="Verdana"/>
                <a:cs typeface="Verdana"/>
              </a:rPr>
              <a:t> kehit</a:t>
            </a:r>
            <a:r>
              <a:rPr lang="fi-FI" sz="2200" spc="-20" dirty="0">
                <a:solidFill>
                  <a:srgbClr val="002D62"/>
                </a:solidFill>
                <a:latin typeface="Verdana"/>
                <a:cs typeface="Verdana"/>
              </a:rPr>
              <a:t>t</a:t>
            </a:r>
            <a:r>
              <a:rPr lang="fi-FI" sz="2200" spc="-15" dirty="0">
                <a:solidFill>
                  <a:srgbClr val="002D62"/>
                </a:solidFill>
                <a:latin typeface="Verdana"/>
                <a:cs typeface="Verdana"/>
              </a:rPr>
              <a:t>ämis</a:t>
            </a:r>
            <a:r>
              <a:rPr lang="fi-FI" sz="2200" spc="-10" dirty="0">
                <a:solidFill>
                  <a:srgbClr val="002D62"/>
                </a:solidFill>
                <a:latin typeface="Verdana"/>
                <a:cs typeface="Verdana"/>
              </a:rPr>
              <a:t>e</a:t>
            </a:r>
            <a:r>
              <a:rPr lang="fi-FI" sz="2200" spc="-15" dirty="0">
                <a:solidFill>
                  <a:srgbClr val="002D62"/>
                </a:solidFill>
                <a:latin typeface="Verdana"/>
                <a:cs typeface="Verdana"/>
              </a:rPr>
              <a:t>s</a:t>
            </a:r>
            <a:r>
              <a:rPr lang="fi-FI" sz="2200" spc="-10" dirty="0">
                <a:solidFill>
                  <a:srgbClr val="002D62"/>
                </a:solidFill>
                <a:latin typeface="Verdana"/>
                <a:cs typeface="Verdana"/>
              </a:rPr>
              <a:t>s</a:t>
            </a:r>
            <a:r>
              <a:rPr lang="fi-FI" sz="2200" spc="-15" dirty="0">
                <a:solidFill>
                  <a:srgbClr val="002D62"/>
                </a:solidFill>
                <a:latin typeface="Verdana"/>
                <a:cs typeface="Verdana"/>
              </a:rPr>
              <a:t>ä </a:t>
            </a:r>
            <a:r>
              <a:rPr lang="fi-FI" sz="2200" spc="-10" dirty="0">
                <a:solidFill>
                  <a:srgbClr val="002D62"/>
                </a:solidFill>
                <a:latin typeface="Verdana"/>
                <a:cs typeface="Verdana"/>
              </a:rPr>
              <a:t>t</a:t>
            </a:r>
            <a:r>
              <a:rPr lang="fi-FI" sz="2200" spc="-35" dirty="0">
                <a:solidFill>
                  <a:srgbClr val="002D62"/>
                </a:solidFill>
                <a:latin typeface="Verdana"/>
                <a:cs typeface="Verdana"/>
              </a:rPr>
              <a:t>u</a:t>
            </a:r>
            <a:r>
              <a:rPr lang="fi-FI" sz="2200" spc="-10" dirty="0">
                <a:solidFill>
                  <a:srgbClr val="002D62"/>
                </a:solidFill>
                <a:latin typeface="Verdana"/>
                <a:cs typeface="Verdana"/>
              </a:rPr>
              <a:t>le</a:t>
            </a:r>
            <a:r>
              <a:rPr lang="fi-FI" sz="2200" spc="-15" dirty="0">
                <a:solidFill>
                  <a:srgbClr val="002D62"/>
                </a:solidFill>
                <a:latin typeface="Verdana"/>
                <a:cs typeface="Verdana"/>
              </a:rPr>
              <a:t>e</a:t>
            </a:r>
            <a:r>
              <a:rPr lang="fi-FI" sz="2200" spc="-5" dirty="0">
                <a:solidFill>
                  <a:srgbClr val="002D62"/>
                </a:solidFill>
                <a:latin typeface="Verdana"/>
                <a:cs typeface="Verdana"/>
              </a:rPr>
              <a:t> </a:t>
            </a:r>
            <a:r>
              <a:rPr lang="fi-FI" sz="2200" spc="-20" dirty="0">
                <a:solidFill>
                  <a:srgbClr val="002D62"/>
                </a:solidFill>
                <a:latin typeface="Verdana"/>
                <a:cs typeface="Verdana"/>
              </a:rPr>
              <a:t>t</a:t>
            </a:r>
            <a:r>
              <a:rPr lang="fi-FI" sz="2200" spc="-15" dirty="0">
                <a:solidFill>
                  <a:srgbClr val="002D62"/>
                </a:solidFill>
                <a:latin typeface="Verdana"/>
                <a:cs typeface="Verdana"/>
              </a:rPr>
              <a:t>ur</a:t>
            </a:r>
            <a:r>
              <a:rPr lang="fi-FI" sz="2200" spc="-25" dirty="0">
                <a:solidFill>
                  <a:srgbClr val="002D62"/>
                </a:solidFill>
                <a:latin typeface="Verdana"/>
                <a:cs typeface="Verdana"/>
              </a:rPr>
              <a:t>v</a:t>
            </a:r>
            <a:r>
              <a:rPr lang="fi-FI" sz="2200" spc="-15" dirty="0">
                <a:solidFill>
                  <a:srgbClr val="002D62"/>
                </a:solidFill>
                <a:latin typeface="Verdana"/>
                <a:cs typeface="Verdana"/>
              </a:rPr>
              <a:t>a</a:t>
            </a:r>
            <a:r>
              <a:rPr lang="fi-FI" sz="2200" spc="-20" dirty="0">
                <a:solidFill>
                  <a:srgbClr val="002D62"/>
                </a:solidFill>
                <a:latin typeface="Verdana"/>
                <a:cs typeface="Verdana"/>
              </a:rPr>
              <a:t>t</a:t>
            </a:r>
            <a:r>
              <a:rPr lang="fi-FI" sz="2200" spc="-15" dirty="0">
                <a:solidFill>
                  <a:srgbClr val="002D62"/>
                </a:solidFill>
                <a:latin typeface="Verdana"/>
                <a:cs typeface="Verdana"/>
              </a:rPr>
              <a:t>a</a:t>
            </a:r>
            <a:r>
              <a:rPr lang="fi-FI" sz="2200" spc="20" dirty="0">
                <a:solidFill>
                  <a:srgbClr val="002D62"/>
                </a:solidFill>
                <a:latin typeface="Verdana"/>
                <a:cs typeface="Verdana"/>
              </a:rPr>
              <a:t> </a:t>
            </a:r>
            <a:r>
              <a:rPr lang="fi-FI" sz="2200" spc="-15" dirty="0">
                <a:solidFill>
                  <a:srgbClr val="002D62"/>
                </a:solidFill>
                <a:latin typeface="Verdana"/>
                <a:cs typeface="Verdana"/>
              </a:rPr>
              <a:t>koulu</a:t>
            </a:r>
            <a:r>
              <a:rPr lang="fi-FI" sz="2200" spc="-20" dirty="0">
                <a:solidFill>
                  <a:srgbClr val="002D62"/>
                </a:solidFill>
                <a:latin typeface="Verdana"/>
                <a:cs typeface="Verdana"/>
              </a:rPr>
              <a:t>t</a:t>
            </a:r>
            <a:r>
              <a:rPr lang="fi-FI" sz="2200" spc="-15" dirty="0">
                <a:solidFill>
                  <a:srgbClr val="002D62"/>
                </a:solidFill>
                <a:latin typeface="Verdana"/>
                <a:cs typeface="Verdana"/>
              </a:rPr>
              <a:t>uksen saat</a:t>
            </a:r>
            <a:r>
              <a:rPr lang="fi-FI" sz="2200" spc="-25" dirty="0">
                <a:solidFill>
                  <a:srgbClr val="002D62"/>
                </a:solidFill>
                <a:latin typeface="Verdana"/>
                <a:cs typeface="Verdana"/>
              </a:rPr>
              <a:t>a</a:t>
            </a:r>
            <a:r>
              <a:rPr lang="fi-FI" sz="2200" spc="-15" dirty="0">
                <a:solidFill>
                  <a:srgbClr val="002D62"/>
                </a:solidFill>
                <a:latin typeface="Verdana"/>
                <a:cs typeface="Verdana"/>
              </a:rPr>
              <a:t>vuus</a:t>
            </a:r>
            <a:r>
              <a:rPr lang="fi-FI" sz="2200" spc="5" dirty="0">
                <a:solidFill>
                  <a:srgbClr val="002D62"/>
                </a:solidFill>
                <a:latin typeface="Verdana"/>
                <a:cs typeface="Verdana"/>
              </a:rPr>
              <a:t> </a:t>
            </a:r>
            <a:r>
              <a:rPr lang="fi-FI" sz="2200" spc="-15" dirty="0">
                <a:solidFill>
                  <a:srgbClr val="002D62"/>
                </a:solidFill>
                <a:latin typeface="Verdana"/>
                <a:cs typeface="Verdana"/>
              </a:rPr>
              <a:t>ja</a:t>
            </a:r>
            <a:r>
              <a:rPr lang="fi-FI" sz="2200" spc="20" dirty="0">
                <a:solidFill>
                  <a:srgbClr val="002D62"/>
                </a:solidFill>
                <a:latin typeface="Verdana"/>
                <a:cs typeface="Verdana"/>
              </a:rPr>
              <a:t> </a:t>
            </a:r>
            <a:r>
              <a:rPr lang="fi-FI" sz="2200" spc="-15" dirty="0">
                <a:solidFill>
                  <a:srgbClr val="002D62"/>
                </a:solidFill>
                <a:latin typeface="Verdana"/>
                <a:cs typeface="Verdana"/>
              </a:rPr>
              <a:t>saavu</a:t>
            </a:r>
            <a:r>
              <a:rPr lang="fi-FI" sz="2200" spc="-20" dirty="0">
                <a:solidFill>
                  <a:srgbClr val="002D62"/>
                </a:solidFill>
                <a:latin typeface="Verdana"/>
                <a:cs typeface="Verdana"/>
              </a:rPr>
              <a:t>t</a:t>
            </a:r>
            <a:r>
              <a:rPr lang="fi-FI" sz="2200" spc="-15" dirty="0">
                <a:solidFill>
                  <a:srgbClr val="002D62"/>
                </a:solidFill>
                <a:latin typeface="Verdana"/>
                <a:cs typeface="Verdana"/>
              </a:rPr>
              <a:t>ett</a:t>
            </a:r>
            <a:r>
              <a:rPr lang="fi-FI" sz="2200" spc="-25" dirty="0">
                <a:solidFill>
                  <a:srgbClr val="002D62"/>
                </a:solidFill>
                <a:latin typeface="Verdana"/>
                <a:cs typeface="Verdana"/>
              </a:rPr>
              <a:t>a</a:t>
            </a:r>
            <a:r>
              <a:rPr lang="fi-FI" sz="2200" spc="-15" dirty="0">
                <a:solidFill>
                  <a:srgbClr val="002D62"/>
                </a:solidFill>
                <a:latin typeface="Verdana"/>
                <a:cs typeface="Verdana"/>
              </a:rPr>
              <a:t>vuus</a:t>
            </a:r>
            <a:endParaRPr lang="fi-FI" sz="2200" dirty="0">
              <a:solidFill>
                <a:prstClr val="black"/>
              </a:solidFill>
              <a:latin typeface="Verdana"/>
              <a:cs typeface="Verdana"/>
            </a:endParaRPr>
          </a:p>
          <a:p>
            <a:pPr marL="469900" lvl="0">
              <a:spcBef>
                <a:spcPts val="225"/>
              </a:spcBef>
              <a:tabLst>
                <a:tab pos="756285" algn="l"/>
              </a:tabLst>
              <a:defRPr/>
            </a:pPr>
            <a:r>
              <a:rPr lang="fi-FI" sz="1900" spc="-15" dirty="0">
                <a:solidFill>
                  <a:srgbClr val="002D62"/>
                </a:solidFill>
                <a:latin typeface="Verdana"/>
                <a:cs typeface="Verdana"/>
              </a:rPr>
              <a:t>»	Tä</a:t>
            </a:r>
            <a:r>
              <a:rPr lang="fi-FI" sz="1900" spc="-20" dirty="0">
                <a:solidFill>
                  <a:srgbClr val="002D62"/>
                </a:solidFill>
                <a:latin typeface="Verdana"/>
                <a:cs typeface="Verdana"/>
              </a:rPr>
              <a:t>l</a:t>
            </a:r>
            <a:r>
              <a:rPr lang="fi-FI" sz="1900" spc="-10" dirty="0">
                <a:solidFill>
                  <a:srgbClr val="002D62"/>
                </a:solidFill>
                <a:latin typeface="Verdana"/>
                <a:cs typeface="Verdana"/>
              </a:rPr>
              <a:t>lä</a:t>
            </a:r>
            <a:r>
              <a:rPr lang="fi-FI" sz="1900" spc="10" dirty="0">
                <a:solidFill>
                  <a:srgbClr val="002D62"/>
                </a:solidFill>
                <a:latin typeface="Verdana"/>
                <a:cs typeface="Verdana"/>
              </a:rPr>
              <a:t> </a:t>
            </a:r>
            <a:r>
              <a:rPr lang="fi-FI" sz="1900" spc="-15" dirty="0">
                <a:solidFill>
                  <a:srgbClr val="002D62"/>
                </a:solidFill>
                <a:latin typeface="Verdana"/>
                <a:cs typeface="Verdana"/>
              </a:rPr>
              <a:t>het</a:t>
            </a:r>
            <a:r>
              <a:rPr lang="fi-FI" sz="1900" spc="-40" dirty="0">
                <a:solidFill>
                  <a:srgbClr val="002D62"/>
                </a:solidFill>
                <a:latin typeface="Verdana"/>
                <a:cs typeface="Verdana"/>
              </a:rPr>
              <a:t>k</a:t>
            </a:r>
            <a:r>
              <a:rPr lang="fi-FI" sz="1900" spc="-10" dirty="0">
                <a:solidFill>
                  <a:srgbClr val="002D62"/>
                </a:solidFill>
                <a:latin typeface="Verdana"/>
                <a:cs typeface="Verdana"/>
              </a:rPr>
              <a:t>el</a:t>
            </a:r>
            <a:r>
              <a:rPr lang="fi-FI" sz="1900" spc="-25" dirty="0">
                <a:solidFill>
                  <a:srgbClr val="002D62"/>
                </a:solidFill>
                <a:latin typeface="Verdana"/>
                <a:cs typeface="Verdana"/>
              </a:rPr>
              <a:t>l</a:t>
            </a:r>
            <a:r>
              <a:rPr lang="fi-FI" sz="1900" spc="-15" dirty="0">
                <a:solidFill>
                  <a:srgbClr val="002D62"/>
                </a:solidFill>
                <a:latin typeface="Verdana"/>
                <a:cs typeface="Verdana"/>
              </a:rPr>
              <a:t>ä</a:t>
            </a:r>
            <a:r>
              <a:rPr lang="fi-FI" sz="1900" spc="35" dirty="0">
                <a:solidFill>
                  <a:srgbClr val="002D62"/>
                </a:solidFill>
                <a:latin typeface="Verdana"/>
                <a:cs typeface="Verdana"/>
              </a:rPr>
              <a:t> </a:t>
            </a:r>
            <a:r>
              <a:rPr lang="fi-FI" sz="1900" spc="-40" dirty="0">
                <a:solidFill>
                  <a:srgbClr val="002D62"/>
                </a:solidFill>
                <a:latin typeface="Verdana"/>
                <a:cs typeface="Verdana"/>
              </a:rPr>
              <a:t>h</a:t>
            </a:r>
            <a:r>
              <a:rPr lang="fi-FI" sz="1900" spc="-15" dirty="0">
                <a:solidFill>
                  <a:srgbClr val="002D62"/>
                </a:solidFill>
                <a:latin typeface="Verdana"/>
                <a:cs typeface="Verdana"/>
              </a:rPr>
              <a:t>y</a:t>
            </a:r>
            <a:r>
              <a:rPr lang="fi-FI" sz="1900" spc="-5" dirty="0">
                <a:solidFill>
                  <a:srgbClr val="002D62"/>
                </a:solidFill>
                <a:latin typeface="Verdana"/>
                <a:cs typeface="Verdana"/>
              </a:rPr>
              <a:t>v</a:t>
            </a:r>
            <a:r>
              <a:rPr lang="fi-FI" sz="1900" spc="-15" dirty="0">
                <a:solidFill>
                  <a:srgbClr val="002D62"/>
                </a:solidFill>
                <a:latin typeface="Verdana"/>
                <a:cs typeface="Verdana"/>
              </a:rPr>
              <a:t>ä</a:t>
            </a:r>
            <a:endParaRPr lang="fi-FI" sz="1900" dirty="0">
              <a:solidFill>
                <a:prstClr val="black"/>
              </a:solidFill>
              <a:latin typeface="Verdana"/>
              <a:cs typeface="Verdana"/>
            </a:endParaRPr>
          </a:p>
          <a:p>
            <a:pPr marL="299085" marR="12700" indent="-287020">
              <a:buFont typeface="Arial"/>
              <a:buChar char="•"/>
              <a:tabLst>
                <a:tab pos="299085" algn="l"/>
              </a:tabLst>
            </a:pPr>
            <a:endParaRPr lang="fi-FI" sz="1600" dirty="0" smtClean="0">
              <a:solidFill>
                <a:prstClr val="black"/>
              </a:solidFill>
              <a:latin typeface="Arial"/>
              <a:cs typeface="Arial"/>
            </a:endParaRPr>
          </a:p>
          <a:p>
            <a:pPr marL="299085" marR="12700" indent="-287020">
              <a:buFont typeface="Arial"/>
              <a:buChar char="•"/>
              <a:tabLst>
                <a:tab pos="299085" algn="l"/>
              </a:tabLst>
            </a:pPr>
            <a:endParaRPr lang="fi-FI" sz="1600" dirty="0">
              <a:solidFill>
                <a:prstClr val="black"/>
              </a:solidFill>
              <a:latin typeface="Arial"/>
              <a:cs typeface="Arial"/>
            </a:endParaRPr>
          </a:p>
          <a:p>
            <a:pPr marL="299085" marR="12700" indent="-287020">
              <a:buFont typeface="Arial"/>
              <a:buChar char="•"/>
              <a:tabLst>
                <a:tab pos="299085" algn="l"/>
              </a:tabLst>
            </a:pPr>
            <a:endParaRPr sz="1600" dirty="0">
              <a:solidFill>
                <a:prstClr val="black"/>
              </a:solidFill>
              <a:latin typeface="Arial"/>
              <a:cs typeface="Arial"/>
            </a:endParaRPr>
          </a:p>
        </p:txBody>
      </p:sp>
      <p:sp>
        <p:nvSpPr>
          <p:cNvPr id="5" name="object 5"/>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6" name="object 6"/>
          <p:cNvSpPr txBox="1"/>
          <p:nvPr/>
        </p:nvSpPr>
        <p:spPr>
          <a:xfrm>
            <a:off x="140309" y="863853"/>
            <a:ext cx="1049655" cy="742950"/>
          </a:xfrm>
          <a:prstGeom prst="rect">
            <a:avLst/>
          </a:prstGeom>
        </p:spPr>
        <p:txBody>
          <a:bodyPr vert="horz" wrap="square" lIns="0" tIns="0" rIns="0" bIns="0" rtlCol="0">
            <a:noAutofit/>
          </a:bodyPr>
          <a:lstStyle/>
          <a:p>
            <a:pPr marL="12700" marR="12700" indent="1270" algn="ctr"/>
            <a:r>
              <a:rPr sz="1200" b="1" spc="-5" dirty="0" smtClean="0">
                <a:solidFill>
                  <a:srgbClr val="792C00"/>
                </a:solidFill>
                <a:latin typeface="Arial"/>
                <a:cs typeface="Arial"/>
              </a:rPr>
              <a:t>M</a:t>
            </a:r>
            <a:r>
              <a:rPr sz="1200" b="1" dirty="0" smtClean="0">
                <a:solidFill>
                  <a:srgbClr val="792C00"/>
                </a:solidFill>
                <a:latin typeface="Arial"/>
                <a:cs typeface="Arial"/>
              </a:rPr>
              <a:t>ill</a:t>
            </a:r>
            <a:r>
              <a:rPr sz="1200" b="1" spc="5" dirty="0" smtClean="0">
                <a:solidFill>
                  <a:srgbClr val="792C00"/>
                </a:solidFill>
                <a:latin typeface="Arial"/>
                <a:cs typeface="Arial"/>
              </a:rPr>
              <a:t>a</a:t>
            </a:r>
            <a:r>
              <a:rPr sz="1200" b="1" dirty="0" smtClean="0">
                <a:solidFill>
                  <a:srgbClr val="792C00"/>
                </a:solidFill>
                <a:latin typeface="Arial"/>
                <a:cs typeface="Arial"/>
              </a:rPr>
              <a:t>inen on t</a:t>
            </a:r>
            <a:r>
              <a:rPr sz="1200" b="1" spc="-5" dirty="0" smtClean="0">
                <a:solidFill>
                  <a:srgbClr val="792C00"/>
                </a:solidFill>
                <a:latin typeface="Arial"/>
                <a:cs typeface="Arial"/>
              </a:rPr>
              <a:t>u</a:t>
            </a:r>
            <a:r>
              <a:rPr sz="1200" b="1" dirty="0" smtClean="0">
                <a:solidFill>
                  <a:srgbClr val="792C00"/>
                </a:solidFill>
                <a:latin typeface="Arial"/>
                <a:cs typeface="Arial"/>
              </a:rPr>
              <a:t>l</a:t>
            </a:r>
            <a:r>
              <a:rPr sz="1200" b="1" spc="5" dirty="0" smtClean="0">
                <a:solidFill>
                  <a:srgbClr val="792C00"/>
                </a:solidFill>
                <a:latin typeface="Arial"/>
                <a:cs typeface="Arial"/>
              </a:rPr>
              <a:t>e</a:t>
            </a:r>
            <a:r>
              <a:rPr sz="1200" b="1" spc="-20" dirty="0" smtClean="0">
                <a:solidFill>
                  <a:srgbClr val="792C00"/>
                </a:solidFill>
                <a:latin typeface="Arial"/>
                <a:cs typeface="Arial"/>
              </a:rPr>
              <a:t>v</a:t>
            </a:r>
            <a:r>
              <a:rPr sz="1200" b="1" dirty="0" smtClean="0">
                <a:solidFill>
                  <a:srgbClr val="792C00"/>
                </a:solidFill>
                <a:latin typeface="Arial"/>
                <a:cs typeface="Arial"/>
              </a:rPr>
              <a:t>ai</a:t>
            </a:r>
            <a:r>
              <a:rPr sz="1200" b="1" spc="5" dirty="0" smtClean="0">
                <a:solidFill>
                  <a:srgbClr val="792C00"/>
                </a:solidFill>
                <a:latin typeface="Arial"/>
                <a:cs typeface="Arial"/>
              </a:rPr>
              <a:t>s</a:t>
            </a:r>
            <a:r>
              <a:rPr sz="1200" b="1" dirty="0" smtClean="0">
                <a:solidFill>
                  <a:srgbClr val="792C00"/>
                </a:solidFill>
                <a:latin typeface="Arial"/>
                <a:cs typeface="Arial"/>
              </a:rPr>
              <a:t>uuden h</a:t>
            </a:r>
            <a:r>
              <a:rPr sz="1200" b="1" spc="-35" dirty="0" smtClean="0">
                <a:solidFill>
                  <a:srgbClr val="792C00"/>
                </a:solidFill>
                <a:latin typeface="Arial"/>
                <a:cs typeface="Arial"/>
              </a:rPr>
              <a:t>y</a:t>
            </a:r>
            <a:r>
              <a:rPr sz="1200" b="1" spc="-20" dirty="0" smtClean="0">
                <a:solidFill>
                  <a:srgbClr val="792C00"/>
                </a:solidFill>
                <a:latin typeface="Arial"/>
                <a:cs typeface="Arial"/>
              </a:rPr>
              <a:t>v</a:t>
            </a:r>
            <a:r>
              <a:rPr sz="1200" b="1" dirty="0" smtClean="0">
                <a:solidFill>
                  <a:srgbClr val="792C00"/>
                </a:solidFill>
                <a:latin typeface="Arial"/>
                <a:cs typeface="Arial"/>
              </a:rPr>
              <a:t>ä</a:t>
            </a:r>
            <a:r>
              <a:rPr sz="1200" b="1" spc="40" dirty="0" smtClean="0">
                <a:solidFill>
                  <a:srgbClr val="792C00"/>
                </a:solidFill>
                <a:latin typeface="Arial"/>
                <a:cs typeface="Arial"/>
              </a:rPr>
              <a:t> </a:t>
            </a:r>
            <a:r>
              <a:rPr sz="1200" b="1" dirty="0" smtClean="0">
                <a:solidFill>
                  <a:srgbClr val="792C00"/>
                </a:solidFill>
                <a:latin typeface="Arial"/>
                <a:cs typeface="Arial"/>
              </a:rPr>
              <a:t>lukio 2025?</a:t>
            </a:r>
            <a:endParaRPr sz="1200" dirty="0">
              <a:solidFill>
                <a:prstClr val="black"/>
              </a:solidFill>
              <a:latin typeface="Arial"/>
              <a:cs typeface="Arial"/>
            </a:endParaRPr>
          </a:p>
        </p:txBody>
      </p:sp>
      <p:sp>
        <p:nvSpPr>
          <p:cNvPr id="8" name="object 4"/>
          <p:cNvSpPr txBox="1">
            <a:spLocks/>
          </p:cNvSpPr>
          <p:nvPr/>
        </p:nvSpPr>
        <p:spPr>
          <a:xfrm>
            <a:off x="1547875" y="375314"/>
            <a:ext cx="7412430" cy="977077"/>
          </a:xfrm>
          <a:prstGeom prst="rect">
            <a:avLst/>
          </a:prstGeom>
        </p:spPr>
        <p:txBody>
          <a:bodyPr vert="horz" wrap="square" lIns="0" tIns="0" rIns="0" bIns="0" rtlCol="0">
            <a:noAutofit/>
          </a:bodyPr>
          <a:lstStyle/>
          <a:p>
            <a:pPr marL="12700"/>
            <a:endParaRPr lang="fi-FI" sz="2400" kern="0" dirty="0">
              <a:solidFill>
                <a:sysClr val="windowText" lastClr="000000"/>
              </a:solidFill>
              <a:latin typeface="Verdana"/>
              <a:cs typeface="Verdana"/>
            </a:endParaRPr>
          </a:p>
        </p:txBody>
      </p:sp>
      <p:sp>
        <p:nvSpPr>
          <p:cNvPr id="11" name="Dian numeron paikkamerkki 10"/>
          <p:cNvSpPr>
            <a:spLocks noGrp="1"/>
          </p:cNvSpPr>
          <p:nvPr>
            <p:ph type="sldNum" sz="quarter" idx="7"/>
          </p:nvPr>
        </p:nvSpPr>
        <p:spPr/>
        <p:txBody>
          <a:bodyPr/>
          <a:lstStyle/>
          <a:p>
            <a:fld id="{B6F15528-21DE-4FAA-801E-634DDDAF4B2B}" type="slidenum">
              <a:rPr lang="fi-FI" smtClean="0"/>
              <a:t>79</a:t>
            </a:fld>
            <a:endParaRPr lang="fi-FI"/>
          </a:p>
        </p:txBody>
      </p:sp>
      <p:sp>
        <p:nvSpPr>
          <p:cNvPr id="7" name="Päivämäärän paikkamerkki 6"/>
          <p:cNvSpPr>
            <a:spLocks noGrp="1"/>
          </p:cNvSpPr>
          <p:nvPr>
            <p:ph type="dt" sz="half" idx="6"/>
          </p:nvPr>
        </p:nvSpPr>
        <p:spPr/>
        <p:txBody>
          <a:bodyPr/>
          <a:lstStyle/>
          <a:p>
            <a:fld id="{31B79873-823E-405D-B4F2-BD8289AF7B1A}" type="datetime1">
              <a:rPr lang="fi-FI" smtClean="0"/>
              <a:t>5.10.2016</a:t>
            </a:fld>
            <a:endParaRPr lang="en-US" smtClean="0"/>
          </a:p>
        </p:txBody>
      </p:sp>
      <p:sp>
        <p:nvSpPr>
          <p:cNvPr id="9" name="Alatunnisteen paikkamerkki 8"/>
          <p:cNvSpPr>
            <a:spLocks noGrp="1"/>
          </p:cNvSpPr>
          <p:nvPr>
            <p:ph type="ftr" sz="quarter" idx="5"/>
          </p:nvPr>
        </p:nvSpPr>
        <p:spPr/>
        <p:txBody>
          <a:bodyPr/>
          <a:lstStyle/>
          <a:p>
            <a:r>
              <a:rPr lang="fi-FI" smtClean="0"/>
              <a:t>Liese Eskelinen</a:t>
            </a:r>
            <a:endParaRPr lang="fi-FI"/>
          </a:p>
        </p:txBody>
      </p:sp>
    </p:spTree>
    <p:extLst>
      <p:ext uri="{BB962C8B-B14F-4D97-AF65-F5344CB8AC3E}">
        <p14:creationId xmlns:p14="http://schemas.microsoft.com/office/powerpoint/2010/main" val="135399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Tulevaisuuden kunnan toimintaedellytykset</a:t>
            </a:r>
            <a:endParaRPr lang="fi-FI" dirty="0"/>
          </a:p>
        </p:txBody>
      </p:sp>
      <p:sp>
        <p:nvSpPr>
          <p:cNvPr id="3" name="Sisällön paikkamerkki 2"/>
          <p:cNvSpPr>
            <a:spLocks noGrp="1"/>
          </p:cNvSpPr>
          <p:nvPr>
            <p:ph idx="1"/>
          </p:nvPr>
        </p:nvSpPr>
        <p:spPr/>
        <p:txBody>
          <a:bodyPr/>
          <a:lstStyle/>
          <a:p>
            <a:r>
              <a:rPr lang="fi-FI" dirty="0" smtClean="0"/>
              <a:t>Miten taataan riittävät resurssit tulevaisuuden kunnan palveluiden järjestämiseen?</a:t>
            </a:r>
          </a:p>
          <a:p>
            <a:endParaRPr lang="fi-FI" dirty="0"/>
          </a:p>
          <a:p>
            <a:r>
              <a:rPr lang="fi-FI" dirty="0" smtClean="0"/>
              <a:t>Miten toimivat palveluiden rajapinnat suhteessa maakuntiin?</a:t>
            </a:r>
          </a:p>
          <a:p>
            <a:endParaRPr lang="fi-FI" dirty="0"/>
          </a:p>
          <a:p>
            <a:r>
              <a:rPr lang="fi-FI" dirty="0" smtClean="0"/>
              <a:t>Miten kunta organisoituu?</a:t>
            </a:r>
            <a:endParaRPr lang="fi-FI" dirty="0"/>
          </a:p>
        </p:txBody>
      </p:sp>
      <p:sp>
        <p:nvSpPr>
          <p:cNvPr id="6" name="Dian numeron paikkamerkki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1100" b="0" i="0" u="none" strike="noStrike" kern="1200" cap="none" spc="0" normalizeH="0" baseline="0" noProof="0" smtClean="0">
                <a:ln>
                  <a:noFill/>
                </a:ln>
                <a:solidFill>
                  <a:srgbClr val="002E63"/>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fi-FI" sz="1100" b="0" i="0" u="none" strike="noStrike" kern="1200" cap="none" spc="0" normalizeH="0" baseline="0" noProof="0">
              <a:ln>
                <a:noFill/>
              </a:ln>
              <a:solidFill>
                <a:srgbClr val="002E63"/>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fld id="{471183D0-E8B5-40D9-A9CF-7A7BD6F87BCA}" type="datetime1">
              <a:rPr lang="fi-FI" smtClean="0"/>
              <a:t>5.10.2016</a:t>
            </a:fld>
            <a:endParaRPr lang="fi-FI"/>
          </a:p>
        </p:txBody>
      </p:sp>
      <p:sp>
        <p:nvSpPr>
          <p:cNvPr id="7" name="Alatunnisteen paikkamerkki 6"/>
          <p:cNvSpPr>
            <a:spLocks noGrp="1"/>
          </p:cNvSpPr>
          <p:nvPr>
            <p:ph type="ftr" sz="quarter" idx="11"/>
          </p:nvPr>
        </p:nvSpPr>
        <p:spPr/>
        <p:txBody>
          <a:bodyPr/>
          <a:lstStyle/>
          <a:p>
            <a:r>
              <a:rPr lang="fi-FI" smtClean="0"/>
              <a:t>Liese Eskelinen</a:t>
            </a:r>
            <a:endParaRPr lang="fi-FI"/>
          </a:p>
        </p:txBody>
      </p:sp>
    </p:spTree>
    <p:extLst>
      <p:ext uri="{BB962C8B-B14F-4D97-AF65-F5344CB8AC3E}">
        <p14:creationId xmlns:p14="http://schemas.microsoft.com/office/powerpoint/2010/main" val="23932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7547" y="5861717"/>
            <a:ext cx="1324033" cy="317976"/>
          </a:xfrm>
          <a:prstGeom prst="rect">
            <a:avLst/>
          </a:prstGeom>
          <a:blipFill>
            <a:blip r:embed="rId2" cstate="print"/>
            <a:stretch>
              <a:fillRect/>
            </a:stretch>
          </a:blipFill>
        </p:spPr>
        <p:txBody>
          <a:bodyPr wrap="square" lIns="0" tIns="0" rIns="0" bIns="0" rtlCol="0"/>
          <a:lstStyle/>
          <a:p>
            <a:pPr marL="0" marR="0" lvl="0" indent="0" algn="l" defTabSz="781903"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398700" y="495210"/>
            <a:ext cx="3306175" cy="5704031"/>
          </a:xfrm>
          <a:prstGeom prst="rect">
            <a:avLst/>
          </a:prstGeom>
          <a:blipFill>
            <a:blip r:embed="rId3" cstate="print"/>
            <a:stretch>
              <a:fillRect/>
            </a:stretch>
          </a:blipFill>
        </p:spPr>
        <p:txBody>
          <a:bodyPr wrap="square" lIns="0" tIns="0" rIns="0" bIns="0" rtlCol="0"/>
          <a:lstStyle/>
          <a:p>
            <a:pPr marL="0" marR="0" lvl="0" indent="0" algn="l" defTabSz="781903"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009572" y="1661554"/>
            <a:ext cx="3486557" cy="473719"/>
          </a:xfrm>
          <a:prstGeom prst="rect">
            <a:avLst/>
          </a:prstGeom>
        </p:spPr>
        <p:txBody>
          <a:bodyPr vert="horz" wrap="square" lIns="0" tIns="0" rIns="0" bIns="0" rtlCol="0">
            <a:spAutoFit/>
          </a:bodyPr>
          <a:lstStyle/>
          <a:p>
            <a:pPr marL="10860" marR="4344" lvl="0" indent="0" algn="l" defTabSz="781903" rtl="0" eaLnBrk="1" fontAlgn="auto" latinLnBrk="0" hangingPunct="1">
              <a:lnSpc>
                <a:spcPct val="100000"/>
              </a:lnSpc>
              <a:spcBef>
                <a:spcPts val="0"/>
              </a:spcBef>
              <a:spcAft>
                <a:spcPts val="0"/>
              </a:spcAft>
              <a:buClrTx/>
              <a:buSzTx/>
              <a:buFontTx/>
              <a:buNone/>
              <a:tabLst/>
              <a:defRPr/>
            </a:pPr>
            <a:r>
              <a:rPr kumimoji="0" sz="1539" b="0" i="0" u="none" strike="noStrike" kern="1200" cap="none" spc="-9" normalizeH="0" baseline="0" noProof="0" dirty="0">
                <a:ln>
                  <a:noFill/>
                </a:ln>
                <a:solidFill>
                  <a:prstClr val="black"/>
                </a:solidFill>
                <a:effectLst/>
                <a:uLnTx/>
                <a:uFillTx/>
                <a:latin typeface="Verdana"/>
                <a:ea typeface="+mn-ea"/>
                <a:cs typeface="Verdana"/>
              </a:rPr>
              <a:t>Kunnat </a:t>
            </a:r>
            <a:r>
              <a:rPr kumimoji="0" sz="1539" b="0" i="0" u="none" strike="noStrike" kern="1200" cap="none" spc="0" normalizeH="0" baseline="0" noProof="0" dirty="0">
                <a:ln>
                  <a:noFill/>
                </a:ln>
                <a:solidFill>
                  <a:prstClr val="black"/>
                </a:solidFill>
                <a:effectLst/>
                <a:uLnTx/>
                <a:uFillTx/>
                <a:latin typeface="Verdana"/>
                <a:ea typeface="+mn-ea"/>
                <a:cs typeface="Verdana"/>
              </a:rPr>
              <a:t>ja </a:t>
            </a:r>
            <a:r>
              <a:rPr kumimoji="0" sz="1539" b="0" i="0" u="none" strike="noStrike" kern="1200" cap="none" spc="-4" normalizeH="0" baseline="0" noProof="0" dirty="0">
                <a:ln>
                  <a:noFill/>
                </a:ln>
                <a:solidFill>
                  <a:prstClr val="black"/>
                </a:solidFill>
                <a:effectLst/>
                <a:uLnTx/>
                <a:uFillTx/>
                <a:latin typeface="Verdana"/>
                <a:ea typeface="+mn-ea"/>
                <a:cs typeface="Verdana"/>
              </a:rPr>
              <a:t>kuntayhtymät  lukiokoulutuksen järjestäjänä</a:t>
            </a:r>
            <a:r>
              <a:rPr kumimoji="0" sz="1539" b="0" i="0" u="none" strike="noStrike" kern="1200" cap="none" spc="-13" normalizeH="0" baseline="0" noProof="0" dirty="0">
                <a:ln>
                  <a:noFill/>
                </a:ln>
                <a:solidFill>
                  <a:prstClr val="black"/>
                </a:solidFill>
                <a:effectLst/>
                <a:uLnTx/>
                <a:uFillTx/>
                <a:latin typeface="Verdana"/>
                <a:ea typeface="+mn-ea"/>
                <a:cs typeface="Verdana"/>
              </a:rPr>
              <a:t> </a:t>
            </a:r>
            <a:r>
              <a:rPr kumimoji="0" sz="1539" b="0" i="0" u="none" strike="noStrike" kern="1200" cap="none" spc="-4" normalizeH="0" baseline="0" noProof="0" dirty="0">
                <a:ln>
                  <a:noFill/>
                </a:ln>
                <a:solidFill>
                  <a:prstClr val="black"/>
                </a:solidFill>
                <a:effectLst/>
                <a:uLnTx/>
                <a:uFillTx/>
                <a:latin typeface="Verdana"/>
                <a:ea typeface="+mn-ea"/>
                <a:cs typeface="Verdana"/>
              </a:rPr>
              <a:t>2015</a:t>
            </a:r>
            <a:endParaRPr kumimoji="0" sz="1539" b="0" i="0" u="none" strike="noStrike" kern="1200" cap="none" spc="0" normalizeH="0" baseline="0" noProof="0">
              <a:ln>
                <a:noFill/>
              </a:ln>
              <a:solidFill>
                <a:prstClr val="black"/>
              </a:solidFill>
              <a:effectLst/>
              <a:uLnTx/>
              <a:uFillTx/>
              <a:latin typeface="Verdana"/>
              <a:ea typeface="+mn-ea"/>
              <a:cs typeface="Verdana"/>
            </a:endParaRPr>
          </a:p>
        </p:txBody>
      </p:sp>
      <p:sp>
        <p:nvSpPr>
          <p:cNvPr id="6" name="Päivämäärän paikkamerkki 5"/>
          <p:cNvSpPr>
            <a:spLocks noGrp="1"/>
          </p:cNvSpPr>
          <p:nvPr>
            <p:ph type="dt" sz="half" idx="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ACFA55-2871-4BE3-80FA-3C9CE854F361}" type="datetime1">
              <a:rPr kumimoji="0" lang="fi-FI"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5.10.2016</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ian numeron paikkamerkki 6"/>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fi-FI"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i-FI"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atunnisteen paikkamerkki 7"/>
          <p:cNvSpPr>
            <a:spLocks noGrp="1"/>
          </p:cNvSpPr>
          <p:nvPr>
            <p:ph type="ftr" sz="quarter" idx="5"/>
          </p:nvPr>
        </p:nvSpPr>
        <p:spPr/>
        <p:txBody>
          <a:bodyPr/>
          <a:lstStyle/>
          <a:p>
            <a:pPr marL="10860" marR="0" lvl="0" indent="0" algn="l" defTabSz="914400" rtl="0" eaLnBrk="1" fontAlgn="auto" latinLnBrk="0" hangingPunct="1">
              <a:lnSpc>
                <a:spcPts val="684"/>
              </a:lnSpc>
              <a:spcBef>
                <a:spcPts val="0"/>
              </a:spcBef>
              <a:spcAft>
                <a:spcPts val="0"/>
              </a:spcAft>
              <a:buClrTx/>
              <a:buSzTx/>
              <a:buFontTx/>
              <a:buNone/>
              <a:tabLst/>
              <a:defRPr/>
            </a:pPr>
            <a:r>
              <a:rPr kumimoji="0" lang="fi-FI" sz="599" b="0" i="0" u="none" strike="noStrike" kern="1200" cap="none" spc="-4" normalizeH="0" baseline="0" noProof="0" smtClean="0">
                <a:ln>
                  <a:noFill/>
                </a:ln>
                <a:solidFill>
                  <a:prstClr val="black"/>
                </a:solidFill>
                <a:effectLst/>
                <a:uLnTx/>
                <a:uFillTx/>
                <a:latin typeface="Verdana"/>
                <a:ea typeface="+mn-ea"/>
                <a:cs typeface="Verdana"/>
              </a:rPr>
              <a:t>Liese Eskelinen</a:t>
            </a:r>
            <a:endParaRPr kumimoji="0" lang="fi-FI" sz="599" b="0" i="0" u="none" strike="noStrike" kern="1200" cap="none" spc="-4"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6476267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3568" y="404664"/>
            <a:ext cx="7779600" cy="1143000"/>
          </a:xfrm>
        </p:spPr>
        <p:txBody>
          <a:bodyPr>
            <a:noAutofit/>
          </a:bodyPr>
          <a:lstStyle/>
          <a:p>
            <a:r>
              <a:rPr lang="fi-FI" sz="2400" dirty="0" smtClean="0"/>
              <a:t>Lukiokoulutuksen saavutettavuus enintään 10 ja 30 kilometrin etäisyydellä alueittain vuosina 2009, 2011 ja 2013</a:t>
            </a:r>
            <a:endParaRPr lang="fi-FI" sz="2400" dirty="0"/>
          </a:p>
        </p:txBody>
      </p:sp>
      <p:sp>
        <p:nvSpPr>
          <p:cNvPr id="4" name="Päivämäärän paikkamerkki 3"/>
          <p:cNvSpPr>
            <a:spLocks noGrp="1"/>
          </p:cNvSpPr>
          <p:nvPr>
            <p:ph type="dt" sz="half" idx="10"/>
          </p:nvPr>
        </p:nvSpPr>
        <p:spPr/>
        <p:txBody>
          <a:bodyPr/>
          <a:lstStyle/>
          <a:p>
            <a:fld id="{24E16F2B-FEB8-4F66-A292-1467D41B8495}" type="datetime1">
              <a:rPr lang="fi-FI" smtClean="0">
                <a:solidFill>
                  <a:srgbClr val="002E63"/>
                </a:solidFill>
              </a:rPr>
              <a:t>5.10.2016</a:t>
            </a:fld>
            <a:endParaRPr lang="fi-FI">
              <a:solidFill>
                <a:srgbClr val="002E63"/>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12" y="1988840"/>
            <a:ext cx="874436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iruutu 2"/>
          <p:cNvSpPr txBox="1"/>
          <p:nvPr/>
        </p:nvSpPr>
        <p:spPr>
          <a:xfrm>
            <a:off x="5638800" y="5334000"/>
            <a:ext cx="2209800" cy="215444"/>
          </a:xfrm>
          <a:prstGeom prst="rect">
            <a:avLst/>
          </a:prstGeom>
          <a:noFill/>
        </p:spPr>
        <p:txBody>
          <a:bodyPr wrap="square" rtlCol="0">
            <a:spAutoFit/>
          </a:bodyPr>
          <a:lstStyle/>
          <a:p>
            <a:r>
              <a:rPr lang="fi-FI" sz="800" dirty="0" smtClean="0"/>
              <a:t>Lähde: Patio - paikkatietoportaali</a:t>
            </a:r>
            <a:endParaRPr lang="fi-FI" sz="800" dirty="0"/>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81</a:t>
            </a:fld>
            <a:endParaRPr lang="fi-FI">
              <a:solidFill>
                <a:srgbClr val="002E63"/>
              </a:solidFill>
            </a:endParaRPr>
          </a:p>
        </p:txBody>
      </p:sp>
      <p:sp>
        <p:nvSpPr>
          <p:cNvPr id="7" name="Alatunnisteen paikkamerkki 6"/>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9565593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0837" y="5991225"/>
            <a:ext cx="2417826" cy="750887"/>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547875" y="620776"/>
            <a:ext cx="6769100" cy="537679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1626870" y="661542"/>
            <a:ext cx="6690105" cy="5224145"/>
          </a:xfrm>
          <a:prstGeom prst="rect">
            <a:avLst/>
          </a:prstGeom>
        </p:spPr>
        <p:txBody>
          <a:bodyPr vert="horz" wrap="square" lIns="0" tIns="0" rIns="0" bIns="0" rtlCol="0">
            <a:noAutofit/>
          </a:bodyPr>
          <a:lstStyle/>
          <a:p>
            <a:pPr marL="299085" marR="12700" indent="-287020">
              <a:lnSpc>
                <a:spcPct val="100000"/>
              </a:lnSpc>
              <a:buFont typeface="Arial"/>
              <a:buChar char="•"/>
              <a:tabLst>
                <a:tab pos="299085" algn="l"/>
              </a:tabLst>
            </a:pPr>
            <a:r>
              <a:rPr sz="1600" b="1" spc="-10" dirty="0" smtClean="0">
                <a:solidFill>
                  <a:schemeClr val="tx2">
                    <a:lumMod val="75000"/>
                  </a:schemeClr>
                </a:solidFill>
                <a:latin typeface="Arial"/>
                <a:cs typeface="Arial"/>
              </a:rPr>
              <a:t>LUKI</a:t>
            </a:r>
            <a:r>
              <a:rPr sz="1600" b="1" spc="-25" dirty="0" smtClean="0">
                <a:solidFill>
                  <a:schemeClr val="tx2">
                    <a:lumMod val="75000"/>
                  </a:schemeClr>
                </a:solidFill>
                <a:latin typeface="Arial"/>
                <a:cs typeface="Arial"/>
              </a:rPr>
              <a:t>O</a:t>
            </a:r>
            <a:r>
              <a:rPr sz="1600" b="1" spc="-15" dirty="0" smtClean="0">
                <a:solidFill>
                  <a:schemeClr val="tx2">
                    <a:lumMod val="75000"/>
                  </a:schemeClr>
                </a:solidFill>
                <a:latin typeface="Arial"/>
                <a:cs typeface="Arial"/>
              </a:rPr>
              <a:t>K</a:t>
            </a:r>
            <a:r>
              <a:rPr sz="1600" b="1" spc="-25" dirty="0" smtClean="0">
                <a:solidFill>
                  <a:schemeClr val="tx2">
                    <a:lumMod val="75000"/>
                  </a:schemeClr>
                </a:solidFill>
                <a:latin typeface="Arial"/>
                <a:cs typeface="Arial"/>
              </a:rPr>
              <a:t>O</a:t>
            </a:r>
            <a:r>
              <a:rPr sz="1600" b="1" spc="-15" dirty="0" smtClean="0">
                <a:solidFill>
                  <a:schemeClr val="tx2">
                    <a:lumMod val="75000"/>
                  </a:schemeClr>
                </a:solidFill>
                <a:latin typeface="Arial"/>
                <a:cs typeface="Arial"/>
              </a:rPr>
              <a:t>ULU</a:t>
            </a:r>
            <a:r>
              <a:rPr sz="1600" b="1" spc="-20" dirty="0" smtClean="0">
                <a:solidFill>
                  <a:schemeClr val="tx2">
                    <a:lumMod val="75000"/>
                  </a:schemeClr>
                </a:solidFill>
                <a:latin typeface="Arial"/>
                <a:cs typeface="Arial"/>
              </a:rPr>
              <a:t>T</a:t>
            </a:r>
            <a:r>
              <a:rPr sz="1600" b="1" spc="-15" dirty="0" smtClean="0">
                <a:solidFill>
                  <a:schemeClr val="tx2">
                    <a:lumMod val="75000"/>
                  </a:schemeClr>
                </a:solidFill>
                <a:latin typeface="Arial"/>
                <a:cs typeface="Arial"/>
              </a:rPr>
              <a:t>US</a:t>
            </a:r>
            <a:r>
              <a:rPr sz="1600" b="1" spc="35" dirty="0" smtClean="0">
                <a:solidFill>
                  <a:schemeClr val="tx2">
                    <a:lumMod val="75000"/>
                  </a:schemeClr>
                </a:solidFill>
                <a:latin typeface="Arial"/>
                <a:cs typeface="Arial"/>
              </a:rPr>
              <a:t> </a:t>
            </a:r>
            <a:r>
              <a:rPr sz="1600" b="1" spc="-15" dirty="0" smtClean="0">
                <a:solidFill>
                  <a:schemeClr val="tx2">
                    <a:lumMod val="75000"/>
                  </a:schemeClr>
                </a:solidFill>
                <a:latin typeface="Arial"/>
                <a:cs typeface="Arial"/>
              </a:rPr>
              <a:t>K</a:t>
            </a:r>
            <a:r>
              <a:rPr sz="1600" b="1" spc="-25" dirty="0" smtClean="0">
                <a:solidFill>
                  <a:schemeClr val="tx2">
                    <a:lumMod val="75000"/>
                  </a:schemeClr>
                </a:solidFill>
                <a:latin typeface="Arial"/>
                <a:cs typeface="Arial"/>
              </a:rPr>
              <a:t>O</a:t>
            </a:r>
            <a:r>
              <a:rPr sz="1600" b="1" spc="-15" dirty="0" smtClean="0">
                <a:solidFill>
                  <a:schemeClr val="tx2">
                    <a:lumMod val="75000"/>
                  </a:schemeClr>
                </a:solidFill>
                <a:latin typeface="Arial"/>
                <a:cs typeface="Arial"/>
              </a:rPr>
              <a:t>KO</a:t>
            </a:r>
            <a:r>
              <a:rPr sz="1600" b="1" spc="10" dirty="0" smtClean="0">
                <a:solidFill>
                  <a:schemeClr val="tx2">
                    <a:lumMod val="75000"/>
                  </a:schemeClr>
                </a:solidFill>
                <a:latin typeface="Arial"/>
                <a:cs typeface="Arial"/>
              </a:rPr>
              <a:t> </a:t>
            </a:r>
            <a:r>
              <a:rPr sz="1600" b="1" spc="-15" dirty="0" smtClean="0">
                <a:solidFill>
                  <a:schemeClr val="tx2">
                    <a:lumMod val="75000"/>
                  </a:schemeClr>
                </a:solidFill>
                <a:latin typeface="Arial"/>
                <a:cs typeface="Arial"/>
              </a:rPr>
              <a:t>M</a:t>
            </a:r>
            <a:r>
              <a:rPr sz="1600" b="1" spc="-50" dirty="0" smtClean="0">
                <a:solidFill>
                  <a:schemeClr val="tx2">
                    <a:lumMod val="75000"/>
                  </a:schemeClr>
                </a:solidFill>
                <a:latin typeface="Arial"/>
                <a:cs typeface="Arial"/>
              </a:rPr>
              <a:t>A</a:t>
            </a:r>
            <a:r>
              <a:rPr sz="1600" b="1" spc="-40" dirty="0" smtClean="0">
                <a:solidFill>
                  <a:schemeClr val="tx2">
                    <a:lumMod val="75000"/>
                  </a:schemeClr>
                </a:solidFill>
                <a:latin typeface="Arial"/>
                <a:cs typeface="Arial"/>
              </a:rPr>
              <a:t>A</a:t>
            </a:r>
            <a:r>
              <a:rPr sz="1600" b="1" spc="-15" dirty="0" smtClean="0">
                <a:solidFill>
                  <a:schemeClr val="tx2">
                    <a:lumMod val="75000"/>
                  </a:schemeClr>
                </a:solidFill>
                <a:latin typeface="Arial"/>
                <a:cs typeface="Arial"/>
              </a:rPr>
              <a:t>S</a:t>
            </a:r>
            <a:r>
              <a:rPr sz="1600" b="1" spc="0" dirty="0" smtClean="0">
                <a:solidFill>
                  <a:schemeClr val="tx2">
                    <a:lumMod val="75000"/>
                  </a:schemeClr>
                </a:solidFill>
                <a:latin typeface="Arial"/>
                <a:cs typeface="Arial"/>
              </a:rPr>
              <a:t>S</a:t>
            </a:r>
            <a:r>
              <a:rPr sz="1600" b="1" spc="-15" dirty="0" smtClean="0">
                <a:solidFill>
                  <a:schemeClr val="tx2">
                    <a:lumMod val="75000"/>
                  </a:schemeClr>
                </a:solidFill>
                <a:latin typeface="Arial"/>
                <a:cs typeface="Arial"/>
              </a:rPr>
              <a:t>A</a:t>
            </a:r>
            <a:r>
              <a:rPr sz="1600" b="1" spc="-20" dirty="0" smtClean="0">
                <a:solidFill>
                  <a:schemeClr val="tx2">
                    <a:lumMod val="75000"/>
                  </a:schemeClr>
                </a:solidFill>
                <a:latin typeface="Arial"/>
                <a:cs typeface="Arial"/>
              </a:rPr>
              <a:t> </a:t>
            </a:r>
            <a:r>
              <a:rPr sz="1600" b="1" spc="-15" dirty="0" smtClean="0">
                <a:solidFill>
                  <a:schemeClr val="tx2">
                    <a:lumMod val="75000"/>
                  </a:schemeClr>
                </a:solidFill>
                <a:latin typeface="Arial"/>
                <a:cs typeface="Arial"/>
              </a:rPr>
              <a:t>KUN</a:t>
            </a:r>
            <a:r>
              <a:rPr sz="1600" b="1" spc="-135" dirty="0" smtClean="0">
                <a:solidFill>
                  <a:schemeClr val="tx2">
                    <a:lumMod val="75000"/>
                  </a:schemeClr>
                </a:solidFill>
                <a:latin typeface="Arial"/>
                <a:cs typeface="Arial"/>
              </a:rPr>
              <a:t>T</a:t>
            </a:r>
            <a:r>
              <a:rPr sz="1600" b="1" spc="-65" dirty="0" smtClean="0">
                <a:solidFill>
                  <a:schemeClr val="tx2">
                    <a:lumMod val="75000"/>
                  </a:schemeClr>
                </a:solidFill>
                <a:latin typeface="Arial"/>
                <a:cs typeface="Arial"/>
              </a:rPr>
              <a:t>A</a:t>
            </a:r>
            <a:r>
              <a:rPr sz="1600" b="1" spc="-5" dirty="0" smtClean="0">
                <a:solidFill>
                  <a:schemeClr val="tx2">
                    <a:lumMod val="75000"/>
                  </a:schemeClr>
                </a:solidFill>
                <a:latin typeface="Arial"/>
                <a:cs typeface="Arial"/>
              </a:rPr>
              <a:t>L</a:t>
            </a:r>
            <a:r>
              <a:rPr sz="1600" b="1" spc="-40" dirty="0" smtClean="0">
                <a:solidFill>
                  <a:schemeClr val="tx2">
                    <a:lumMod val="75000"/>
                  </a:schemeClr>
                </a:solidFill>
                <a:latin typeface="Arial"/>
                <a:cs typeface="Arial"/>
              </a:rPr>
              <a:t>A</a:t>
            </a:r>
            <a:r>
              <a:rPr sz="1600" b="1" spc="-10" dirty="0" smtClean="0">
                <a:solidFill>
                  <a:schemeClr val="tx2">
                    <a:lumMod val="75000"/>
                  </a:schemeClr>
                </a:solidFill>
                <a:latin typeface="Arial"/>
                <a:cs typeface="Arial"/>
              </a:rPr>
              <a:t>ISTEN</a:t>
            </a:r>
            <a:r>
              <a:rPr sz="1600" b="1" spc="60" dirty="0" smtClean="0">
                <a:solidFill>
                  <a:schemeClr val="tx2">
                    <a:lumMod val="75000"/>
                  </a:schemeClr>
                </a:solidFill>
                <a:latin typeface="Arial"/>
                <a:cs typeface="Arial"/>
              </a:rPr>
              <a:t> </a:t>
            </a:r>
            <a:r>
              <a:rPr sz="1600" b="1" spc="-15" dirty="0" smtClean="0">
                <a:solidFill>
                  <a:schemeClr val="tx2">
                    <a:lumMod val="75000"/>
                  </a:schemeClr>
                </a:solidFill>
                <a:latin typeface="Arial"/>
                <a:cs typeface="Arial"/>
              </a:rPr>
              <a:t>S</a:t>
            </a:r>
            <a:r>
              <a:rPr sz="1600" b="1" spc="-50" dirty="0" smtClean="0">
                <a:solidFill>
                  <a:schemeClr val="tx2">
                    <a:lumMod val="75000"/>
                  </a:schemeClr>
                </a:solidFill>
                <a:latin typeface="Arial"/>
                <a:cs typeface="Arial"/>
              </a:rPr>
              <a:t>A</a:t>
            </a:r>
            <a:r>
              <a:rPr sz="1600" b="1" spc="-175" dirty="0" smtClean="0">
                <a:solidFill>
                  <a:schemeClr val="tx2">
                    <a:lumMod val="75000"/>
                  </a:schemeClr>
                </a:solidFill>
                <a:latin typeface="Arial"/>
                <a:cs typeface="Arial"/>
              </a:rPr>
              <a:t>A</a:t>
            </a:r>
            <a:r>
              <a:rPr sz="1600" b="1" spc="-125" dirty="0" smtClean="0">
                <a:solidFill>
                  <a:schemeClr val="tx2">
                    <a:lumMod val="75000"/>
                  </a:schemeClr>
                </a:solidFill>
                <a:latin typeface="Arial"/>
                <a:cs typeface="Arial"/>
              </a:rPr>
              <a:t>T</a:t>
            </a:r>
            <a:r>
              <a:rPr sz="1600" b="1" spc="-150" dirty="0" smtClean="0">
                <a:solidFill>
                  <a:schemeClr val="tx2">
                    <a:lumMod val="75000"/>
                  </a:schemeClr>
                </a:solidFill>
                <a:latin typeface="Arial"/>
                <a:cs typeface="Arial"/>
              </a:rPr>
              <a:t>A</a:t>
            </a:r>
            <a:r>
              <a:rPr sz="1600" b="1" spc="-10" dirty="0" smtClean="0">
                <a:solidFill>
                  <a:schemeClr val="tx2">
                    <a:lumMod val="75000"/>
                  </a:schemeClr>
                </a:solidFill>
                <a:latin typeface="Arial"/>
                <a:cs typeface="Arial"/>
              </a:rPr>
              <a:t>VI</a:t>
            </a:r>
            <a:r>
              <a:rPr sz="1600" b="1" spc="0" dirty="0" smtClean="0">
                <a:solidFill>
                  <a:schemeClr val="tx2">
                    <a:lumMod val="75000"/>
                  </a:schemeClr>
                </a:solidFill>
                <a:latin typeface="Arial"/>
                <a:cs typeface="Arial"/>
              </a:rPr>
              <a:t>L</a:t>
            </a:r>
            <a:r>
              <a:rPr sz="1600" b="1" spc="-5" dirty="0" smtClean="0">
                <a:solidFill>
                  <a:schemeClr val="tx2">
                    <a:lumMod val="75000"/>
                  </a:schemeClr>
                </a:solidFill>
                <a:latin typeface="Arial"/>
                <a:cs typeface="Arial"/>
              </a:rPr>
              <a:t>L</a:t>
            </a:r>
            <a:r>
              <a:rPr sz="1600" b="1" spc="-15" dirty="0" smtClean="0">
                <a:solidFill>
                  <a:schemeClr val="tx2">
                    <a:lumMod val="75000"/>
                  </a:schemeClr>
                </a:solidFill>
                <a:latin typeface="Arial"/>
                <a:cs typeface="Arial"/>
              </a:rPr>
              <a:t>A</a:t>
            </a:r>
            <a:r>
              <a:rPr sz="1600" b="1" spc="-5" dirty="0" smtClean="0">
                <a:solidFill>
                  <a:schemeClr val="tx2">
                    <a:lumMod val="75000"/>
                  </a:schemeClr>
                </a:solidFill>
                <a:latin typeface="Arial"/>
                <a:cs typeface="Arial"/>
              </a:rPr>
              <a:t> </a:t>
            </a:r>
            <a:r>
              <a:rPr sz="1600" b="1" spc="-135" dirty="0" smtClean="0">
                <a:solidFill>
                  <a:schemeClr val="tx2">
                    <a:lumMod val="75000"/>
                  </a:schemeClr>
                </a:solidFill>
                <a:latin typeface="Arial"/>
                <a:cs typeface="Arial"/>
              </a:rPr>
              <a:t>T</a:t>
            </a:r>
            <a:r>
              <a:rPr sz="1600" b="1" spc="-65" dirty="0" smtClean="0">
                <a:solidFill>
                  <a:schemeClr val="tx2">
                    <a:lumMod val="75000"/>
                  </a:schemeClr>
                </a:solidFill>
                <a:latin typeface="Arial"/>
                <a:cs typeface="Arial"/>
              </a:rPr>
              <a:t>A</a:t>
            </a:r>
            <a:r>
              <a:rPr sz="1600" b="1" spc="-5" dirty="0" smtClean="0">
                <a:solidFill>
                  <a:schemeClr val="tx2">
                    <a:lumMod val="75000"/>
                  </a:schemeClr>
                </a:solidFill>
                <a:latin typeface="Arial"/>
                <a:cs typeface="Arial"/>
              </a:rPr>
              <a:t>S</a:t>
            </a:r>
            <a:r>
              <a:rPr sz="1600" b="1" spc="-40" dirty="0" smtClean="0">
                <a:solidFill>
                  <a:schemeClr val="tx2">
                    <a:lumMod val="75000"/>
                  </a:schemeClr>
                </a:solidFill>
                <a:latin typeface="Arial"/>
                <a:cs typeface="Arial"/>
              </a:rPr>
              <a:t>A</a:t>
            </a:r>
            <a:r>
              <a:rPr sz="1600" b="1" spc="-5" dirty="0" smtClean="0">
                <a:solidFill>
                  <a:schemeClr val="tx2">
                    <a:lumMod val="75000"/>
                  </a:schemeClr>
                </a:solidFill>
                <a:latin typeface="Arial"/>
                <a:cs typeface="Arial"/>
              </a:rPr>
              <a:t>-</a:t>
            </a:r>
            <a:r>
              <a:rPr sz="1600" b="1" spc="-30" dirty="0" smtClean="0">
                <a:solidFill>
                  <a:schemeClr val="tx2">
                    <a:lumMod val="75000"/>
                  </a:schemeClr>
                </a:solidFill>
                <a:latin typeface="Arial"/>
                <a:cs typeface="Arial"/>
              </a:rPr>
              <a:t>A</a:t>
            </a:r>
            <a:r>
              <a:rPr sz="1600" b="1" spc="-40" dirty="0" smtClean="0">
                <a:solidFill>
                  <a:schemeClr val="tx2">
                    <a:lumMod val="75000"/>
                  </a:schemeClr>
                </a:solidFill>
                <a:latin typeface="Arial"/>
                <a:cs typeface="Arial"/>
              </a:rPr>
              <a:t>R</a:t>
            </a:r>
            <a:r>
              <a:rPr sz="1600" b="1" spc="-15"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OISESTI</a:t>
            </a:r>
            <a:r>
              <a:rPr sz="1600" b="1" spc="5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L</a:t>
            </a:r>
            <a:r>
              <a:rPr sz="1600" b="1" spc="-55" dirty="0" smtClean="0">
                <a:solidFill>
                  <a:schemeClr val="tx2">
                    <a:lumMod val="75000"/>
                  </a:schemeClr>
                </a:solidFill>
                <a:latin typeface="Arial"/>
                <a:cs typeface="Arial"/>
              </a:rPr>
              <a:t>A</a:t>
            </a:r>
            <a:r>
              <a:rPr sz="1600" b="1" spc="-40" dirty="0" smtClean="0">
                <a:solidFill>
                  <a:schemeClr val="tx2">
                    <a:lumMod val="75000"/>
                  </a:schemeClr>
                </a:solidFill>
                <a:latin typeface="Arial"/>
                <a:cs typeface="Arial"/>
              </a:rPr>
              <a:t>A</a:t>
            </a:r>
            <a:r>
              <a:rPr sz="1600" b="1" spc="-15" dirty="0" smtClean="0">
                <a:solidFill>
                  <a:schemeClr val="tx2">
                    <a:lumMod val="75000"/>
                  </a:schemeClr>
                </a:solidFill>
                <a:latin typeface="Arial"/>
                <a:cs typeface="Arial"/>
              </a:rPr>
              <a:t>DUK</a:t>
            </a:r>
            <a:r>
              <a:rPr sz="1600" b="1" spc="-10" dirty="0" smtClean="0">
                <a:solidFill>
                  <a:schemeClr val="tx2">
                    <a:lumMod val="75000"/>
                  </a:schemeClr>
                </a:solidFill>
                <a:latin typeface="Arial"/>
                <a:cs typeface="Arial"/>
              </a:rPr>
              <a:t>K</a:t>
            </a:r>
            <a:r>
              <a:rPr sz="1600" b="1" spc="-30" dirty="0" smtClean="0">
                <a:solidFill>
                  <a:schemeClr val="tx2">
                    <a:lumMod val="75000"/>
                  </a:schemeClr>
                </a:solidFill>
                <a:latin typeface="Arial"/>
                <a:cs typeface="Arial"/>
              </a:rPr>
              <a:t>AA</a:t>
            </a:r>
            <a:r>
              <a:rPr sz="1600" b="1" spc="-10" dirty="0" smtClean="0">
                <a:solidFill>
                  <a:schemeClr val="tx2">
                    <a:lumMod val="75000"/>
                  </a:schemeClr>
                </a:solidFill>
                <a:latin typeface="Arial"/>
                <a:cs typeface="Arial"/>
              </a:rPr>
              <a:t>N</a:t>
            </a:r>
            <a:r>
              <a:rPr sz="1600" b="1" spc="-15" dirty="0" smtClean="0">
                <a:solidFill>
                  <a:schemeClr val="tx2">
                    <a:lumMod val="75000"/>
                  </a:schemeClr>
                </a:solidFill>
                <a:latin typeface="Arial"/>
                <a:cs typeface="Arial"/>
              </a:rPr>
              <a:t>A</a:t>
            </a:r>
            <a:endParaRPr sz="1600" dirty="0">
              <a:solidFill>
                <a:schemeClr val="tx2">
                  <a:lumMod val="75000"/>
                </a:schemeClr>
              </a:solidFill>
              <a:latin typeface="Arial"/>
              <a:cs typeface="Arial"/>
            </a:endParaRPr>
          </a:p>
          <a:p>
            <a:pPr marL="1041400">
              <a:lnSpc>
                <a:spcPct val="100000"/>
              </a:lnSpc>
            </a:pPr>
            <a:r>
              <a:rPr sz="1600" spc="-10" dirty="0" smtClean="0">
                <a:solidFill>
                  <a:schemeClr val="tx2">
                    <a:lumMod val="75000"/>
                  </a:schemeClr>
                </a:solidFill>
                <a:latin typeface="Arial"/>
                <a:cs typeface="Arial"/>
              </a:rPr>
              <a:t>•</a:t>
            </a:r>
            <a:r>
              <a:rPr sz="1600" b="1" spc="-25" dirty="0" smtClean="0">
                <a:solidFill>
                  <a:schemeClr val="tx2">
                    <a:lumMod val="75000"/>
                  </a:schemeClr>
                </a:solidFill>
                <a:latin typeface="Arial"/>
                <a:cs typeface="Arial"/>
              </a:rPr>
              <a:t>O</a:t>
            </a:r>
            <a:r>
              <a:rPr sz="1600" b="1" spc="-20" dirty="0" smtClean="0">
                <a:solidFill>
                  <a:schemeClr val="tx2">
                    <a:lumMod val="75000"/>
                  </a:schemeClr>
                </a:solidFill>
                <a:latin typeface="Arial"/>
                <a:cs typeface="Arial"/>
              </a:rPr>
              <a:t>m</a:t>
            </a:r>
            <a:r>
              <a:rPr sz="1600" b="1" spc="-10" dirty="0" smtClean="0">
                <a:solidFill>
                  <a:schemeClr val="tx2">
                    <a:lumMod val="75000"/>
                  </a:schemeClr>
                </a:solidFill>
                <a:latin typeface="Arial"/>
                <a:cs typeface="Arial"/>
              </a:rPr>
              <a:t>assa</a:t>
            </a:r>
            <a:r>
              <a:rPr sz="1600" b="1" spc="1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k</a:t>
            </a:r>
            <a:r>
              <a:rPr sz="1600" b="1" spc="-15"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n</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assa</a:t>
            </a:r>
            <a:r>
              <a:rPr sz="1600" b="1" spc="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t</a:t>
            </a:r>
            <a:r>
              <a:rPr sz="1600" b="1" spc="-15" dirty="0" smtClean="0">
                <a:solidFill>
                  <a:schemeClr val="tx2">
                    <a:lumMod val="75000"/>
                  </a:schemeClr>
                </a:solidFill>
                <a:latin typeface="Arial"/>
                <a:cs typeface="Arial"/>
              </a:rPr>
              <a:t>a</a:t>
            </a:r>
            <a:r>
              <a:rPr sz="1600" b="1" spc="-5" dirty="0" smtClean="0">
                <a:solidFill>
                  <a:schemeClr val="tx2">
                    <a:lumMod val="75000"/>
                  </a:schemeClr>
                </a:solidFill>
                <a:latin typeface="Arial"/>
                <a:cs typeface="Arial"/>
              </a:rPr>
              <a:t>i</a:t>
            </a:r>
            <a:r>
              <a:rPr sz="1600" b="1" spc="2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lä</a:t>
            </a:r>
            <a:r>
              <a:rPr sz="1600" b="1" spc="-20" dirty="0" smtClean="0">
                <a:solidFill>
                  <a:schemeClr val="tx2">
                    <a:lumMod val="75000"/>
                  </a:schemeClr>
                </a:solidFill>
                <a:latin typeface="Arial"/>
                <a:cs typeface="Arial"/>
              </a:rPr>
              <a:t>h</a:t>
            </a:r>
            <a:r>
              <a:rPr sz="1600" b="1" spc="-10" dirty="0" smtClean="0">
                <a:solidFill>
                  <a:schemeClr val="tx2">
                    <a:lumMod val="75000"/>
                  </a:schemeClr>
                </a:solidFill>
                <a:latin typeface="Arial"/>
                <a:cs typeface="Arial"/>
              </a:rPr>
              <a:t>ial</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eella</a:t>
            </a:r>
            <a:endParaRPr sz="1600" dirty="0">
              <a:solidFill>
                <a:schemeClr val="tx2">
                  <a:lumMod val="75000"/>
                </a:schemeClr>
              </a:solidFill>
              <a:latin typeface="Arial"/>
              <a:cs typeface="Arial"/>
            </a:endParaRPr>
          </a:p>
          <a:p>
            <a:pPr marL="1442085">
              <a:lnSpc>
                <a:spcPts val="1675"/>
              </a:lnSpc>
            </a:pPr>
            <a:r>
              <a:rPr sz="1400" dirty="0" smtClean="0">
                <a:solidFill>
                  <a:schemeClr val="tx2">
                    <a:lumMod val="75000"/>
                  </a:schemeClr>
                </a:solidFill>
                <a:latin typeface="Arial"/>
                <a:cs typeface="Arial"/>
              </a:rPr>
              <a:t>•</a:t>
            </a:r>
            <a:r>
              <a:rPr sz="1400" b="1" spc="-10" dirty="0" smtClean="0">
                <a:solidFill>
                  <a:schemeClr val="tx2">
                    <a:lumMod val="75000"/>
                  </a:schemeClr>
                </a:solidFill>
                <a:latin typeface="Arial"/>
                <a:cs typeface="Arial"/>
              </a:rPr>
              <a:t>Nuo</a:t>
            </a:r>
            <a:r>
              <a:rPr sz="1400" b="1" spc="0" dirty="0" smtClean="0">
                <a:solidFill>
                  <a:schemeClr val="tx2">
                    <a:lumMod val="75000"/>
                  </a:schemeClr>
                </a:solidFill>
                <a:latin typeface="Arial"/>
                <a:cs typeface="Arial"/>
              </a:rPr>
              <a:t>rille</a:t>
            </a:r>
            <a:r>
              <a:rPr sz="1400" b="1" spc="-30" dirty="0" smtClean="0">
                <a:solidFill>
                  <a:schemeClr val="tx2">
                    <a:lumMod val="75000"/>
                  </a:schemeClr>
                </a:solidFill>
                <a:latin typeface="Arial"/>
                <a:cs typeface="Arial"/>
              </a:rPr>
              <a:t> </a:t>
            </a:r>
            <a:r>
              <a:rPr sz="1400" b="1" spc="-10" dirty="0" smtClean="0">
                <a:solidFill>
                  <a:schemeClr val="tx2">
                    <a:lumMod val="75000"/>
                  </a:schemeClr>
                </a:solidFill>
                <a:latin typeface="Arial"/>
                <a:cs typeface="Arial"/>
              </a:rPr>
              <a:t>p</a:t>
            </a:r>
            <a:r>
              <a:rPr sz="1400" b="1" spc="0" dirty="0" smtClean="0">
                <a:solidFill>
                  <a:schemeClr val="tx2">
                    <a:lumMod val="75000"/>
                  </a:schemeClr>
                </a:solidFill>
                <a:latin typeface="Arial"/>
                <a:cs typeface="Arial"/>
              </a:rPr>
              <a:t>ää</a:t>
            </a:r>
            <a:r>
              <a:rPr sz="1400" b="1" spc="-10" dirty="0" smtClean="0">
                <a:solidFill>
                  <a:schemeClr val="tx2">
                    <a:lumMod val="75000"/>
                  </a:schemeClr>
                </a:solidFill>
                <a:latin typeface="Arial"/>
                <a:cs typeface="Arial"/>
              </a:rPr>
              <a:t>o</a:t>
            </a:r>
            <a:r>
              <a:rPr sz="1400" b="1" spc="0" dirty="0" smtClean="0">
                <a:solidFill>
                  <a:schemeClr val="tx2">
                    <a:lumMod val="75000"/>
                  </a:schemeClr>
                </a:solidFill>
                <a:latin typeface="Arial"/>
                <a:cs typeface="Arial"/>
              </a:rPr>
              <a:t>sin</a:t>
            </a:r>
            <a:r>
              <a:rPr sz="1400" b="1" spc="-5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k</a:t>
            </a:r>
            <a:r>
              <a:rPr sz="1400" b="1" spc="-10" dirty="0" smtClean="0">
                <a:solidFill>
                  <a:schemeClr val="tx2">
                    <a:lumMod val="75000"/>
                  </a:schemeClr>
                </a:solidFill>
                <a:latin typeface="Arial"/>
                <a:cs typeface="Arial"/>
              </a:rPr>
              <a:t>o</a:t>
            </a:r>
            <a:r>
              <a:rPr sz="1400" b="1" spc="0" dirty="0" smtClean="0">
                <a:solidFill>
                  <a:schemeClr val="tx2">
                    <a:lumMod val="75000"/>
                  </a:schemeClr>
                </a:solidFill>
                <a:latin typeface="Arial"/>
                <a:cs typeface="Arial"/>
              </a:rPr>
              <a:t>t</a:t>
            </a:r>
            <a:r>
              <a:rPr sz="1400" b="1" spc="-10" dirty="0" smtClean="0">
                <a:solidFill>
                  <a:schemeClr val="tx2">
                    <a:lumMod val="75000"/>
                  </a:schemeClr>
                </a:solidFill>
                <a:latin typeface="Arial"/>
                <a:cs typeface="Arial"/>
              </a:rPr>
              <a:t>on</a:t>
            </a:r>
            <a:r>
              <a:rPr sz="1400" b="1" spc="0" dirty="0" smtClean="0">
                <a:solidFill>
                  <a:schemeClr val="tx2">
                    <a:lumMod val="75000"/>
                  </a:schemeClr>
                </a:solidFill>
                <a:latin typeface="Arial"/>
                <a:cs typeface="Arial"/>
              </a:rPr>
              <a:t>a</a:t>
            </a:r>
            <a:r>
              <a:rPr sz="1400" b="1" spc="-2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as</a:t>
            </a:r>
            <a:r>
              <a:rPr sz="1400" b="1" spc="-10" dirty="0" smtClean="0">
                <a:solidFill>
                  <a:schemeClr val="tx2">
                    <a:lumMod val="75000"/>
                  </a:schemeClr>
                </a:solidFill>
                <a:latin typeface="Arial"/>
                <a:cs typeface="Arial"/>
              </a:rPr>
              <a:t>u</a:t>
            </a:r>
            <a:r>
              <a:rPr sz="1400" b="1" spc="0" dirty="0" smtClean="0">
                <a:solidFill>
                  <a:schemeClr val="tx2">
                    <a:lumMod val="75000"/>
                  </a:schemeClr>
                </a:solidFill>
                <a:latin typeface="Arial"/>
                <a:cs typeface="Arial"/>
              </a:rPr>
              <a:t>en</a:t>
            </a:r>
            <a:endParaRPr sz="1400" dirty="0">
              <a:solidFill>
                <a:schemeClr val="tx2">
                  <a:lumMod val="75000"/>
                </a:schemeClr>
              </a:solidFill>
              <a:latin typeface="Arial"/>
              <a:cs typeface="Arial"/>
            </a:endParaRPr>
          </a:p>
          <a:p>
            <a:pPr marL="1899285" marR="137160">
              <a:lnSpc>
                <a:spcPct val="100000"/>
              </a:lnSpc>
            </a:pPr>
            <a:r>
              <a:rPr sz="1400" dirty="0" smtClean="0">
                <a:solidFill>
                  <a:schemeClr val="tx2">
                    <a:lumMod val="75000"/>
                  </a:schemeClr>
                </a:solidFill>
                <a:latin typeface="Arial"/>
                <a:cs typeface="Arial"/>
              </a:rPr>
              <a:t>•</a:t>
            </a:r>
            <a:r>
              <a:rPr sz="1400" b="1" spc="-10" dirty="0" smtClean="0">
                <a:solidFill>
                  <a:schemeClr val="tx2">
                    <a:lumMod val="75000"/>
                  </a:schemeClr>
                </a:solidFill>
                <a:latin typeface="Arial"/>
                <a:cs typeface="Arial"/>
              </a:rPr>
              <a:t>K</a:t>
            </a:r>
            <a:r>
              <a:rPr sz="1400" b="1" spc="0" dirty="0" smtClean="0">
                <a:solidFill>
                  <a:schemeClr val="tx2">
                    <a:lumMod val="75000"/>
                  </a:schemeClr>
                </a:solidFill>
                <a:latin typeface="Arial"/>
                <a:cs typeface="Arial"/>
              </a:rPr>
              <a:t>aikille</a:t>
            </a:r>
            <a:r>
              <a:rPr sz="1400" b="1" spc="-45" dirty="0" smtClean="0">
                <a:solidFill>
                  <a:schemeClr val="tx2">
                    <a:lumMod val="75000"/>
                  </a:schemeClr>
                </a:solidFill>
                <a:latin typeface="Arial"/>
                <a:cs typeface="Arial"/>
              </a:rPr>
              <a:t> </a:t>
            </a:r>
            <a:r>
              <a:rPr sz="1400" b="1" spc="-10" dirty="0" smtClean="0">
                <a:solidFill>
                  <a:schemeClr val="tx2">
                    <a:lumMod val="75000"/>
                  </a:schemeClr>
                </a:solidFill>
                <a:latin typeface="Arial"/>
                <a:cs typeface="Arial"/>
              </a:rPr>
              <a:t>nuo</a:t>
            </a:r>
            <a:r>
              <a:rPr sz="1400" b="1" spc="0" dirty="0" smtClean="0">
                <a:solidFill>
                  <a:schemeClr val="tx2">
                    <a:lumMod val="75000"/>
                  </a:schemeClr>
                </a:solidFill>
                <a:latin typeface="Arial"/>
                <a:cs typeface="Arial"/>
              </a:rPr>
              <a:t>rille</a:t>
            </a:r>
            <a:r>
              <a:rPr sz="1400" b="1" spc="-4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ma</a:t>
            </a:r>
            <a:r>
              <a:rPr sz="1400" b="1" spc="-10" dirty="0" smtClean="0">
                <a:solidFill>
                  <a:schemeClr val="tx2">
                    <a:lumMod val="75000"/>
                  </a:schemeClr>
                </a:solidFill>
                <a:latin typeface="Arial"/>
                <a:cs typeface="Arial"/>
              </a:rPr>
              <a:t>hdo</a:t>
            </a:r>
            <a:r>
              <a:rPr sz="1400" b="1" spc="0" dirty="0" smtClean="0">
                <a:solidFill>
                  <a:schemeClr val="tx2">
                    <a:lumMod val="75000"/>
                  </a:schemeClr>
                </a:solidFill>
                <a:latin typeface="Arial"/>
                <a:cs typeface="Arial"/>
              </a:rPr>
              <a:t>lli</a:t>
            </a:r>
            <a:r>
              <a:rPr sz="1400" b="1" spc="-15" dirty="0" smtClean="0">
                <a:solidFill>
                  <a:schemeClr val="tx2">
                    <a:lumMod val="75000"/>
                  </a:schemeClr>
                </a:solidFill>
                <a:latin typeface="Arial"/>
                <a:cs typeface="Arial"/>
              </a:rPr>
              <a:t>s</a:t>
            </a:r>
            <a:r>
              <a:rPr sz="1400" b="1" spc="-10" dirty="0" smtClean="0">
                <a:solidFill>
                  <a:schemeClr val="tx2">
                    <a:lumMod val="75000"/>
                  </a:schemeClr>
                </a:solidFill>
                <a:latin typeface="Arial"/>
                <a:cs typeface="Arial"/>
              </a:rPr>
              <a:t>uu</a:t>
            </a:r>
            <a:r>
              <a:rPr sz="1400" b="1" spc="0" dirty="0" smtClean="0">
                <a:solidFill>
                  <a:schemeClr val="tx2">
                    <a:lumMod val="75000"/>
                  </a:schemeClr>
                </a:solidFill>
                <a:latin typeface="Arial"/>
                <a:cs typeface="Arial"/>
              </a:rPr>
              <a:t>s</a:t>
            </a:r>
            <a:r>
              <a:rPr sz="1400" b="1" spc="-4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j</a:t>
            </a:r>
            <a:r>
              <a:rPr sz="1400" b="1" spc="-10" dirty="0" smtClean="0">
                <a:solidFill>
                  <a:schemeClr val="tx2">
                    <a:lumMod val="75000"/>
                  </a:schemeClr>
                </a:solidFill>
                <a:latin typeface="Arial"/>
                <a:cs typeface="Arial"/>
              </a:rPr>
              <a:t>ohon</a:t>
            </a:r>
            <a:r>
              <a:rPr sz="1400" b="1" spc="0" dirty="0" smtClean="0">
                <a:solidFill>
                  <a:schemeClr val="tx2">
                    <a:lumMod val="75000"/>
                  </a:schemeClr>
                </a:solidFill>
                <a:latin typeface="Arial"/>
                <a:cs typeface="Arial"/>
              </a:rPr>
              <a:t>kin</a:t>
            </a:r>
            <a:r>
              <a:rPr sz="1400" b="1" spc="-4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t</a:t>
            </a:r>
            <a:r>
              <a:rPr sz="1400" b="1" spc="-10" dirty="0" smtClean="0">
                <a:solidFill>
                  <a:schemeClr val="tx2">
                    <a:lumMod val="75000"/>
                  </a:schemeClr>
                </a:solidFill>
                <a:latin typeface="Arial"/>
                <a:cs typeface="Arial"/>
              </a:rPr>
              <a:t>o</a:t>
            </a:r>
            <a:r>
              <a:rPr sz="1400" b="1" spc="0" dirty="0" smtClean="0">
                <a:solidFill>
                  <a:schemeClr val="tx2">
                    <a:lumMod val="75000"/>
                  </a:schemeClr>
                </a:solidFill>
                <a:latin typeface="Arial"/>
                <a:cs typeface="Arial"/>
              </a:rPr>
              <a:t>isen</a:t>
            </a:r>
            <a:r>
              <a:rPr sz="1400" b="1" spc="-4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asteen k</a:t>
            </a:r>
            <a:r>
              <a:rPr sz="1400" b="1" spc="-10" dirty="0" smtClean="0">
                <a:solidFill>
                  <a:schemeClr val="tx2">
                    <a:lumMod val="75000"/>
                  </a:schemeClr>
                </a:solidFill>
                <a:latin typeface="Arial"/>
                <a:cs typeface="Arial"/>
              </a:rPr>
              <a:t>ou</a:t>
            </a:r>
            <a:r>
              <a:rPr sz="1400" b="1" spc="0" dirty="0" smtClean="0">
                <a:solidFill>
                  <a:schemeClr val="tx2">
                    <a:lumMod val="75000"/>
                  </a:schemeClr>
                </a:solidFill>
                <a:latin typeface="Arial"/>
                <a:cs typeface="Arial"/>
              </a:rPr>
              <a:t>l</a:t>
            </a:r>
            <a:r>
              <a:rPr sz="1400" b="1" spc="-10" dirty="0" smtClean="0">
                <a:solidFill>
                  <a:schemeClr val="tx2">
                    <a:lumMod val="75000"/>
                  </a:schemeClr>
                </a:solidFill>
                <a:latin typeface="Arial"/>
                <a:cs typeface="Arial"/>
              </a:rPr>
              <a:t>u</a:t>
            </a:r>
            <a:r>
              <a:rPr sz="1400" b="1" spc="0" dirty="0" smtClean="0">
                <a:solidFill>
                  <a:schemeClr val="tx2">
                    <a:lumMod val="75000"/>
                  </a:schemeClr>
                </a:solidFill>
                <a:latin typeface="Arial"/>
                <a:cs typeface="Arial"/>
              </a:rPr>
              <a:t>t</a:t>
            </a:r>
            <a:r>
              <a:rPr sz="1400" b="1" spc="-10" dirty="0" smtClean="0">
                <a:solidFill>
                  <a:schemeClr val="tx2">
                    <a:lumMod val="75000"/>
                  </a:schemeClr>
                </a:solidFill>
                <a:latin typeface="Arial"/>
                <a:cs typeface="Arial"/>
              </a:rPr>
              <a:t>u</a:t>
            </a:r>
            <a:r>
              <a:rPr sz="1400" b="1" spc="0" dirty="0" smtClean="0">
                <a:solidFill>
                  <a:schemeClr val="tx2">
                    <a:lumMod val="75000"/>
                  </a:schemeClr>
                </a:solidFill>
                <a:latin typeface="Arial"/>
                <a:cs typeface="Arial"/>
              </a:rPr>
              <a:t>ks</a:t>
            </a:r>
            <a:r>
              <a:rPr sz="1400" b="1" spc="-15" dirty="0" smtClean="0">
                <a:solidFill>
                  <a:schemeClr val="tx2">
                    <a:lumMod val="75000"/>
                  </a:schemeClr>
                </a:solidFill>
                <a:latin typeface="Arial"/>
                <a:cs typeface="Arial"/>
              </a:rPr>
              <a:t>e</a:t>
            </a:r>
            <a:r>
              <a:rPr sz="1400" b="1" spc="0" dirty="0" smtClean="0">
                <a:solidFill>
                  <a:schemeClr val="tx2">
                    <a:lumMod val="75000"/>
                  </a:schemeClr>
                </a:solidFill>
                <a:latin typeface="Arial"/>
                <a:cs typeface="Arial"/>
              </a:rPr>
              <a:t>en</a:t>
            </a:r>
            <a:r>
              <a:rPr sz="1400" b="1" spc="-5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k</a:t>
            </a:r>
            <a:r>
              <a:rPr sz="1400" b="1" spc="-10" dirty="0" smtClean="0">
                <a:solidFill>
                  <a:schemeClr val="tx2">
                    <a:lumMod val="75000"/>
                  </a:schemeClr>
                </a:solidFill>
                <a:latin typeface="Arial"/>
                <a:cs typeface="Arial"/>
              </a:rPr>
              <a:t>o</a:t>
            </a:r>
            <a:r>
              <a:rPr sz="1400" b="1" spc="0" dirty="0" smtClean="0">
                <a:solidFill>
                  <a:schemeClr val="tx2">
                    <a:lumMod val="75000"/>
                  </a:schemeClr>
                </a:solidFill>
                <a:latin typeface="Arial"/>
                <a:cs typeface="Arial"/>
              </a:rPr>
              <a:t>t</a:t>
            </a:r>
            <a:r>
              <a:rPr sz="1400" b="1" spc="-10" dirty="0" smtClean="0">
                <a:solidFill>
                  <a:schemeClr val="tx2">
                    <a:lumMod val="75000"/>
                  </a:schemeClr>
                </a:solidFill>
                <a:latin typeface="Arial"/>
                <a:cs typeface="Arial"/>
              </a:rPr>
              <a:t>o</a:t>
            </a:r>
            <a:r>
              <a:rPr sz="1400" b="1" spc="0" dirty="0" smtClean="0">
                <a:solidFill>
                  <a:schemeClr val="tx2">
                    <a:lumMod val="75000"/>
                  </a:schemeClr>
                </a:solidFill>
                <a:latin typeface="Arial"/>
                <a:cs typeface="Arial"/>
              </a:rPr>
              <a:t>a</a:t>
            </a:r>
            <a:r>
              <a:rPr sz="1400" b="1" spc="-2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käsin</a:t>
            </a:r>
            <a:r>
              <a:rPr sz="1400" b="1" spc="-2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a:t>
            </a:r>
            <a:r>
              <a:rPr sz="1400" b="1" spc="-1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e</a:t>
            </a:r>
            <a:r>
              <a:rPr sz="1400" b="1" spc="-10" dirty="0" smtClean="0">
                <a:solidFill>
                  <a:schemeClr val="tx2">
                    <a:lumMod val="75000"/>
                  </a:schemeClr>
                </a:solidFill>
                <a:latin typeface="Arial"/>
                <a:cs typeface="Arial"/>
              </a:rPr>
              <a:t>h</a:t>
            </a:r>
            <a:r>
              <a:rPr sz="1400" b="1" spc="0" dirty="0" smtClean="0">
                <a:solidFill>
                  <a:schemeClr val="tx2">
                    <a:lumMod val="75000"/>
                  </a:schemeClr>
                </a:solidFill>
                <a:latin typeface="Arial"/>
                <a:cs typeface="Arial"/>
              </a:rPr>
              <a:t>käisee</a:t>
            </a:r>
            <a:r>
              <a:rPr sz="1400" b="1" spc="-4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s</a:t>
            </a:r>
            <a:r>
              <a:rPr sz="1400" b="1" spc="-50" dirty="0" smtClean="0">
                <a:solidFill>
                  <a:schemeClr val="tx2">
                    <a:lumMod val="75000"/>
                  </a:schemeClr>
                </a:solidFill>
                <a:latin typeface="Arial"/>
                <a:cs typeface="Arial"/>
              </a:rPr>
              <a:t>y</a:t>
            </a:r>
            <a:r>
              <a:rPr sz="1400" b="1" spc="0" dirty="0" smtClean="0">
                <a:solidFill>
                  <a:schemeClr val="tx2">
                    <a:lumMod val="75000"/>
                  </a:schemeClr>
                </a:solidFill>
                <a:latin typeface="Arial"/>
                <a:cs typeface="Arial"/>
              </a:rPr>
              <a:t>rjä</a:t>
            </a:r>
            <a:r>
              <a:rPr sz="1400" b="1" spc="-50" dirty="0" smtClean="0">
                <a:solidFill>
                  <a:schemeClr val="tx2">
                    <a:lumMod val="75000"/>
                  </a:schemeClr>
                </a:solidFill>
                <a:latin typeface="Arial"/>
                <a:cs typeface="Arial"/>
              </a:rPr>
              <a:t>y</a:t>
            </a:r>
            <a:r>
              <a:rPr sz="1400" b="1" spc="10" dirty="0" smtClean="0">
                <a:solidFill>
                  <a:schemeClr val="tx2">
                    <a:lumMod val="75000"/>
                  </a:schemeClr>
                </a:solidFill>
                <a:latin typeface="Arial"/>
                <a:cs typeface="Arial"/>
              </a:rPr>
              <a:t>t</a:t>
            </a:r>
            <a:r>
              <a:rPr sz="1400" b="1" spc="-15" dirty="0" smtClean="0">
                <a:solidFill>
                  <a:schemeClr val="tx2">
                    <a:lumMod val="75000"/>
                  </a:schemeClr>
                </a:solidFill>
                <a:latin typeface="Arial"/>
                <a:cs typeface="Arial"/>
              </a:rPr>
              <a:t>y</a:t>
            </a:r>
            <a:r>
              <a:rPr sz="1400" b="1" spc="0" dirty="0" smtClean="0">
                <a:solidFill>
                  <a:schemeClr val="tx2">
                    <a:lumMod val="75000"/>
                  </a:schemeClr>
                </a:solidFill>
                <a:latin typeface="Arial"/>
                <a:cs typeface="Arial"/>
              </a:rPr>
              <a:t>mistä</a:t>
            </a:r>
            <a:endParaRPr sz="1400" dirty="0">
              <a:solidFill>
                <a:schemeClr val="tx2">
                  <a:lumMod val="75000"/>
                </a:schemeClr>
              </a:solidFill>
              <a:latin typeface="Arial"/>
              <a:cs typeface="Arial"/>
            </a:endParaRPr>
          </a:p>
          <a:p>
            <a:pPr marL="584200" marR="129539" lvl="1" indent="-285115" algn="ctr">
              <a:lnSpc>
                <a:spcPct val="100000"/>
              </a:lnSpc>
              <a:buFont typeface="Arial"/>
              <a:buChar char="•"/>
              <a:tabLst>
                <a:tab pos="284480" algn="l"/>
                <a:tab pos="584200" algn="l"/>
              </a:tabLst>
            </a:pPr>
            <a:r>
              <a:rPr sz="1400" b="1" spc="15" dirty="0" smtClean="0">
                <a:solidFill>
                  <a:schemeClr val="tx2">
                    <a:lumMod val="75000"/>
                  </a:schemeClr>
                </a:solidFill>
                <a:latin typeface="Arial"/>
                <a:cs typeface="Arial"/>
              </a:rPr>
              <a:t>M</a:t>
            </a:r>
            <a:r>
              <a:rPr sz="1400" b="1" spc="0" dirty="0" smtClean="0">
                <a:solidFill>
                  <a:schemeClr val="tx2">
                    <a:lumMod val="75000"/>
                  </a:schemeClr>
                </a:solidFill>
                <a:latin typeface="Arial"/>
                <a:cs typeface="Arial"/>
              </a:rPr>
              <a:t>I</a:t>
            </a:r>
            <a:r>
              <a:rPr sz="1400" b="1" spc="-10" dirty="0" smtClean="0">
                <a:solidFill>
                  <a:schemeClr val="tx2">
                    <a:lumMod val="75000"/>
                  </a:schemeClr>
                </a:solidFill>
                <a:latin typeface="Arial"/>
                <a:cs typeface="Arial"/>
              </a:rPr>
              <a:t>T</a:t>
            </a:r>
            <a:r>
              <a:rPr sz="1400" b="1" spc="0" dirty="0" smtClean="0">
                <a:solidFill>
                  <a:schemeClr val="tx2">
                    <a:lumMod val="75000"/>
                  </a:schemeClr>
                </a:solidFill>
                <a:latin typeface="Arial"/>
                <a:cs typeface="Arial"/>
              </a:rPr>
              <a:t>EN</a:t>
            </a:r>
            <a:r>
              <a:rPr sz="1400" b="1" spc="-40" dirty="0" smtClean="0">
                <a:solidFill>
                  <a:schemeClr val="tx2">
                    <a:lumMod val="75000"/>
                  </a:schemeClr>
                </a:solidFill>
                <a:latin typeface="Arial"/>
                <a:cs typeface="Arial"/>
              </a:rPr>
              <a:t> </a:t>
            </a:r>
            <a:r>
              <a:rPr sz="1400" b="1" spc="-10" dirty="0" smtClean="0">
                <a:solidFill>
                  <a:schemeClr val="tx2">
                    <a:lumMod val="75000"/>
                  </a:schemeClr>
                </a:solidFill>
                <a:latin typeface="Arial"/>
                <a:cs typeface="Arial"/>
              </a:rPr>
              <a:t>LUK</a:t>
            </a:r>
            <a:r>
              <a:rPr sz="1400" b="1" spc="0" dirty="0" smtClean="0">
                <a:solidFill>
                  <a:schemeClr val="tx2">
                    <a:lumMod val="75000"/>
                  </a:schemeClr>
                </a:solidFill>
                <a:latin typeface="Arial"/>
                <a:cs typeface="Arial"/>
              </a:rPr>
              <a:t>IO</a:t>
            </a:r>
            <a:r>
              <a:rPr sz="1400" b="1" spc="-10" dirty="0" smtClean="0">
                <a:solidFill>
                  <a:schemeClr val="tx2">
                    <a:lumMod val="75000"/>
                  </a:schemeClr>
                </a:solidFill>
                <a:latin typeface="Arial"/>
                <a:cs typeface="Arial"/>
              </a:rPr>
              <a:t>K</a:t>
            </a:r>
            <a:r>
              <a:rPr sz="1400" b="1" spc="0" dirty="0" smtClean="0">
                <a:solidFill>
                  <a:schemeClr val="tx2">
                    <a:lumMod val="75000"/>
                  </a:schemeClr>
                </a:solidFill>
                <a:latin typeface="Arial"/>
                <a:cs typeface="Arial"/>
              </a:rPr>
              <a:t>O</a:t>
            </a:r>
            <a:r>
              <a:rPr sz="1400" b="1" spc="-10" dirty="0" smtClean="0">
                <a:solidFill>
                  <a:schemeClr val="tx2">
                    <a:lumMod val="75000"/>
                  </a:schemeClr>
                </a:solidFill>
                <a:latin typeface="Arial"/>
                <a:cs typeface="Arial"/>
              </a:rPr>
              <a:t>ULUTU</a:t>
            </a:r>
            <a:r>
              <a:rPr sz="1400" b="1" spc="0" dirty="0" smtClean="0">
                <a:solidFill>
                  <a:schemeClr val="tx2">
                    <a:lumMod val="75000"/>
                  </a:schemeClr>
                </a:solidFill>
                <a:latin typeface="Arial"/>
                <a:cs typeface="Arial"/>
              </a:rPr>
              <a:t>S</a:t>
            </a:r>
            <a:r>
              <a:rPr sz="1400" b="1" spc="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J</a:t>
            </a:r>
            <a:r>
              <a:rPr sz="1400" b="1" spc="-10" dirty="0" smtClean="0">
                <a:solidFill>
                  <a:schemeClr val="tx2">
                    <a:lumMod val="75000"/>
                  </a:schemeClr>
                </a:solidFill>
                <a:latin typeface="Arial"/>
                <a:cs typeface="Arial"/>
              </a:rPr>
              <a:t>ÄR</a:t>
            </a:r>
            <a:r>
              <a:rPr sz="1400" b="1" spc="0" dirty="0" smtClean="0">
                <a:solidFill>
                  <a:schemeClr val="tx2">
                    <a:lumMod val="75000"/>
                  </a:schemeClr>
                </a:solidFill>
                <a:latin typeface="Arial"/>
                <a:cs typeface="Arial"/>
              </a:rPr>
              <a:t>JES</a:t>
            </a:r>
            <a:r>
              <a:rPr sz="1400" b="1" spc="-10" dirty="0" smtClean="0">
                <a:solidFill>
                  <a:schemeClr val="tx2">
                    <a:lumMod val="75000"/>
                  </a:schemeClr>
                </a:solidFill>
                <a:latin typeface="Arial"/>
                <a:cs typeface="Arial"/>
              </a:rPr>
              <a:t>T</a:t>
            </a:r>
            <a:r>
              <a:rPr sz="1400" b="1" spc="0" dirty="0" smtClean="0">
                <a:solidFill>
                  <a:schemeClr val="tx2">
                    <a:lumMod val="75000"/>
                  </a:schemeClr>
                </a:solidFill>
                <a:latin typeface="Arial"/>
                <a:cs typeface="Arial"/>
              </a:rPr>
              <a:t>E</a:t>
            </a:r>
            <a:r>
              <a:rPr sz="1400" b="1" spc="-10" dirty="0" smtClean="0">
                <a:solidFill>
                  <a:schemeClr val="tx2">
                    <a:lumMod val="75000"/>
                  </a:schemeClr>
                </a:solidFill>
                <a:latin typeface="Arial"/>
                <a:cs typeface="Arial"/>
              </a:rPr>
              <a:t>TÄÄ</a:t>
            </a:r>
            <a:r>
              <a:rPr sz="1400" b="1" spc="0" dirty="0" smtClean="0">
                <a:solidFill>
                  <a:schemeClr val="tx2">
                    <a:lumMod val="75000"/>
                  </a:schemeClr>
                </a:solidFill>
                <a:latin typeface="Arial"/>
                <a:cs typeface="Arial"/>
              </a:rPr>
              <a:t>N</a:t>
            </a:r>
            <a:r>
              <a:rPr sz="1400" b="1" spc="-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JA</a:t>
            </a:r>
            <a:r>
              <a:rPr sz="1400" b="1" spc="-6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O</a:t>
            </a:r>
            <a:r>
              <a:rPr sz="1400" b="1" spc="-10" dirty="0" smtClean="0">
                <a:solidFill>
                  <a:schemeClr val="tx2">
                    <a:lumMod val="75000"/>
                  </a:schemeClr>
                </a:solidFill>
                <a:latin typeface="Arial"/>
                <a:cs typeface="Arial"/>
              </a:rPr>
              <a:t>R</a:t>
            </a:r>
            <a:r>
              <a:rPr sz="1400" b="1" spc="0" dirty="0" smtClean="0">
                <a:solidFill>
                  <a:schemeClr val="tx2">
                    <a:lumMod val="75000"/>
                  </a:schemeClr>
                </a:solidFill>
                <a:latin typeface="Arial"/>
                <a:cs typeface="Arial"/>
              </a:rPr>
              <a:t>G</a:t>
            </a:r>
            <a:r>
              <a:rPr sz="1400" b="1" spc="-45" dirty="0" smtClean="0">
                <a:solidFill>
                  <a:schemeClr val="tx2">
                    <a:lumMod val="75000"/>
                  </a:schemeClr>
                </a:solidFill>
                <a:latin typeface="Arial"/>
                <a:cs typeface="Arial"/>
              </a:rPr>
              <a:t>A</a:t>
            </a:r>
            <a:r>
              <a:rPr sz="1400" b="1" spc="-10" dirty="0" smtClean="0">
                <a:solidFill>
                  <a:schemeClr val="tx2">
                    <a:lumMod val="75000"/>
                  </a:schemeClr>
                </a:solidFill>
                <a:latin typeface="Arial"/>
                <a:cs typeface="Arial"/>
              </a:rPr>
              <a:t>N</a:t>
            </a:r>
            <a:r>
              <a:rPr sz="1400" b="1" spc="0" dirty="0" smtClean="0">
                <a:solidFill>
                  <a:schemeClr val="tx2">
                    <a:lumMod val="75000"/>
                  </a:schemeClr>
                </a:solidFill>
                <a:latin typeface="Arial"/>
                <a:cs typeface="Arial"/>
              </a:rPr>
              <a:t>ISOI</a:t>
            </a:r>
            <a:r>
              <a:rPr sz="1400" b="1" spc="-10" dirty="0" smtClean="0">
                <a:solidFill>
                  <a:schemeClr val="tx2">
                    <a:lumMod val="75000"/>
                  </a:schemeClr>
                </a:solidFill>
                <a:latin typeface="Arial"/>
                <a:cs typeface="Arial"/>
              </a:rPr>
              <a:t>D</a:t>
            </a:r>
            <a:r>
              <a:rPr sz="1400" b="1" spc="-30" dirty="0" smtClean="0">
                <a:solidFill>
                  <a:schemeClr val="tx2">
                    <a:lumMod val="75000"/>
                  </a:schemeClr>
                </a:solidFill>
                <a:latin typeface="Arial"/>
                <a:cs typeface="Arial"/>
              </a:rPr>
              <a:t>A</a:t>
            </a:r>
            <a:r>
              <a:rPr sz="1400" b="1" spc="-10" dirty="0" smtClean="0">
                <a:solidFill>
                  <a:schemeClr val="tx2">
                    <a:lumMod val="75000"/>
                  </a:schemeClr>
                </a:solidFill>
                <a:latin typeface="Arial"/>
                <a:cs typeface="Arial"/>
              </a:rPr>
              <a:t>AN</a:t>
            </a:r>
            <a:r>
              <a:rPr sz="1400" b="1" spc="0" dirty="0" smtClean="0">
                <a:solidFill>
                  <a:schemeClr val="tx2">
                    <a:lumMod val="75000"/>
                  </a:schemeClr>
                </a:solidFill>
                <a:latin typeface="Arial"/>
                <a:cs typeface="Arial"/>
              </a:rPr>
              <a:t>?</a:t>
            </a:r>
            <a:endParaRPr sz="1400" dirty="0">
              <a:solidFill>
                <a:schemeClr val="tx2">
                  <a:lumMod val="75000"/>
                </a:schemeClr>
              </a:solidFill>
              <a:latin typeface="Arial"/>
              <a:cs typeface="Arial"/>
            </a:endParaRPr>
          </a:p>
          <a:p>
            <a:pPr marL="1327785" lvl="2" indent="-287020">
              <a:lnSpc>
                <a:spcPct val="100000"/>
              </a:lnSpc>
              <a:buFont typeface="Arial"/>
              <a:buChar char="•"/>
              <a:tabLst>
                <a:tab pos="1327785" algn="l"/>
              </a:tabLst>
            </a:pPr>
            <a:r>
              <a:rPr sz="1600" b="1" spc="-65" dirty="0" smtClean="0">
                <a:solidFill>
                  <a:schemeClr val="tx2">
                    <a:lumMod val="75000"/>
                  </a:schemeClr>
                </a:solidFill>
                <a:latin typeface="Arial"/>
                <a:cs typeface="Arial"/>
              </a:rPr>
              <a:t>A</a:t>
            </a:r>
            <a:r>
              <a:rPr sz="1600" b="1" spc="-10" dirty="0" smtClean="0">
                <a:solidFill>
                  <a:schemeClr val="tx2">
                    <a:lumMod val="75000"/>
                  </a:schemeClr>
                </a:solidFill>
                <a:latin typeface="Arial"/>
                <a:cs typeface="Arial"/>
              </a:rPr>
              <a:t>lueel</a:t>
            </a:r>
            <a:r>
              <a:rPr sz="1600" b="1" spc="0" dirty="0" smtClean="0">
                <a:solidFill>
                  <a:schemeClr val="tx2">
                    <a:lumMod val="75000"/>
                  </a:schemeClr>
                </a:solidFill>
                <a:latin typeface="Arial"/>
                <a:cs typeface="Arial"/>
              </a:rPr>
              <a:t>l</a:t>
            </a:r>
            <a:r>
              <a:rPr sz="1600" b="1" spc="-10" dirty="0" smtClean="0">
                <a:solidFill>
                  <a:schemeClr val="tx2">
                    <a:lumMod val="75000"/>
                  </a:schemeClr>
                </a:solidFill>
                <a:latin typeface="Arial"/>
                <a:cs typeface="Arial"/>
              </a:rPr>
              <a:t>is</a:t>
            </a:r>
            <a:r>
              <a:rPr sz="1600" b="1" spc="0" dirty="0" smtClean="0">
                <a:solidFill>
                  <a:schemeClr val="tx2">
                    <a:lumMod val="75000"/>
                  </a:schemeClr>
                </a:solidFill>
                <a:latin typeface="Arial"/>
                <a:cs typeface="Arial"/>
              </a:rPr>
              <a:t>e</a:t>
            </a:r>
            <a:r>
              <a:rPr sz="1600" b="1" spc="-10" dirty="0" smtClean="0">
                <a:solidFill>
                  <a:schemeClr val="tx2">
                    <a:lumMod val="75000"/>
                  </a:schemeClr>
                </a:solidFill>
                <a:latin typeface="Arial"/>
                <a:cs typeface="Arial"/>
              </a:rPr>
              <a:t>t</a:t>
            </a:r>
            <a:r>
              <a:rPr sz="1600" b="1" spc="5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erot</a:t>
            </a:r>
            <a:r>
              <a:rPr sz="1600" b="1" spc="1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su</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ret</a:t>
            </a:r>
            <a:endParaRPr sz="1600" dirty="0">
              <a:solidFill>
                <a:schemeClr val="tx2">
                  <a:lumMod val="75000"/>
                </a:schemeClr>
              </a:solidFill>
              <a:latin typeface="Arial"/>
              <a:cs typeface="Arial"/>
            </a:endParaRPr>
          </a:p>
          <a:p>
            <a:pPr marL="1727200" lvl="3" indent="-228600">
              <a:lnSpc>
                <a:spcPct val="100000"/>
              </a:lnSpc>
              <a:buFont typeface="Arial"/>
              <a:buChar char="•"/>
              <a:tabLst>
                <a:tab pos="1727200" algn="l"/>
              </a:tabLst>
            </a:pPr>
            <a:r>
              <a:rPr sz="1400" b="1" spc="-10" dirty="0" smtClean="0">
                <a:solidFill>
                  <a:schemeClr val="tx2">
                    <a:lumMod val="75000"/>
                  </a:schemeClr>
                </a:solidFill>
                <a:latin typeface="Arial"/>
                <a:cs typeface="Arial"/>
              </a:rPr>
              <a:t>K</a:t>
            </a:r>
            <a:r>
              <a:rPr sz="1400" b="1" spc="0" dirty="0" smtClean="0">
                <a:solidFill>
                  <a:schemeClr val="tx2">
                    <a:lumMod val="75000"/>
                  </a:schemeClr>
                </a:solidFill>
                <a:latin typeface="Arial"/>
                <a:cs typeface="Arial"/>
              </a:rPr>
              <a:t>a</a:t>
            </a:r>
            <a:r>
              <a:rPr sz="1400" b="1" spc="-10" dirty="0" smtClean="0">
                <a:solidFill>
                  <a:schemeClr val="tx2">
                    <a:lumMod val="75000"/>
                  </a:schemeClr>
                </a:solidFill>
                <a:latin typeface="Arial"/>
                <a:cs typeface="Arial"/>
              </a:rPr>
              <a:t>upun</a:t>
            </a:r>
            <a:r>
              <a:rPr sz="1400" b="1" spc="0" dirty="0" smtClean="0">
                <a:solidFill>
                  <a:schemeClr val="tx2">
                    <a:lumMod val="75000"/>
                  </a:schemeClr>
                </a:solidFill>
                <a:latin typeface="Arial"/>
                <a:cs typeface="Arial"/>
              </a:rPr>
              <a:t>kise</a:t>
            </a:r>
            <a:r>
              <a:rPr sz="1400" b="1" spc="-10" dirty="0" smtClean="0">
                <a:solidFill>
                  <a:schemeClr val="tx2">
                    <a:lumMod val="75000"/>
                  </a:schemeClr>
                </a:solidFill>
                <a:latin typeface="Arial"/>
                <a:cs typeface="Arial"/>
              </a:rPr>
              <a:t>udu</a:t>
            </a:r>
            <a:r>
              <a:rPr sz="1400" b="1" spc="-15" dirty="0" smtClean="0">
                <a:solidFill>
                  <a:schemeClr val="tx2">
                    <a:lumMod val="75000"/>
                  </a:schemeClr>
                </a:solidFill>
                <a:latin typeface="Arial"/>
                <a:cs typeface="Arial"/>
              </a:rPr>
              <a:t>t</a:t>
            </a:r>
            <a:r>
              <a:rPr sz="1400" b="1" spc="0" dirty="0" smtClean="0">
                <a:solidFill>
                  <a:schemeClr val="tx2">
                    <a:lumMod val="75000"/>
                  </a:schemeClr>
                </a:solidFill>
                <a:latin typeface="Arial"/>
                <a:cs typeface="Arial"/>
              </a:rPr>
              <a:t>,</a:t>
            </a:r>
            <a:r>
              <a:rPr sz="1400" b="1" spc="-4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is</a:t>
            </a:r>
            <a:r>
              <a:rPr sz="1400" b="1" spc="-10" dirty="0" smtClean="0">
                <a:solidFill>
                  <a:schemeClr val="tx2">
                    <a:lumMod val="75000"/>
                  </a:schemeClr>
                </a:solidFill>
                <a:latin typeface="Arial"/>
                <a:cs typeface="Arial"/>
              </a:rPr>
              <a:t>o</a:t>
            </a:r>
            <a:r>
              <a:rPr sz="1400" b="1" spc="0" dirty="0" smtClean="0">
                <a:solidFill>
                  <a:schemeClr val="tx2">
                    <a:lumMod val="75000"/>
                  </a:schemeClr>
                </a:solidFill>
                <a:latin typeface="Arial"/>
                <a:cs typeface="Arial"/>
              </a:rPr>
              <a:t>t</a:t>
            </a:r>
            <a:r>
              <a:rPr sz="1400" b="1" spc="-2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k</a:t>
            </a:r>
            <a:r>
              <a:rPr sz="1400" b="1" spc="-10" dirty="0" smtClean="0">
                <a:solidFill>
                  <a:schemeClr val="tx2">
                    <a:lumMod val="75000"/>
                  </a:schemeClr>
                </a:solidFill>
                <a:latin typeface="Arial"/>
                <a:cs typeface="Arial"/>
              </a:rPr>
              <a:t>unn</a:t>
            </a:r>
            <a:r>
              <a:rPr sz="1400" b="1" spc="0" dirty="0" smtClean="0">
                <a:solidFill>
                  <a:schemeClr val="tx2">
                    <a:lumMod val="75000"/>
                  </a:schemeClr>
                </a:solidFill>
                <a:latin typeface="Arial"/>
                <a:cs typeface="Arial"/>
              </a:rPr>
              <a:t>at</a:t>
            </a:r>
            <a:r>
              <a:rPr sz="1400" b="1" spc="-35"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ja</a:t>
            </a:r>
            <a:r>
              <a:rPr sz="1400" b="1" spc="-20" dirty="0" smtClean="0">
                <a:solidFill>
                  <a:schemeClr val="tx2">
                    <a:lumMod val="75000"/>
                  </a:schemeClr>
                </a:solidFill>
                <a:latin typeface="Arial"/>
                <a:cs typeface="Arial"/>
              </a:rPr>
              <a:t> </a:t>
            </a:r>
            <a:r>
              <a:rPr sz="1400" b="1" spc="-10" dirty="0" smtClean="0">
                <a:solidFill>
                  <a:schemeClr val="tx2">
                    <a:lumMod val="75000"/>
                  </a:schemeClr>
                </a:solidFill>
                <a:latin typeface="Arial"/>
                <a:cs typeface="Arial"/>
              </a:rPr>
              <a:t>h</a:t>
            </a:r>
            <a:r>
              <a:rPr sz="1400" b="1" spc="0" dirty="0" smtClean="0">
                <a:solidFill>
                  <a:schemeClr val="tx2">
                    <a:lumMod val="75000"/>
                  </a:schemeClr>
                </a:solidFill>
                <a:latin typeface="Arial"/>
                <a:cs typeface="Arial"/>
              </a:rPr>
              <a:t>ar</a:t>
            </a:r>
            <a:r>
              <a:rPr sz="1400" b="1" spc="-15" dirty="0" smtClean="0">
                <a:solidFill>
                  <a:schemeClr val="tx2">
                    <a:lumMod val="75000"/>
                  </a:schemeClr>
                </a:solidFill>
                <a:latin typeface="Arial"/>
                <a:cs typeface="Arial"/>
              </a:rPr>
              <a:t>v</a:t>
            </a:r>
            <a:r>
              <a:rPr sz="1400" b="1" spc="0" dirty="0" smtClean="0">
                <a:solidFill>
                  <a:schemeClr val="tx2">
                    <a:lumMod val="75000"/>
                  </a:schemeClr>
                </a:solidFill>
                <a:latin typeface="Arial"/>
                <a:cs typeface="Arial"/>
              </a:rPr>
              <a:t>aan</a:t>
            </a:r>
            <a:r>
              <a:rPr sz="1400" b="1" spc="-3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as</a:t>
            </a:r>
            <a:r>
              <a:rPr sz="1400" b="1" spc="-15" dirty="0" smtClean="0">
                <a:solidFill>
                  <a:schemeClr val="tx2">
                    <a:lumMod val="75000"/>
                  </a:schemeClr>
                </a:solidFill>
                <a:latin typeface="Arial"/>
                <a:cs typeface="Arial"/>
              </a:rPr>
              <a:t>u</a:t>
            </a:r>
            <a:r>
              <a:rPr sz="1400" b="1" spc="0" dirty="0" smtClean="0">
                <a:solidFill>
                  <a:schemeClr val="tx2">
                    <a:lumMod val="75000"/>
                  </a:schemeClr>
                </a:solidFill>
                <a:latin typeface="Arial"/>
                <a:cs typeface="Arial"/>
              </a:rPr>
              <a:t>t</a:t>
            </a:r>
            <a:r>
              <a:rPr sz="1400" b="1" spc="-10" dirty="0" smtClean="0">
                <a:solidFill>
                  <a:schemeClr val="tx2">
                    <a:lumMod val="75000"/>
                  </a:schemeClr>
                </a:solidFill>
                <a:latin typeface="Arial"/>
                <a:cs typeface="Arial"/>
              </a:rPr>
              <a:t>u</a:t>
            </a:r>
            <a:r>
              <a:rPr sz="1400" b="1" spc="0" dirty="0" smtClean="0">
                <a:solidFill>
                  <a:schemeClr val="tx2">
                    <a:lumMod val="75000"/>
                  </a:schemeClr>
                </a:solidFill>
                <a:latin typeface="Arial"/>
                <a:cs typeface="Arial"/>
              </a:rPr>
              <a:t>t</a:t>
            </a:r>
            <a:r>
              <a:rPr sz="1400" b="1" spc="-20" dirty="0" smtClean="0">
                <a:solidFill>
                  <a:schemeClr val="tx2">
                    <a:lumMod val="75000"/>
                  </a:schemeClr>
                </a:solidFill>
                <a:latin typeface="Arial"/>
                <a:cs typeface="Arial"/>
              </a:rPr>
              <a:t> </a:t>
            </a:r>
            <a:r>
              <a:rPr sz="1400" b="1" spc="0" dirty="0" smtClean="0">
                <a:solidFill>
                  <a:schemeClr val="tx2">
                    <a:lumMod val="75000"/>
                  </a:schemeClr>
                </a:solidFill>
                <a:latin typeface="Arial"/>
                <a:cs typeface="Arial"/>
              </a:rPr>
              <a:t>al</a:t>
            </a:r>
            <a:r>
              <a:rPr sz="1400" b="1" spc="-5" dirty="0" smtClean="0">
                <a:solidFill>
                  <a:schemeClr val="tx2">
                    <a:lumMod val="75000"/>
                  </a:schemeClr>
                </a:solidFill>
                <a:latin typeface="Arial"/>
                <a:cs typeface="Arial"/>
              </a:rPr>
              <a:t>u</a:t>
            </a:r>
            <a:r>
              <a:rPr sz="1400" b="1" spc="0" dirty="0" smtClean="0">
                <a:solidFill>
                  <a:schemeClr val="tx2">
                    <a:lumMod val="75000"/>
                  </a:schemeClr>
                </a:solidFill>
                <a:latin typeface="Arial"/>
                <a:cs typeface="Arial"/>
              </a:rPr>
              <a:t>eet</a:t>
            </a:r>
            <a:endParaRPr sz="1400" dirty="0">
              <a:solidFill>
                <a:schemeClr val="tx2">
                  <a:lumMod val="75000"/>
                </a:schemeClr>
              </a:solidFill>
              <a:latin typeface="Arial"/>
              <a:cs typeface="Arial"/>
            </a:endParaRPr>
          </a:p>
          <a:p>
            <a:pPr marL="1041400">
              <a:lnSpc>
                <a:spcPct val="100000"/>
              </a:lnSpc>
            </a:pPr>
            <a:r>
              <a:rPr sz="1600" spc="-5" dirty="0" smtClean="0">
                <a:solidFill>
                  <a:schemeClr val="tx2">
                    <a:lumMod val="75000"/>
                  </a:schemeClr>
                </a:solidFill>
                <a:latin typeface="Arial"/>
                <a:cs typeface="Arial"/>
              </a:rPr>
              <a:t>•</a:t>
            </a:r>
            <a:r>
              <a:rPr sz="1600" b="1" spc="-10" dirty="0" smtClean="0">
                <a:solidFill>
                  <a:schemeClr val="tx2">
                    <a:lumMod val="75000"/>
                  </a:schemeClr>
                </a:solidFill>
                <a:latin typeface="Arial"/>
                <a:cs typeface="Arial"/>
              </a:rPr>
              <a:t>Lä</a:t>
            </a:r>
            <a:r>
              <a:rPr sz="1600" b="1" spc="-20" dirty="0" smtClean="0">
                <a:solidFill>
                  <a:schemeClr val="tx2">
                    <a:lumMod val="75000"/>
                  </a:schemeClr>
                </a:solidFill>
                <a:latin typeface="Arial"/>
                <a:cs typeface="Arial"/>
              </a:rPr>
              <a:t>h</a:t>
            </a:r>
            <a:r>
              <a:rPr sz="1600" b="1" spc="-5" dirty="0" smtClean="0">
                <a:solidFill>
                  <a:schemeClr val="tx2">
                    <a:lumMod val="75000"/>
                  </a:schemeClr>
                </a:solidFill>
                <a:latin typeface="Arial"/>
                <a:cs typeface="Arial"/>
              </a:rPr>
              <a:t>i</a:t>
            </a:r>
            <a:r>
              <a:rPr sz="1600" b="1" spc="-15" dirty="0" smtClean="0">
                <a:solidFill>
                  <a:schemeClr val="tx2">
                    <a:lumMod val="75000"/>
                  </a:schemeClr>
                </a:solidFill>
                <a:latin typeface="Arial"/>
                <a:cs typeface="Arial"/>
              </a:rPr>
              <a:t>-</a:t>
            </a:r>
            <a:r>
              <a:rPr sz="1600" b="1" spc="-5" dirty="0" smtClean="0">
                <a:solidFill>
                  <a:schemeClr val="tx2">
                    <a:lumMod val="75000"/>
                  </a:schemeClr>
                </a:solidFill>
                <a:latin typeface="Arial"/>
                <a:cs typeface="Arial"/>
              </a:rPr>
              <a:t>,</a:t>
            </a:r>
            <a:r>
              <a:rPr sz="1600" b="1" spc="3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et</a:t>
            </a:r>
            <a:r>
              <a:rPr sz="1600" b="1" spc="-15" dirty="0" smtClean="0">
                <a:solidFill>
                  <a:schemeClr val="tx2">
                    <a:lumMod val="75000"/>
                  </a:schemeClr>
                </a:solidFill>
                <a:latin typeface="Arial"/>
                <a:cs typeface="Arial"/>
              </a:rPr>
              <a:t>ä</a:t>
            </a:r>
            <a:r>
              <a:rPr sz="1600" b="1" spc="-10" dirty="0" smtClean="0">
                <a:solidFill>
                  <a:schemeClr val="tx2">
                    <a:lumMod val="75000"/>
                  </a:schemeClr>
                </a:solidFill>
                <a:latin typeface="Arial"/>
                <a:cs typeface="Arial"/>
              </a:rPr>
              <a:t>-</a:t>
            </a:r>
            <a:r>
              <a:rPr sz="1600" b="1" spc="1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tai</a:t>
            </a:r>
            <a:r>
              <a:rPr sz="1600" b="1" spc="5" dirty="0" smtClean="0">
                <a:solidFill>
                  <a:schemeClr val="tx2">
                    <a:lumMod val="75000"/>
                  </a:schemeClr>
                </a:solidFill>
                <a:latin typeface="Arial"/>
                <a:cs typeface="Arial"/>
              </a:rPr>
              <a:t> </a:t>
            </a:r>
            <a:r>
              <a:rPr sz="1600" b="1" spc="-15" dirty="0" smtClean="0">
                <a:solidFill>
                  <a:schemeClr val="tx2">
                    <a:lumMod val="75000"/>
                  </a:schemeClr>
                </a:solidFill>
                <a:latin typeface="Arial"/>
                <a:cs typeface="Arial"/>
              </a:rPr>
              <a:t>m</a:t>
            </a:r>
            <a:r>
              <a:rPr sz="1600" b="1" spc="-20" dirty="0" smtClean="0">
                <a:solidFill>
                  <a:schemeClr val="tx2">
                    <a:lumMod val="75000"/>
                  </a:schemeClr>
                </a:solidFill>
                <a:latin typeface="Arial"/>
                <a:cs typeface="Arial"/>
              </a:rPr>
              <a:t>o</a:t>
            </a:r>
            <a:r>
              <a:rPr sz="1600" b="1" spc="-10" dirty="0" smtClean="0">
                <a:solidFill>
                  <a:schemeClr val="tx2">
                    <a:lumMod val="75000"/>
                  </a:schemeClr>
                </a:solidFill>
                <a:latin typeface="Arial"/>
                <a:cs typeface="Arial"/>
              </a:rPr>
              <a:t>ni</a:t>
            </a:r>
            <a:r>
              <a:rPr sz="1600" b="1" spc="-25" dirty="0" smtClean="0">
                <a:solidFill>
                  <a:schemeClr val="tx2">
                    <a:lumMod val="75000"/>
                  </a:schemeClr>
                </a:solidFill>
                <a:latin typeface="Arial"/>
                <a:cs typeface="Arial"/>
              </a:rPr>
              <a:t>m</a:t>
            </a:r>
            <a:r>
              <a:rPr sz="1600" b="1" spc="-10" dirty="0" smtClean="0">
                <a:solidFill>
                  <a:schemeClr val="tx2">
                    <a:lumMod val="75000"/>
                  </a:schemeClr>
                </a:solidFill>
                <a:latin typeface="Arial"/>
                <a:cs typeface="Arial"/>
              </a:rPr>
              <a:t>u</a:t>
            </a:r>
            <a:r>
              <a:rPr sz="1600" b="1" spc="-20" dirty="0" smtClean="0">
                <a:solidFill>
                  <a:schemeClr val="tx2">
                    <a:lumMod val="75000"/>
                  </a:schemeClr>
                </a:solidFill>
                <a:latin typeface="Arial"/>
                <a:cs typeface="Arial"/>
              </a:rPr>
              <a:t>o</a:t>
            </a:r>
            <a:r>
              <a:rPr sz="1600" b="1" spc="-10" dirty="0" smtClean="0">
                <a:solidFill>
                  <a:schemeClr val="tx2">
                    <a:lumMod val="75000"/>
                  </a:schemeClr>
                </a:solidFill>
                <a:latin typeface="Arial"/>
                <a:cs typeface="Arial"/>
              </a:rPr>
              <a:t>t</a:t>
            </a:r>
            <a:r>
              <a:rPr sz="1600" b="1" spc="-15" dirty="0" smtClean="0">
                <a:solidFill>
                  <a:schemeClr val="tx2">
                    <a:lumMod val="75000"/>
                  </a:schemeClr>
                </a:solidFill>
                <a:latin typeface="Arial"/>
                <a:cs typeface="Arial"/>
              </a:rPr>
              <a:t>o</a:t>
            </a:r>
            <a:r>
              <a:rPr sz="1600" b="1" spc="-5" dirty="0" smtClean="0">
                <a:solidFill>
                  <a:schemeClr val="tx2">
                    <a:lumMod val="75000"/>
                  </a:schemeClr>
                </a:solidFill>
                <a:latin typeface="Arial"/>
                <a:cs typeface="Arial"/>
              </a:rPr>
              <a:t>-</a:t>
            </a:r>
            <a:r>
              <a:rPr sz="1600" b="1" spc="-10" dirty="0" smtClean="0">
                <a:solidFill>
                  <a:schemeClr val="tx2">
                    <a:lumMod val="75000"/>
                  </a:schemeClr>
                </a:solidFill>
                <a:latin typeface="Arial"/>
                <a:cs typeface="Arial"/>
              </a:rPr>
              <a:t>o</a:t>
            </a:r>
            <a:r>
              <a:rPr sz="1600" b="1" spc="-20" dirty="0" smtClean="0">
                <a:solidFill>
                  <a:schemeClr val="tx2">
                    <a:lumMod val="75000"/>
                  </a:schemeClr>
                </a:solidFill>
                <a:latin typeface="Arial"/>
                <a:cs typeface="Arial"/>
              </a:rPr>
              <a:t>p</a:t>
            </a:r>
            <a:r>
              <a:rPr sz="1600" b="1" spc="0" dirty="0" smtClean="0">
                <a:solidFill>
                  <a:schemeClr val="tx2">
                    <a:lumMod val="75000"/>
                  </a:schemeClr>
                </a:solidFill>
                <a:latin typeface="Arial"/>
                <a:cs typeface="Arial"/>
              </a:rPr>
              <a:t>e</a:t>
            </a:r>
            <a:r>
              <a:rPr sz="1600" b="1" spc="-10" dirty="0" smtClean="0">
                <a:solidFill>
                  <a:schemeClr val="tx2">
                    <a:lumMod val="75000"/>
                  </a:schemeClr>
                </a:solidFill>
                <a:latin typeface="Arial"/>
                <a:cs typeface="Arial"/>
              </a:rPr>
              <a:t>t</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ksen</a:t>
            </a:r>
            <a:r>
              <a:rPr sz="1600" b="1" spc="5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keinoin</a:t>
            </a:r>
            <a:endParaRPr sz="1600" dirty="0">
              <a:solidFill>
                <a:schemeClr val="tx2">
                  <a:lumMod val="75000"/>
                </a:schemeClr>
              </a:solidFill>
              <a:latin typeface="Arial"/>
              <a:cs typeface="Arial"/>
            </a:endParaRPr>
          </a:p>
          <a:p>
            <a:pPr marL="1442085" marR="83820">
              <a:lnSpc>
                <a:spcPct val="100000"/>
              </a:lnSpc>
            </a:pPr>
            <a:r>
              <a:rPr sz="1600" spc="-5" dirty="0" smtClean="0">
                <a:solidFill>
                  <a:schemeClr val="tx2">
                    <a:lumMod val="75000"/>
                  </a:schemeClr>
                </a:solidFill>
                <a:latin typeface="Arial"/>
                <a:cs typeface="Arial"/>
              </a:rPr>
              <a:t>•</a:t>
            </a:r>
            <a:r>
              <a:rPr sz="1600" b="1" spc="-95"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altaku</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nallinen</a:t>
            </a:r>
            <a:r>
              <a:rPr sz="1600" b="1" spc="3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tie</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o-</a:t>
            </a:r>
            <a:r>
              <a:rPr sz="1600" b="1" spc="3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ja</a:t>
            </a:r>
            <a:r>
              <a:rPr sz="1600" b="1" spc="10"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iesti</a:t>
            </a:r>
            <a:r>
              <a:rPr sz="1600" b="1" spc="-5"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t</a:t>
            </a:r>
            <a:r>
              <a:rPr sz="1600" b="1" spc="-5" dirty="0" smtClean="0">
                <a:solidFill>
                  <a:schemeClr val="tx2">
                    <a:lumMod val="75000"/>
                  </a:schemeClr>
                </a:solidFill>
                <a:latin typeface="Arial"/>
                <a:cs typeface="Arial"/>
              </a:rPr>
              <a:t>ä</a:t>
            </a:r>
            <a:r>
              <a:rPr sz="1600" b="1" spc="-10" dirty="0" smtClean="0">
                <a:solidFill>
                  <a:schemeClr val="tx2">
                    <a:lumMod val="75000"/>
                  </a:schemeClr>
                </a:solidFill>
                <a:latin typeface="Arial"/>
                <a:cs typeface="Arial"/>
              </a:rPr>
              <a:t>tek</a:t>
            </a:r>
            <a:r>
              <a:rPr sz="1600" b="1" spc="-15" dirty="0" smtClean="0">
                <a:solidFill>
                  <a:schemeClr val="tx2">
                    <a:lumMod val="75000"/>
                  </a:schemeClr>
                </a:solidFill>
                <a:latin typeface="Arial"/>
                <a:cs typeface="Arial"/>
              </a:rPr>
              <a:t>n</a:t>
            </a:r>
            <a:r>
              <a:rPr sz="1600" b="1" spc="5" dirty="0" smtClean="0">
                <a:solidFill>
                  <a:schemeClr val="tx2">
                    <a:lumMod val="75000"/>
                  </a:schemeClr>
                </a:solidFill>
                <a:latin typeface="Arial"/>
                <a:cs typeface="Arial"/>
              </a:rPr>
              <a:t>i</a:t>
            </a:r>
            <a:r>
              <a:rPr sz="1600" b="1" spc="-10" dirty="0" smtClean="0">
                <a:solidFill>
                  <a:schemeClr val="tx2">
                    <a:lumMod val="75000"/>
                  </a:schemeClr>
                </a:solidFill>
                <a:latin typeface="Arial"/>
                <a:cs typeface="Arial"/>
              </a:rPr>
              <a:t>ikan</a:t>
            </a:r>
            <a:r>
              <a:rPr sz="1600" b="1" spc="5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pal</a:t>
            </a:r>
            <a:r>
              <a:rPr sz="1600" b="1" spc="-50"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el</a:t>
            </a:r>
            <a:r>
              <a:rPr sz="1600" b="1" spc="1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 ja</a:t>
            </a:r>
            <a:r>
              <a:rPr sz="1600" b="1" spc="1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etä</a:t>
            </a:r>
            <a:r>
              <a:rPr sz="1600" b="1" spc="-15" dirty="0" smtClean="0">
                <a:solidFill>
                  <a:schemeClr val="tx2">
                    <a:lumMod val="75000"/>
                  </a:schemeClr>
                </a:solidFill>
                <a:latin typeface="Arial"/>
                <a:cs typeface="Arial"/>
              </a:rPr>
              <a:t>o</a:t>
            </a:r>
            <a:r>
              <a:rPr sz="1600" b="1" spc="-10" dirty="0" smtClean="0">
                <a:solidFill>
                  <a:schemeClr val="tx2">
                    <a:lumMod val="75000"/>
                  </a:schemeClr>
                </a:solidFill>
                <a:latin typeface="Arial"/>
                <a:cs typeface="Arial"/>
              </a:rPr>
              <a:t>pe</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uskeskus,</a:t>
            </a:r>
            <a:r>
              <a:rPr sz="1600" b="1" spc="3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ko</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lu</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us</a:t>
            </a:r>
            <a:r>
              <a:rPr sz="1600" b="1" spc="-20" dirty="0" smtClean="0">
                <a:solidFill>
                  <a:schemeClr val="tx2">
                    <a:lumMod val="75000"/>
                  </a:schemeClr>
                </a:solidFill>
                <a:latin typeface="Arial"/>
                <a:cs typeface="Arial"/>
              </a:rPr>
              <a:t>p</a:t>
            </a:r>
            <a:r>
              <a:rPr sz="1600" b="1" spc="-5" dirty="0" smtClean="0">
                <a:solidFill>
                  <a:schemeClr val="tx2">
                    <a:lumMod val="75000"/>
                  </a:schemeClr>
                </a:solidFill>
                <a:latin typeface="Arial"/>
                <a:cs typeface="Arial"/>
              </a:rPr>
              <a:t>i</a:t>
            </a:r>
            <a:r>
              <a:rPr sz="1600" b="1" spc="5" dirty="0" smtClean="0">
                <a:solidFill>
                  <a:schemeClr val="tx2">
                    <a:lumMod val="75000"/>
                  </a:schemeClr>
                </a:solidFill>
                <a:latin typeface="Arial"/>
                <a:cs typeface="Arial"/>
              </a:rPr>
              <a:t>l</a:t>
            </a:r>
            <a:r>
              <a:rPr sz="1600" b="1" spc="-35"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ip</a:t>
            </a:r>
            <a:r>
              <a:rPr sz="1600" b="1" spc="-5" dirty="0" smtClean="0">
                <a:solidFill>
                  <a:schemeClr val="tx2">
                    <a:lumMod val="75000"/>
                  </a:schemeClr>
                </a:solidFill>
                <a:latin typeface="Arial"/>
                <a:cs typeface="Arial"/>
              </a:rPr>
              <a:t>a</a:t>
            </a:r>
            <a:r>
              <a:rPr sz="1600" b="1" spc="5" dirty="0" smtClean="0">
                <a:solidFill>
                  <a:schemeClr val="tx2">
                    <a:lumMod val="75000"/>
                  </a:schemeClr>
                </a:solidFill>
                <a:latin typeface="Arial"/>
                <a:cs typeface="Arial"/>
              </a:rPr>
              <a:t>l</a:t>
            </a:r>
            <a:r>
              <a:rPr sz="1600" b="1" spc="-25"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elu</a:t>
            </a:r>
            <a:endParaRPr sz="1600" dirty="0">
              <a:solidFill>
                <a:schemeClr val="tx2">
                  <a:lumMod val="75000"/>
                </a:schemeClr>
              </a:solidFill>
              <a:latin typeface="Arial"/>
              <a:cs typeface="Arial"/>
            </a:endParaRPr>
          </a:p>
          <a:p>
            <a:pPr marL="1041400" marR="252729">
              <a:lnSpc>
                <a:spcPct val="100000"/>
              </a:lnSpc>
            </a:pPr>
            <a:r>
              <a:rPr sz="1600" spc="-5" dirty="0" smtClean="0">
                <a:solidFill>
                  <a:schemeClr val="tx2">
                    <a:lumMod val="75000"/>
                  </a:schemeClr>
                </a:solidFill>
                <a:latin typeface="Arial"/>
                <a:cs typeface="Arial"/>
              </a:rPr>
              <a:t>•</a:t>
            </a:r>
            <a:r>
              <a:rPr sz="1600" b="1" spc="-15" dirty="0" smtClean="0">
                <a:solidFill>
                  <a:schemeClr val="tx2">
                    <a:lumMod val="75000"/>
                  </a:schemeClr>
                </a:solidFill>
                <a:latin typeface="Arial"/>
                <a:cs typeface="Arial"/>
              </a:rPr>
              <a:t>Ku</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nat</a:t>
            </a:r>
            <a:r>
              <a:rPr sz="1600" b="1" spc="1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orga</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isoi</a:t>
            </a:r>
            <a:r>
              <a:rPr sz="1600" b="1" spc="-50" dirty="0" smtClean="0">
                <a:solidFill>
                  <a:schemeClr val="tx2">
                    <a:lumMod val="75000"/>
                  </a:schemeClr>
                </a:solidFill>
                <a:latin typeface="Arial"/>
                <a:cs typeface="Arial"/>
              </a:rPr>
              <a:t>v</a:t>
            </a:r>
            <a:r>
              <a:rPr sz="1600" b="1" spc="0" dirty="0" smtClean="0">
                <a:solidFill>
                  <a:schemeClr val="tx2">
                    <a:lumMod val="75000"/>
                  </a:schemeClr>
                </a:solidFill>
                <a:latin typeface="Arial"/>
                <a:cs typeface="Arial"/>
              </a:rPr>
              <a:t>a</a:t>
            </a:r>
            <a:r>
              <a:rPr sz="1600" b="1" spc="-10" dirty="0" smtClean="0">
                <a:solidFill>
                  <a:schemeClr val="tx2">
                    <a:lumMod val="75000"/>
                  </a:schemeClr>
                </a:solidFill>
                <a:latin typeface="Arial"/>
                <a:cs typeface="Arial"/>
              </a:rPr>
              <a:t>t</a:t>
            </a:r>
            <a:r>
              <a:rPr sz="1600" b="1" spc="5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itse</a:t>
            </a:r>
            <a:r>
              <a:rPr sz="1600" b="1" spc="1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tai</a:t>
            </a:r>
            <a:r>
              <a:rPr sz="1600" b="1" spc="15"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h</a:t>
            </a:r>
            <a:r>
              <a:rPr sz="1600" b="1" spc="-20" dirty="0" smtClean="0">
                <a:solidFill>
                  <a:schemeClr val="tx2">
                    <a:lumMod val="75000"/>
                  </a:schemeClr>
                </a:solidFill>
                <a:latin typeface="Arial"/>
                <a:cs typeface="Arial"/>
              </a:rPr>
              <a:t>d</a:t>
            </a:r>
            <a:r>
              <a:rPr sz="1600" b="1" spc="-10" dirty="0" smtClean="0">
                <a:solidFill>
                  <a:schemeClr val="tx2">
                    <a:lumMod val="75000"/>
                  </a:schemeClr>
                </a:solidFill>
                <a:latin typeface="Arial"/>
                <a:cs typeface="Arial"/>
              </a:rPr>
              <a:t>essä</a:t>
            </a:r>
            <a:r>
              <a:rPr sz="1600" b="1" spc="35"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erkosto</a:t>
            </a:r>
            <a:r>
              <a:rPr sz="1600" b="1" spc="0" dirty="0" smtClean="0">
                <a:solidFill>
                  <a:schemeClr val="tx2">
                    <a:lumMod val="75000"/>
                  </a:schemeClr>
                </a:solidFill>
                <a:latin typeface="Arial"/>
                <a:cs typeface="Arial"/>
              </a:rPr>
              <a:t>i</a:t>
            </a:r>
            <a:r>
              <a:rPr sz="1600" b="1" spc="-10" dirty="0" smtClean="0">
                <a:solidFill>
                  <a:schemeClr val="tx2">
                    <a:lumMod val="75000"/>
                  </a:schemeClr>
                </a:solidFill>
                <a:latin typeface="Arial"/>
                <a:cs typeface="Arial"/>
              </a:rPr>
              <a:t>t</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en</a:t>
            </a:r>
            <a:r>
              <a:rPr sz="1600" b="1" spc="65"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y</a:t>
            </a:r>
            <a:r>
              <a:rPr sz="1600" b="1" spc="-5" dirty="0" smtClean="0">
                <a:solidFill>
                  <a:schemeClr val="tx2">
                    <a:lumMod val="75000"/>
                  </a:schemeClr>
                </a:solidFill>
                <a:latin typeface="Arial"/>
                <a:cs typeface="Arial"/>
              </a:rPr>
              <a:t>li</a:t>
            </a:r>
            <a:r>
              <a:rPr sz="1600" b="1" spc="-10" dirty="0" smtClean="0">
                <a:solidFill>
                  <a:schemeClr val="tx2">
                    <a:lumMod val="75000"/>
                  </a:schemeClr>
                </a:solidFill>
                <a:latin typeface="Arial"/>
                <a:cs typeface="Arial"/>
              </a:rPr>
              <a:t> ku</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tarajojen,</a:t>
            </a:r>
            <a:r>
              <a:rPr sz="1600" b="1" spc="4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luki</a:t>
            </a:r>
            <a:r>
              <a:rPr sz="1600" b="1" spc="-15" dirty="0" smtClean="0">
                <a:solidFill>
                  <a:schemeClr val="tx2">
                    <a:lumMod val="75000"/>
                  </a:schemeClr>
                </a:solidFill>
                <a:latin typeface="Arial"/>
                <a:cs typeface="Arial"/>
              </a:rPr>
              <a:t>o</a:t>
            </a:r>
            <a:r>
              <a:rPr sz="1600" b="1" spc="-10" dirty="0" smtClean="0">
                <a:solidFill>
                  <a:schemeClr val="tx2">
                    <a:lumMod val="75000"/>
                  </a:schemeClr>
                </a:solidFill>
                <a:latin typeface="Arial"/>
                <a:cs typeface="Arial"/>
              </a:rPr>
              <a:t>t</a:t>
            </a:r>
            <a:r>
              <a:rPr sz="1600" b="1" spc="15"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erkott</a:t>
            </a:r>
            <a:r>
              <a:rPr sz="1600" b="1" spc="-5" dirty="0" smtClean="0">
                <a:solidFill>
                  <a:schemeClr val="tx2">
                    <a:lumMod val="75000"/>
                  </a:schemeClr>
                </a:solidFill>
                <a:latin typeface="Arial"/>
                <a:cs typeface="Arial"/>
              </a:rPr>
              <a:t>u</a:t>
            </a:r>
            <a:r>
              <a:rPr sz="1600" b="1" spc="-35" dirty="0" smtClean="0">
                <a:solidFill>
                  <a:schemeClr val="tx2">
                    <a:lumMod val="75000"/>
                  </a:schemeClr>
                </a:solidFill>
                <a:latin typeface="Arial"/>
                <a:cs typeface="Arial"/>
              </a:rPr>
              <a:t>v</a:t>
            </a:r>
            <a:r>
              <a:rPr sz="1600" b="1" spc="0" dirty="0" smtClean="0">
                <a:solidFill>
                  <a:schemeClr val="tx2">
                    <a:lumMod val="75000"/>
                  </a:schemeClr>
                </a:solidFill>
                <a:latin typeface="Arial"/>
                <a:cs typeface="Arial"/>
              </a:rPr>
              <a:t>a</a:t>
            </a:r>
            <a:r>
              <a:rPr sz="1600" b="1" spc="-10" dirty="0" smtClean="0">
                <a:solidFill>
                  <a:schemeClr val="tx2">
                    <a:lumMod val="75000"/>
                  </a:schemeClr>
                </a:solidFill>
                <a:latin typeface="Arial"/>
                <a:cs typeface="Arial"/>
              </a:rPr>
              <a:t>t</a:t>
            </a:r>
            <a:r>
              <a:rPr sz="1600" b="1" spc="6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keskenään</a:t>
            </a:r>
            <a:endParaRPr sz="1600" dirty="0">
              <a:solidFill>
                <a:schemeClr val="tx2">
                  <a:lumMod val="75000"/>
                </a:schemeClr>
              </a:solidFill>
              <a:latin typeface="Arial"/>
              <a:cs typeface="Arial"/>
            </a:endParaRPr>
          </a:p>
          <a:p>
            <a:pPr marL="1041400" marR="385445">
              <a:lnSpc>
                <a:spcPct val="100000"/>
              </a:lnSpc>
            </a:pPr>
            <a:r>
              <a:rPr sz="1600" spc="-5" dirty="0" smtClean="0">
                <a:solidFill>
                  <a:schemeClr val="tx2">
                    <a:lumMod val="75000"/>
                  </a:schemeClr>
                </a:solidFill>
                <a:latin typeface="Arial"/>
                <a:cs typeface="Arial"/>
              </a:rPr>
              <a:t>•</a:t>
            </a:r>
            <a:r>
              <a:rPr sz="1600" b="1" spc="-95"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erkostoi</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u</a:t>
            </a:r>
            <a:r>
              <a:rPr sz="1600" b="1" spc="-25" dirty="0" smtClean="0">
                <a:solidFill>
                  <a:schemeClr val="tx2">
                    <a:lumMod val="75000"/>
                  </a:schemeClr>
                </a:solidFill>
                <a:latin typeface="Arial"/>
                <a:cs typeface="Arial"/>
              </a:rPr>
              <a:t>m</a:t>
            </a:r>
            <a:r>
              <a:rPr sz="1600" b="1" spc="-10" dirty="0" smtClean="0">
                <a:solidFill>
                  <a:schemeClr val="tx2">
                    <a:lumMod val="75000"/>
                  </a:schemeClr>
                </a:solidFill>
                <a:latin typeface="Arial"/>
                <a:cs typeface="Arial"/>
              </a:rPr>
              <a:t>alla</a:t>
            </a:r>
            <a:r>
              <a:rPr sz="1600" b="1" spc="4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taa</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aan</a:t>
            </a:r>
            <a:r>
              <a:rPr sz="1600" b="1" spc="1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o</a:t>
            </a:r>
            <a:r>
              <a:rPr sz="1600" b="1" spc="-20" dirty="0" smtClean="0">
                <a:solidFill>
                  <a:schemeClr val="tx2">
                    <a:lumMod val="75000"/>
                  </a:schemeClr>
                </a:solidFill>
                <a:latin typeface="Arial"/>
                <a:cs typeface="Arial"/>
              </a:rPr>
              <a:t>p</a:t>
            </a:r>
            <a:r>
              <a:rPr sz="1600" b="1" spc="-10" dirty="0" smtClean="0">
                <a:solidFill>
                  <a:schemeClr val="tx2">
                    <a:lumMod val="75000"/>
                  </a:schemeClr>
                </a:solidFill>
                <a:latin typeface="Arial"/>
                <a:cs typeface="Arial"/>
              </a:rPr>
              <a:t>iskelijoille</a:t>
            </a:r>
            <a:r>
              <a:rPr sz="1600" b="1" spc="5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laaja</a:t>
            </a:r>
            <a:r>
              <a:rPr sz="1600" b="1" spc="10"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h</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einen kurssitarjon</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a</a:t>
            </a:r>
            <a:r>
              <a:rPr sz="1600" b="1" spc="4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sekä</a:t>
            </a:r>
            <a:r>
              <a:rPr sz="1600" b="1" spc="-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ope</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usjärjeste</a:t>
            </a:r>
            <a:r>
              <a:rPr sz="1600" b="1" spc="5" dirty="0" smtClean="0">
                <a:solidFill>
                  <a:schemeClr val="tx2">
                    <a:lumMod val="75000"/>
                  </a:schemeClr>
                </a:solidFill>
                <a:latin typeface="Arial"/>
                <a:cs typeface="Arial"/>
              </a:rPr>
              <a:t>l</a:t>
            </a:r>
            <a:r>
              <a:rPr sz="1600" b="1" spc="-35" dirty="0"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jen kus</a:t>
            </a:r>
            <a:r>
              <a:rPr sz="1600" b="1" spc="-15"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an</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us</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eh</a:t>
            </a:r>
            <a:r>
              <a:rPr sz="1600" b="1" spc="-20" dirty="0" smtClean="0">
                <a:solidFill>
                  <a:schemeClr val="tx2">
                    <a:lumMod val="75000"/>
                  </a:schemeClr>
                </a:solidFill>
                <a:latin typeface="Arial"/>
                <a:cs typeface="Arial"/>
              </a:rPr>
              <a:t>o</a:t>
            </a:r>
            <a:r>
              <a:rPr sz="1600" b="1" spc="-10" dirty="0" smtClean="0">
                <a:solidFill>
                  <a:schemeClr val="tx2">
                    <a:lumMod val="75000"/>
                  </a:schemeClr>
                </a:solidFill>
                <a:latin typeface="Arial"/>
                <a:cs typeface="Arial"/>
              </a:rPr>
              <a:t>kku</a:t>
            </a:r>
            <a:r>
              <a:rPr sz="1600" b="1" spc="-15"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s</a:t>
            </a:r>
            <a:endParaRPr sz="1600" dirty="0">
              <a:solidFill>
                <a:schemeClr val="tx2">
                  <a:lumMod val="75000"/>
                </a:schemeClr>
              </a:solidFill>
              <a:latin typeface="Arial"/>
              <a:cs typeface="Arial"/>
            </a:endParaRPr>
          </a:p>
          <a:p>
            <a:pPr marL="1041400" marR="490220">
              <a:lnSpc>
                <a:spcPct val="100000"/>
              </a:lnSpc>
            </a:pPr>
            <a:r>
              <a:rPr sz="1600" spc="-5" dirty="0" smtClean="0">
                <a:solidFill>
                  <a:schemeClr val="tx2">
                    <a:lumMod val="75000"/>
                  </a:schemeClr>
                </a:solidFill>
                <a:latin typeface="Arial"/>
                <a:cs typeface="Arial"/>
              </a:rPr>
              <a:t>•</a:t>
            </a:r>
            <a:r>
              <a:rPr sz="1600" b="1" spc="-15" dirty="0" smtClean="0">
                <a:solidFill>
                  <a:schemeClr val="tx2">
                    <a:lumMod val="75000"/>
                  </a:schemeClr>
                </a:solidFill>
                <a:latin typeface="Arial"/>
                <a:cs typeface="Arial"/>
              </a:rPr>
              <a:t>Ku</a:t>
            </a:r>
            <a:r>
              <a:rPr sz="1600" b="1" spc="-20" dirty="0" smtClean="0">
                <a:solidFill>
                  <a:schemeClr val="tx2">
                    <a:lumMod val="75000"/>
                  </a:schemeClr>
                </a:solidFill>
                <a:latin typeface="Arial"/>
                <a:cs typeface="Arial"/>
              </a:rPr>
              <a:t>n</a:t>
            </a:r>
            <a:r>
              <a:rPr sz="1600" b="1" spc="-10" dirty="0" smtClean="0">
                <a:solidFill>
                  <a:schemeClr val="tx2">
                    <a:lumMod val="75000"/>
                  </a:schemeClr>
                </a:solidFill>
                <a:latin typeface="Arial"/>
                <a:cs typeface="Arial"/>
              </a:rPr>
              <a:t>tien</a:t>
            </a:r>
            <a:r>
              <a:rPr sz="1600" b="1" spc="1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luki</a:t>
            </a:r>
            <a:r>
              <a:rPr sz="1600" b="1" spc="-15" dirty="0" smtClean="0">
                <a:solidFill>
                  <a:schemeClr val="tx2">
                    <a:lumMod val="75000"/>
                  </a:schemeClr>
                </a:solidFill>
                <a:latin typeface="Arial"/>
                <a:cs typeface="Arial"/>
              </a:rPr>
              <a:t>o</a:t>
            </a:r>
            <a:r>
              <a:rPr sz="1600" b="1" spc="-10" dirty="0" smtClean="0">
                <a:solidFill>
                  <a:schemeClr val="tx2">
                    <a:lumMod val="75000"/>
                  </a:schemeClr>
                </a:solidFill>
                <a:latin typeface="Arial"/>
                <a:cs typeface="Arial"/>
              </a:rPr>
              <a:t>ko</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lu</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uksen</a:t>
            </a:r>
            <a:r>
              <a:rPr sz="1600" b="1" spc="50" dirty="0" smtClean="0">
                <a:solidFill>
                  <a:schemeClr val="tx2">
                    <a:lumMod val="75000"/>
                  </a:schemeClr>
                </a:solidFill>
                <a:latin typeface="Arial"/>
                <a:cs typeface="Arial"/>
              </a:rPr>
              <a:t> </a:t>
            </a:r>
            <a:r>
              <a:rPr sz="1600" b="1" spc="-10" dirty="0" err="1" smtClean="0">
                <a:solidFill>
                  <a:schemeClr val="tx2">
                    <a:lumMod val="75000"/>
                  </a:schemeClr>
                </a:solidFill>
                <a:latin typeface="Arial"/>
                <a:cs typeface="Arial"/>
              </a:rPr>
              <a:t>järjestä</a:t>
            </a:r>
            <a:r>
              <a:rPr sz="1600" b="1" spc="-20" dirty="0" err="1" smtClean="0">
                <a:solidFill>
                  <a:schemeClr val="tx2">
                    <a:lumMod val="75000"/>
                  </a:schemeClr>
                </a:solidFill>
                <a:latin typeface="Arial"/>
                <a:cs typeface="Arial"/>
              </a:rPr>
              <a:t>m</a:t>
            </a:r>
            <a:r>
              <a:rPr sz="1600" b="1" spc="-10" dirty="0" err="1" smtClean="0">
                <a:solidFill>
                  <a:schemeClr val="tx2">
                    <a:lumMod val="75000"/>
                  </a:schemeClr>
                </a:solidFill>
                <a:latin typeface="Arial"/>
                <a:cs typeface="Arial"/>
              </a:rPr>
              <a:t>islu</a:t>
            </a:r>
            <a:r>
              <a:rPr sz="1600" b="1" spc="-15" dirty="0" err="1" smtClean="0">
                <a:solidFill>
                  <a:schemeClr val="tx2">
                    <a:lumMod val="75000"/>
                  </a:schemeClr>
                </a:solidFill>
                <a:latin typeface="Arial"/>
                <a:cs typeface="Arial"/>
              </a:rPr>
              <a:t>p</a:t>
            </a:r>
            <a:r>
              <a:rPr sz="1600" b="1" spc="-10" dirty="0" err="1" smtClean="0">
                <a:solidFill>
                  <a:schemeClr val="tx2">
                    <a:lumMod val="75000"/>
                  </a:schemeClr>
                </a:solidFill>
                <a:latin typeface="Arial"/>
                <a:cs typeface="Arial"/>
              </a:rPr>
              <a:t>amenett</a:t>
            </a:r>
            <a:r>
              <a:rPr sz="1600" b="1" spc="0" dirty="0" err="1" smtClean="0">
                <a:solidFill>
                  <a:schemeClr val="tx2">
                    <a:lumMod val="75000"/>
                  </a:schemeClr>
                </a:solidFill>
                <a:latin typeface="Arial"/>
                <a:cs typeface="Arial"/>
              </a:rPr>
              <a:t>e</a:t>
            </a:r>
            <a:r>
              <a:rPr sz="1600" b="1" spc="5" dirty="0" err="1" smtClean="0">
                <a:solidFill>
                  <a:schemeClr val="tx2">
                    <a:lumMod val="75000"/>
                  </a:schemeClr>
                </a:solidFill>
                <a:latin typeface="Arial"/>
                <a:cs typeface="Arial"/>
              </a:rPr>
              <a:t>l</a:t>
            </a:r>
            <a:r>
              <a:rPr sz="1600" b="1" spc="-10" dirty="0" err="1"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 </a:t>
            </a:r>
            <a:r>
              <a:rPr lang="fi-FI" sz="1600" b="1" spc="-10" dirty="0" smtClean="0">
                <a:solidFill>
                  <a:schemeClr val="tx2">
                    <a:lumMod val="75000"/>
                  </a:schemeClr>
                </a:solidFill>
                <a:latin typeface="Arial"/>
                <a:cs typeface="Arial"/>
              </a:rPr>
              <a:t>tulisi olla </a:t>
            </a:r>
            <a:r>
              <a:rPr sz="1600" b="1" spc="-10" dirty="0" err="1" smtClean="0">
                <a:solidFill>
                  <a:schemeClr val="tx2">
                    <a:lumMod val="75000"/>
                  </a:schemeClr>
                </a:solidFill>
                <a:latin typeface="Arial"/>
                <a:cs typeface="Arial"/>
              </a:rPr>
              <a:t>jo</a:t>
            </a:r>
            <a:r>
              <a:rPr sz="1600" b="1" spc="-20" dirty="0" err="1" smtClean="0">
                <a:solidFill>
                  <a:schemeClr val="tx2">
                    <a:lumMod val="75000"/>
                  </a:schemeClr>
                </a:solidFill>
                <a:latin typeface="Arial"/>
                <a:cs typeface="Arial"/>
              </a:rPr>
              <a:t>u</a:t>
            </a:r>
            <a:r>
              <a:rPr sz="1600" b="1" spc="-10" dirty="0" err="1" smtClean="0">
                <a:solidFill>
                  <a:schemeClr val="tx2">
                    <a:lumMod val="75000"/>
                  </a:schemeClr>
                </a:solidFill>
                <a:latin typeface="Arial"/>
                <a:cs typeface="Arial"/>
              </a:rPr>
              <a:t>sta</a:t>
            </a:r>
            <a:r>
              <a:rPr sz="1600" b="1" spc="-50" dirty="0" err="1" smtClean="0">
                <a:solidFill>
                  <a:schemeClr val="tx2">
                    <a:lumMod val="75000"/>
                  </a:schemeClr>
                </a:solidFill>
                <a:latin typeface="Arial"/>
                <a:cs typeface="Arial"/>
              </a:rPr>
              <a:t>v</a:t>
            </a:r>
            <a:r>
              <a:rPr sz="1600" b="1" spc="-10" dirty="0" err="1" smtClean="0">
                <a:solidFill>
                  <a:schemeClr val="tx2">
                    <a:lumMod val="75000"/>
                  </a:schemeClr>
                </a:solidFill>
                <a:latin typeface="Arial"/>
                <a:cs typeface="Arial"/>
              </a:rPr>
              <a:t>aa</a:t>
            </a:r>
            <a:r>
              <a:rPr sz="1600" b="1" spc="-10" dirty="0" smtClean="0">
                <a:solidFill>
                  <a:schemeClr val="tx2">
                    <a:lumMod val="75000"/>
                  </a:schemeClr>
                </a:solidFill>
                <a:latin typeface="Arial"/>
                <a:cs typeface="Arial"/>
              </a:rPr>
              <a:t>,</a:t>
            </a:r>
            <a:r>
              <a:rPr sz="1600" b="1" spc="7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jo</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ta</a:t>
            </a:r>
            <a:r>
              <a:rPr sz="1600" b="1" spc="15" dirty="0" smtClean="0">
                <a:solidFill>
                  <a:schemeClr val="tx2">
                    <a:lumMod val="75000"/>
                  </a:schemeClr>
                </a:solidFill>
                <a:latin typeface="Arial"/>
                <a:cs typeface="Arial"/>
              </a:rPr>
              <a:t> </a:t>
            </a:r>
            <a:r>
              <a:rPr sz="1600" b="1" spc="-50"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oi</a:t>
            </a:r>
            <a:r>
              <a:rPr sz="1600" b="1" spc="-20" dirty="0" smtClean="0">
                <a:solidFill>
                  <a:schemeClr val="tx2">
                    <a:lumMod val="75000"/>
                  </a:schemeClr>
                </a:solidFill>
                <a:latin typeface="Arial"/>
                <a:cs typeface="Arial"/>
              </a:rPr>
              <a:t>d</a:t>
            </a:r>
            <a:r>
              <a:rPr sz="1600" b="1" spc="-10" dirty="0" smtClean="0">
                <a:solidFill>
                  <a:schemeClr val="tx2">
                    <a:lumMod val="75000"/>
                  </a:schemeClr>
                </a:solidFill>
                <a:latin typeface="Arial"/>
                <a:cs typeface="Arial"/>
              </a:rPr>
              <a:t>aan</a:t>
            </a:r>
            <a:r>
              <a:rPr sz="1600" b="1" spc="55" dirty="0" smtClean="0">
                <a:solidFill>
                  <a:schemeClr val="tx2">
                    <a:lumMod val="75000"/>
                  </a:schemeClr>
                </a:solidFill>
                <a:latin typeface="Arial"/>
                <a:cs typeface="Arial"/>
              </a:rPr>
              <a:t> </a:t>
            </a:r>
            <a:r>
              <a:rPr sz="1600" b="1" spc="-10" dirty="0" err="1" smtClean="0">
                <a:solidFill>
                  <a:schemeClr val="tx2">
                    <a:lumMod val="75000"/>
                  </a:schemeClr>
                </a:solidFill>
                <a:latin typeface="Arial"/>
                <a:cs typeface="Arial"/>
              </a:rPr>
              <a:t>kehi</a:t>
            </a:r>
            <a:r>
              <a:rPr sz="1600" b="1" spc="-15" dirty="0" err="1" smtClean="0">
                <a:solidFill>
                  <a:schemeClr val="tx2">
                    <a:lumMod val="75000"/>
                  </a:schemeClr>
                </a:solidFill>
                <a:latin typeface="Arial"/>
                <a:cs typeface="Arial"/>
              </a:rPr>
              <a:t>t</a:t>
            </a:r>
            <a:r>
              <a:rPr sz="1600" b="1" spc="-10" dirty="0" err="1" smtClean="0">
                <a:solidFill>
                  <a:schemeClr val="tx2">
                    <a:lumMod val="75000"/>
                  </a:schemeClr>
                </a:solidFill>
                <a:latin typeface="Arial"/>
                <a:cs typeface="Arial"/>
              </a:rPr>
              <a:t>tää</a:t>
            </a:r>
            <a:r>
              <a:rPr sz="1600" b="1" spc="30" dirty="0" smtClean="0">
                <a:solidFill>
                  <a:schemeClr val="tx2">
                    <a:lumMod val="75000"/>
                  </a:schemeClr>
                </a:solidFill>
                <a:latin typeface="Arial"/>
                <a:cs typeface="Arial"/>
              </a:rPr>
              <a:t> </a:t>
            </a:r>
            <a:r>
              <a:rPr sz="1600" b="1" spc="-10" dirty="0" err="1" smtClean="0">
                <a:solidFill>
                  <a:schemeClr val="tx2">
                    <a:lumMod val="75000"/>
                  </a:schemeClr>
                </a:solidFill>
                <a:latin typeface="Arial"/>
                <a:cs typeface="Arial"/>
              </a:rPr>
              <a:t>laadukkaan</a:t>
            </a:r>
            <a:r>
              <a:rPr lang="fi-FI" sz="1600" b="1" spc="-10" dirty="0" smtClean="0">
                <a:solidFill>
                  <a:schemeClr val="tx2">
                    <a:lumMod val="75000"/>
                  </a:schemeClr>
                </a:solidFill>
                <a:latin typeface="Arial"/>
                <a:cs typeface="Arial"/>
              </a:rPr>
              <a:t> </a:t>
            </a:r>
            <a:r>
              <a:rPr sz="1600" b="1" spc="-10" dirty="0" err="1" smtClean="0">
                <a:solidFill>
                  <a:schemeClr val="tx2">
                    <a:lumMod val="75000"/>
                  </a:schemeClr>
                </a:solidFill>
                <a:latin typeface="Arial"/>
                <a:cs typeface="Arial"/>
              </a:rPr>
              <a:t>luki</a:t>
            </a:r>
            <a:r>
              <a:rPr sz="1600" b="1" spc="-15" dirty="0" err="1" smtClean="0">
                <a:solidFill>
                  <a:schemeClr val="tx2">
                    <a:lumMod val="75000"/>
                  </a:schemeClr>
                </a:solidFill>
                <a:latin typeface="Arial"/>
                <a:cs typeface="Arial"/>
              </a:rPr>
              <a:t>o</a:t>
            </a:r>
            <a:r>
              <a:rPr sz="1600" b="1" spc="-10" dirty="0" err="1" smtClean="0">
                <a:solidFill>
                  <a:schemeClr val="tx2">
                    <a:lumMod val="75000"/>
                  </a:schemeClr>
                </a:solidFill>
                <a:latin typeface="Arial"/>
                <a:cs typeface="Arial"/>
              </a:rPr>
              <a:t>ko</a:t>
            </a:r>
            <a:r>
              <a:rPr sz="1600" b="1" spc="-20" dirty="0" err="1" smtClean="0">
                <a:solidFill>
                  <a:schemeClr val="tx2">
                    <a:lumMod val="75000"/>
                  </a:schemeClr>
                </a:solidFill>
                <a:latin typeface="Arial"/>
                <a:cs typeface="Arial"/>
              </a:rPr>
              <a:t>u</a:t>
            </a:r>
            <a:r>
              <a:rPr sz="1600" b="1" spc="-10" dirty="0" err="1" smtClean="0">
                <a:solidFill>
                  <a:schemeClr val="tx2">
                    <a:lumMod val="75000"/>
                  </a:schemeClr>
                </a:solidFill>
                <a:latin typeface="Arial"/>
                <a:cs typeface="Arial"/>
              </a:rPr>
              <a:t>lu</a:t>
            </a:r>
            <a:r>
              <a:rPr sz="1600" b="1" spc="-20" dirty="0" err="1" smtClean="0">
                <a:solidFill>
                  <a:schemeClr val="tx2">
                    <a:lumMod val="75000"/>
                  </a:schemeClr>
                </a:solidFill>
                <a:latin typeface="Arial"/>
                <a:cs typeface="Arial"/>
              </a:rPr>
              <a:t>t</a:t>
            </a:r>
            <a:r>
              <a:rPr sz="1600" b="1" spc="-10" dirty="0" err="1" smtClean="0">
                <a:solidFill>
                  <a:schemeClr val="tx2">
                    <a:lumMod val="75000"/>
                  </a:schemeClr>
                </a:solidFill>
                <a:latin typeface="Arial"/>
                <a:cs typeface="Arial"/>
              </a:rPr>
              <a:t>uksen</a:t>
            </a:r>
            <a:r>
              <a:rPr sz="1600" b="1" spc="4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saata</a:t>
            </a:r>
            <a:r>
              <a:rPr sz="1600" b="1" spc="-50"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u</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s</a:t>
            </a:r>
            <a:r>
              <a:rPr sz="1600" b="1" spc="5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ja</a:t>
            </a:r>
            <a:r>
              <a:rPr sz="1600" b="1" spc="1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saa</a:t>
            </a:r>
            <a:r>
              <a:rPr sz="1600" b="1" spc="-45" dirty="0" smtClean="0">
                <a:solidFill>
                  <a:schemeClr val="tx2">
                    <a:lumMod val="75000"/>
                  </a:schemeClr>
                </a:solidFill>
                <a:latin typeface="Arial"/>
                <a:cs typeface="Arial"/>
              </a:rPr>
              <a:t>v</a:t>
            </a:r>
            <a:r>
              <a:rPr sz="1600" b="1" spc="-10" dirty="0" smtClean="0">
                <a:solidFill>
                  <a:schemeClr val="tx2">
                    <a:lumMod val="75000"/>
                  </a:schemeClr>
                </a:solidFill>
                <a:latin typeface="Arial"/>
                <a:cs typeface="Arial"/>
              </a:rPr>
              <a:t>u</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et</a:t>
            </a:r>
            <a:r>
              <a:rPr sz="1600" b="1" spc="-20" dirty="0" smtClean="0">
                <a:solidFill>
                  <a:schemeClr val="tx2">
                    <a:lumMod val="75000"/>
                  </a:schemeClr>
                </a:solidFill>
                <a:latin typeface="Arial"/>
                <a:cs typeface="Arial"/>
              </a:rPr>
              <a:t>t</a:t>
            </a:r>
            <a:r>
              <a:rPr sz="1600" b="1" spc="0" dirty="0" smtClean="0">
                <a:solidFill>
                  <a:schemeClr val="tx2">
                    <a:lumMod val="75000"/>
                  </a:schemeClr>
                </a:solidFill>
                <a:latin typeface="Arial"/>
                <a:cs typeface="Arial"/>
              </a:rPr>
              <a:t>a</a:t>
            </a:r>
            <a:r>
              <a:rPr sz="1600" b="1" spc="-25" dirty="0" smtClean="0">
                <a:solidFill>
                  <a:schemeClr val="tx2">
                    <a:lumMod val="75000"/>
                  </a:schemeClr>
                </a:solidFill>
                <a:latin typeface="Arial"/>
                <a:cs typeface="Arial"/>
              </a:rPr>
              <a:t>v</a:t>
            </a:r>
            <a:r>
              <a:rPr sz="1600" b="1" spc="-5"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us tarkoi</a:t>
            </a:r>
            <a:r>
              <a:rPr sz="1600" b="1" spc="-15"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uksen</a:t>
            </a:r>
            <a:r>
              <a:rPr sz="1600" b="1" spc="-25" dirty="0" smtClean="0">
                <a:solidFill>
                  <a:schemeClr val="tx2">
                    <a:lumMod val="75000"/>
                  </a:schemeClr>
                </a:solidFill>
                <a:latin typeface="Arial"/>
                <a:cs typeface="Arial"/>
              </a:rPr>
              <a:t>m</a:t>
            </a:r>
            <a:r>
              <a:rPr sz="1600" b="1" spc="-10" dirty="0" smtClean="0">
                <a:solidFill>
                  <a:schemeClr val="tx2">
                    <a:lumMod val="75000"/>
                  </a:schemeClr>
                </a:solidFill>
                <a:latin typeface="Arial"/>
                <a:cs typeface="Arial"/>
              </a:rPr>
              <a:t>ukaisesti</a:t>
            </a:r>
            <a:r>
              <a:rPr sz="1600" b="1" spc="6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ja</a:t>
            </a:r>
            <a:r>
              <a:rPr sz="1600" b="1" spc="1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te</a:t>
            </a:r>
            <a:r>
              <a:rPr sz="1600" b="1" spc="-20" dirty="0" smtClean="0">
                <a:solidFill>
                  <a:schemeClr val="tx2">
                    <a:lumMod val="75000"/>
                  </a:schemeClr>
                </a:solidFill>
                <a:latin typeface="Arial"/>
                <a:cs typeface="Arial"/>
              </a:rPr>
              <a:t>h</a:t>
            </a:r>
            <a:r>
              <a:rPr sz="1600" b="1" spc="-10" dirty="0" smtClean="0">
                <a:solidFill>
                  <a:schemeClr val="tx2">
                    <a:lumMod val="75000"/>
                  </a:schemeClr>
                </a:solidFill>
                <a:latin typeface="Arial"/>
                <a:cs typeface="Arial"/>
              </a:rPr>
              <a:t>okkaasti</a:t>
            </a:r>
            <a:r>
              <a:rPr sz="1600" b="1" spc="3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alueellisesti</a:t>
            </a:r>
            <a:r>
              <a:rPr sz="1600" b="1" spc="3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ilman</a:t>
            </a:r>
            <a:r>
              <a:rPr sz="1600" b="1" spc="-5" dirty="0" smtClean="0">
                <a:solidFill>
                  <a:schemeClr val="tx2">
                    <a:lumMod val="75000"/>
                  </a:schemeClr>
                </a:solidFill>
                <a:latin typeface="Arial"/>
                <a:cs typeface="Arial"/>
              </a:rPr>
              <a:t> t</a:t>
            </a:r>
            <a:r>
              <a:rPr sz="1600" b="1" spc="-20" dirty="0" smtClean="0">
                <a:solidFill>
                  <a:schemeClr val="tx2">
                    <a:lumMod val="75000"/>
                  </a:schemeClr>
                </a:solidFill>
                <a:latin typeface="Arial"/>
                <a:cs typeface="Arial"/>
              </a:rPr>
              <a:t>u</a:t>
            </a:r>
            <a:r>
              <a:rPr sz="1600" b="1" spc="-10" dirty="0" smtClean="0">
                <a:solidFill>
                  <a:schemeClr val="tx2">
                    <a:lumMod val="75000"/>
                  </a:schemeClr>
                </a:solidFill>
                <a:latin typeface="Arial"/>
                <a:cs typeface="Arial"/>
              </a:rPr>
              <a:t>rhaa</a:t>
            </a:r>
            <a:r>
              <a:rPr sz="1600" b="1" spc="20"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b</a:t>
            </a:r>
            <a:r>
              <a:rPr sz="1600" b="1" spc="-50" dirty="0"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rokraat</a:t>
            </a:r>
            <a:r>
              <a:rPr sz="1600" b="1" spc="-20" dirty="0" smtClean="0">
                <a:solidFill>
                  <a:schemeClr val="tx2">
                    <a:lumMod val="75000"/>
                  </a:schemeClr>
                </a:solidFill>
                <a:latin typeface="Arial"/>
                <a:cs typeface="Arial"/>
              </a:rPr>
              <a:t>t</a:t>
            </a:r>
            <a:r>
              <a:rPr sz="1600" b="1" spc="-5" dirty="0" smtClean="0">
                <a:solidFill>
                  <a:schemeClr val="tx2">
                    <a:lumMod val="75000"/>
                  </a:schemeClr>
                </a:solidFill>
                <a:latin typeface="Arial"/>
                <a:cs typeface="Arial"/>
              </a:rPr>
              <a:t>i</a:t>
            </a:r>
            <a:r>
              <a:rPr sz="1600" b="1" spc="0" dirty="0" smtClean="0">
                <a:solidFill>
                  <a:schemeClr val="tx2">
                    <a:lumMod val="75000"/>
                  </a:schemeClr>
                </a:solidFill>
                <a:latin typeface="Arial"/>
                <a:cs typeface="Arial"/>
              </a:rPr>
              <a:t>s</a:t>
            </a:r>
            <a:r>
              <a:rPr sz="1600" b="1" spc="-10" dirty="0" smtClean="0">
                <a:solidFill>
                  <a:schemeClr val="tx2">
                    <a:lumMod val="75000"/>
                  </a:schemeClr>
                </a:solidFill>
                <a:latin typeface="Arial"/>
                <a:cs typeface="Arial"/>
              </a:rPr>
              <a:t>ta</a:t>
            </a:r>
            <a:r>
              <a:rPr sz="1600" b="1" spc="65" dirty="0" smtClean="0">
                <a:solidFill>
                  <a:schemeClr val="tx2">
                    <a:lumMod val="75000"/>
                  </a:schemeClr>
                </a:solidFill>
                <a:latin typeface="Arial"/>
                <a:cs typeface="Arial"/>
              </a:rPr>
              <a:t> </a:t>
            </a:r>
            <a:r>
              <a:rPr sz="1600" b="1" spc="-10" dirty="0" smtClean="0">
                <a:solidFill>
                  <a:schemeClr val="tx2">
                    <a:lumMod val="75000"/>
                  </a:schemeClr>
                </a:solidFill>
                <a:latin typeface="Arial"/>
                <a:cs typeface="Arial"/>
              </a:rPr>
              <a:t>jä</a:t>
            </a:r>
            <a:r>
              <a:rPr sz="1600" b="1" spc="-50" dirty="0"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k</a:t>
            </a:r>
            <a:r>
              <a:rPr sz="1600" b="1" spc="0" dirty="0" smtClean="0">
                <a:solidFill>
                  <a:schemeClr val="tx2">
                    <a:lumMod val="75000"/>
                  </a:schemeClr>
                </a:solidFill>
                <a:latin typeface="Arial"/>
                <a:cs typeface="Arial"/>
              </a:rPr>
              <a:t>k</a:t>
            </a:r>
            <a:r>
              <a:rPr sz="1600" b="1" spc="-35" dirty="0" smtClean="0">
                <a:solidFill>
                  <a:schemeClr val="tx2">
                    <a:lumMod val="75000"/>
                  </a:schemeClr>
                </a:solidFill>
                <a:latin typeface="Arial"/>
                <a:cs typeface="Arial"/>
              </a:rPr>
              <a:t>y</a:t>
            </a:r>
            <a:r>
              <a:rPr sz="1600" b="1" spc="-10" dirty="0" smtClean="0">
                <a:solidFill>
                  <a:schemeClr val="tx2">
                    <a:lumMod val="75000"/>
                  </a:schemeClr>
                </a:solidFill>
                <a:latin typeface="Arial"/>
                <a:cs typeface="Arial"/>
              </a:rPr>
              <a:t>yt</a:t>
            </a:r>
            <a:r>
              <a:rPr sz="1600" b="1" spc="-20" dirty="0" smtClean="0">
                <a:solidFill>
                  <a:schemeClr val="tx2">
                    <a:lumMod val="75000"/>
                  </a:schemeClr>
                </a:solidFill>
                <a:latin typeface="Arial"/>
                <a:cs typeface="Arial"/>
              </a:rPr>
              <a:t>t</a:t>
            </a:r>
            <a:r>
              <a:rPr sz="1600" b="1" spc="-10" dirty="0" smtClean="0">
                <a:solidFill>
                  <a:schemeClr val="tx2">
                    <a:lumMod val="75000"/>
                  </a:schemeClr>
                </a:solidFill>
                <a:latin typeface="Arial"/>
                <a:cs typeface="Arial"/>
              </a:rPr>
              <a:t>ä</a:t>
            </a:r>
            <a:endParaRPr sz="1600" dirty="0">
              <a:solidFill>
                <a:schemeClr val="tx2">
                  <a:lumMod val="75000"/>
                </a:schemeClr>
              </a:solidFill>
              <a:latin typeface="Arial"/>
              <a:cs typeface="Arial"/>
            </a:endParaRPr>
          </a:p>
        </p:txBody>
      </p:sp>
      <p:sp>
        <p:nvSpPr>
          <p:cNvPr id="5" name="object 5"/>
          <p:cNvSpPr/>
          <p:nvPr/>
        </p:nvSpPr>
        <p:spPr>
          <a:xfrm>
            <a:off x="106679" y="592836"/>
            <a:ext cx="1045463" cy="101346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140309" y="863853"/>
            <a:ext cx="1049655" cy="742950"/>
          </a:xfrm>
          <a:prstGeom prst="rect">
            <a:avLst/>
          </a:prstGeom>
        </p:spPr>
        <p:txBody>
          <a:bodyPr vert="horz" wrap="square" lIns="0" tIns="0" rIns="0" bIns="0" rtlCol="0">
            <a:noAutofit/>
          </a:bodyPr>
          <a:lstStyle/>
          <a:p>
            <a:pPr marL="12700" marR="12700" indent="1270" algn="ctr">
              <a:lnSpc>
                <a:spcPct val="100000"/>
              </a:lnSpc>
            </a:pPr>
            <a:r>
              <a:rPr sz="1200" b="1" spc="-5" dirty="0" smtClean="0">
                <a:solidFill>
                  <a:srgbClr val="792C00"/>
                </a:solidFill>
                <a:latin typeface="Arial"/>
                <a:cs typeface="Arial"/>
              </a:rPr>
              <a:t>M</a:t>
            </a:r>
            <a:r>
              <a:rPr sz="1200" b="1" spc="0" dirty="0" smtClean="0">
                <a:solidFill>
                  <a:srgbClr val="792C00"/>
                </a:solidFill>
                <a:latin typeface="Arial"/>
                <a:cs typeface="Arial"/>
              </a:rPr>
              <a:t>ill</a:t>
            </a:r>
            <a:r>
              <a:rPr sz="1200" b="1" spc="5" dirty="0" smtClean="0">
                <a:solidFill>
                  <a:srgbClr val="792C00"/>
                </a:solidFill>
                <a:latin typeface="Arial"/>
                <a:cs typeface="Arial"/>
              </a:rPr>
              <a:t>a</a:t>
            </a:r>
            <a:r>
              <a:rPr sz="1200" b="1" spc="0" dirty="0" smtClean="0">
                <a:solidFill>
                  <a:srgbClr val="792C00"/>
                </a:solidFill>
                <a:latin typeface="Arial"/>
                <a:cs typeface="Arial"/>
              </a:rPr>
              <a:t>inen on t</a:t>
            </a:r>
            <a:r>
              <a:rPr sz="1200" b="1" spc="-5" dirty="0" smtClean="0">
                <a:solidFill>
                  <a:srgbClr val="792C00"/>
                </a:solidFill>
                <a:latin typeface="Arial"/>
                <a:cs typeface="Arial"/>
              </a:rPr>
              <a:t>u</a:t>
            </a:r>
            <a:r>
              <a:rPr sz="1200" b="1" spc="0" dirty="0" smtClean="0">
                <a:solidFill>
                  <a:srgbClr val="792C00"/>
                </a:solidFill>
                <a:latin typeface="Arial"/>
                <a:cs typeface="Arial"/>
              </a:rPr>
              <a:t>l</a:t>
            </a:r>
            <a:r>
              <a:rPr sz="1200" b="1" spc="5" dirty="0" smtClean="0">
                <a:solidFill>
                  <a:srgbClr val="792C00"/>
                </a:solidFill>
                <a:latin typeface="Arial"/>
                <a:cs typeface="Arial"/>
              </a:rPr>
              <a:t>e</a:t>
            </a:r>
            <a:r>
              <a:rPr sz="1200" b="1" spc="-20" dirty="0" smtClean="0">
                <a:solidFill>
                  <a:srgbClr val="792C00"/>
                </a:solidFill>
                <a:latin typeface="Arial"/>
                <a:cs typeface="Arial"/>
              </a:rPr>
              <a:t>v</a:t>
            </a:r>
            <a:r>
              <a:rPr sz="1200" b="1" spc="0" dirty="0" smtClean="0">
                <a:solidFill>
                  <a:srgbClr val="792C00"/>
                </a:solidFill>
                <a:latin typeface="Arial"/>
                <a:cs typeface="Arial"/>
              </a:rPr>
              <a:t>ai</a:t>
            </a:r>
            <a:r>
              <a:rPr sz="1200" b="1" spc="5" dirty="0" smtClean="0">
                <a:solidFill>
                  <a:srgbClr val="792C00"/>
                </a:solidFill>
                <a:latin typeface="Arial"/>
                <a:cs typeface="Arial"/>
              </a:rPr>
              <a:t>s</a:t>
            </a:r>
            <a:r>
              <a:rPr sz="1200" b="1" spc="0" dirty="0" smtClean="0">
                <a:solidFill>
                  <a:srgbClr val="792C00"/>
                </a:solidFill>
                <a:latin typeface="Arial"/>
                <a:cs typeface="Arial"/>
              </a:rPr>
              <a:t>uuden h</a:t>
            </a:r>
            <a:r>
              <a:rPr sz="1200" b="1" spc="-35" dirty="0" smtClean="0">
                <a:solidFill>
                  <a:srgbClr val="792C00"/>
                </a:solidFill>
                <a:latin typeface="Arial"/>
                <a:cs typeface="Arial"/>
              </a:rPr>
              <a:t>y</a:t>
            </a:r>
            <a:r>
              <a:rPr sz="1200" b="1" spc="-20" dirty="0" smtClean="0">
                <a:solidFill>
                  <a:srgbClr val="792C00"/>
                </a:solidFill>
                <a:latin typeface="Arial"/>
                <a:cs typeface="Arial"/>
              </a:rPr>
              <a:t>v</a:t>
            </a:r>
            <a:r>
              <a:rPr sz="1200" b="1" spc="0" dirty="0" smtClean="0">
                <a:solidFill>
                  <a:srgbClr val="792C00"/>
                </a:solidFill>
                <a:latin typeface="Arial"/>
                <a:cs typeface="Arial"/>
              </a:rPr>
              <a:t>ä</a:t>
            </a:r>
            <a:r>
              <a:rPr sz="1200" b="1" spc="40" dirty="0" smtClean="0">
                <a:solidFill>
                  <a:srgbClr val="792C00"/>
                </a:solidFill>
                <a:latin typeface="Arial"/>
                <a:cs typeface="Arial"/>
              </a:rPr>
              <a:t> </a:t>
            </a:r>
            <a:r>
              <a:rPr sz="1200" b="1" spc="0" dirty="0" smtClean="0">
                <a:solidFill>
                  <a:srgbClr val="792C00"/>
                </a:solidFill>
                <a:latin typeface="Arial"/>
                <a:cs typeface="Arial"/>
              </a:rPr>
              <a:t>lukio 2025?</a:t>
            </a:r>
            <a:endParaRPr sz="1200" dirty="0">
              <a:latin typeface="Arial"/>
              <a:cs typeface="Arial"/>
            </a:endParaRPr>
          </a:p>
        </p:txBody>
      </p:sp>
      <p:sp>
        <p:nvSpPr>
          <p:cNvPr id="10" name="Dian numeron paikkamerkki 9"/>
          <p:cNvSpPr>
            <a:spLocks noGrp="1"/>
          </p:cNvSpPr>
          <p:nvPr>
            <p:ph type="sldNum" sz="quarter" idx="7"/>
          </p:nvPr>
        </p:nvSpPr>
        <p:spPr/>
        <p:txBody>
          <a:bodyPr/>
          <a:lstStyle/>
          <a:p>
            <a:fld id="{B6F15528-21DE-4FAA-801E-634DDDAF4B2B}" type="slidenum">
              <a:rPr lang="fi-FI" smtClean="0"/>
              <a:t>82</a:t>
            </a:fld>
            <a:endParaRPr lang="fi-FI"/>
          </a:p>
        </p:txBody>
      </p:sp>
      <p:sp>
        <p:nvSpPr>
          <p:cNvPr id="7" name="Päivämäärän paikkamerkki 6"/>
          <p:cNvSpPr>
            <a:spLocks noGrp="1"/>
          </p:cNvSpPr>
          <p:nvPr>
            <p:ph type="dt" sz="half" idx="6"/>
          </p:nvPr>
        </p:nvSpPr>
        <p:spPr/>
        <p:txBody>
          <a:bodyPr/>
          <a:lstStyle/>
          <a:p>
            <a:fld id="{181A228E-3D30-4ACC-930C-B837BE61ED00}" type="datetime1">
              <a:rPr lang="fi-FI" smtClean="0"/>
              <a:t>5.10.2016</a:t>
            </a:fld>
            <a:endParaRPr lang="en-US" smtClean="0"/>
          </a:p>
        </p:txBody>
      </p:sp>
      <p:sp>
        <p:nvSpPr>
          <p:cNvPr id="8" name="Alatunnisteen paikkamerkki 7"/>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solidFill>
                  <a:srgbClr val="1F497D">
                    <a:lumMod val="75000"/>
                  </a:srgbClr>
                </a:solidFill>
                <a:cs typeface="Verdana"/>
              </a:rPr>
              <a:t>Muuta</a:t>
            </a:r>
            <a:endParaRPr lang="fi-FI" dirty="0"/>
          </a:p>
        </p:txBody>
      </p:sp>
      <p:sp>
        <p:nvSpPr>
          <p:cNvPr id="3" name="Sisällön paikkamerkki 2"/>
          <p:cNvSpPr>
            <a:spLocks noGrp="1"/>
          </p:cNvSpPr>
          <p:nvPr>
            <p:ph idx="1"/>
          </p:nvPr>
        </p:nvSpPr>
        <p:spPr/>
        <p:txBody>
          <a:bodyPr/>
          <a:lstStyle/>
          <a:p>
            <a:pPr marL="527050" indent="-457200">
              <a:spcBef>
                <a:spcPts val="0"/>
              </a:spcBef>
              <a:buClrTx/>
            </a:pPr>
            <a:r>
              <a:rPr lang="fi-FI" sz="2800" b="1" dirty="0" smtClean="0">
                <a:solidFill>
                  <a:srgbClr val="1F497D">
                    <a:lumMod val="75000"/>
                  </a:srgbClr>
                </a:solidFill>
                <a:cs typeface="Verdana"/>
              </a:rPr>
              <a:t>Lukion </a:t>
            </a:r>
            <a:r>
              <a:rPr lang="fi-FI" sz="2800" b="1" dirty="0">
                <a:solidFill>
                  <a:srgbClr val="1F497D">
                    <a:lumMod val="75000"/>
                  </a:srgbClr>
                </a:solidFill>
                <a:cs typeface="Verdana"/>
              </a:rPr>
              <a:t>uudet opetussuunnitelmat, 	</a:t>
            </a:r>
            <a:endParaRPr lang="fi-FI" sz="2800" b="1" dirty="0" smtClean="0">
              <a:solidFill>
                <a:srgbClr val="1F497D">
                  <a:lumMod val="75000"/>
                </a:srgbClr>
              </a:solidFill>
              <a:cs typeface="Verdana"/>
            </a:endParaRPr>
          </a:p>
          <a:p>
            <a:pPr marL="527050" indent="-457200">
              <a:spcBef>
                <a:spcPts val="0"/>
              </a:spcBef>
              <a:buClrTx/>
            </a:pPr>
            <a:r>
              <a:rPr lang="fi-FI" sz="2800" b="1" dirty="0" smtClean="0">
                <a:solidFill>
                  <a:srgbClr val="1F497D">
                    <a:lumMod val="75000"/>
                  </a:srgbClr>
                </a:solidFill>
                <a:cs typeface="Verdana"/>
              </a:rPr>
              <a:t>Sähköistyvät ylioppilaskirjoitukset </a:t>
            </a:r>
          </a:p>
          <a:p>
            <a:pPr marL="527050" indent="-457200">
              <a:spcBef>
                <a:spcPts val="0"/>
              </a:spcBef>
              <a:buClrTx/>
            </a:pPr>
            <a:endParaRPr lang="fi-FI" sz="2800" b="1" dirty="0">
              <a:solidFill>
                <a:srgbClr val="1F497D">
                  <a:lumMod val="75000"/>
                </a:srgbClr>
              </a:solidFill>
              <a:cs typeface="Verdana"/>
            </a:endParaRPr>
          </a:p>
          <a:p>
            <a:pPr marL="527050" indent="-457200">
              <a:spcBef>
                <a:spcPts val="0"/>
              </a:spcBef>
              <a:buClrTx/>
            </a:pPr>
            <a:r>
              <a:rPr lang="fi-FI" sz="2800" b="1" dirty="0" smtClean="0">
                <a:solidFill>
                  <a:srgbClr val="1F497D">
                    <a:lumMod val="75000"/>
                  </a:srgbClr>
                </a:solidFill>
                <a:cs typeface="Verdana"/>
              </a:rPr>
              <a:t>Kehittyvät ylioppilaskirjoitukset</a:t>
            </a:r>
          </a:p>
          <a:p>
            <a:pPr marL="927100" lvl="1" indent="-457200">
              <a:spcBef>
                <a:spcPts val="0"/>
              </a:spcBef>
              <a:buClrTx/>
            </a:pPr>
            <a:r>
              <a:rPr lang="fi-FI" sz="2400" b="1" dirty="0" smtClean="0">
                <a:solidFill>
                  <a:srgbClr val="1F497D">
                    <a:lumMod val="75000"/>
                  </a:srgbClr>
                </a:solidFill>
                <a:cs typeface="Verdana"/>
              </a:rPr>
              <a:t>OKM: Ylioppilastutkinnon kehittämistarpeita selvittävä työryhmä</a:t>
            </a:r>
          </a:p>
          <a:p>
            <a:pPr marL="927100" lvl="1" indent="-457200">
              <a:spcBef>
                <a:spcPts val="0"/>
              </a:spcBef>
              <a:buClrTx/>
            </a:pPr>
            <a:r>
              <a:rPr lang="fi-FI" sz="2400" b="1" dirty="0" smtClean="0">
                <a:solidFill>
                  <a:srgbClr val="1F497D">
                    <a:lumMod val="75000"/>
                  </a:srgbClr>
                </a:solidFill>
                <a:cs typeface="Verdana"/>
              </a:rPr>
              <a:t>OKM: Ylioppilastutkinnon parempi hyödyntäminen korkeakouluvalinnoissa</a:t>
            </a:r>
            <a:endParaRPr lang="fi-FI" sz="2400" b="1" dirty="0">
              <a:solidFill>
                <a:srgbClr val="1F497D">
                  <a:lumMod val="75000"/>
                </a:srgbClr>
              </a:solidFill>
              <a:cs typeface="Verdana"/>
            </a:endParaRPr>
          </a:p>
          <a:p>
            <a:pPr marL="0" indent="0">
              <a:buNone/>
            </a:pPr>
            <a:endParaRPr lang="fi-FI" dirty="0"/>
          </a:p>
        </p:txBody>
      </p:sp>
      <p:sp>
        <p:nvSpPr>
          <p:cNvPr id="4" name="Päivämäärän paikkamerkki 3"/>
          <p:cNvSpPr>
            <a:spLocks noGrp="1"/>
          </p:cNvSpPr>
          <p:nvPr>
            <p:ph type="dt" sz="half" idx="10"/>
          </p:nvPr>
        </p:nvSpPr>
        <p:spPr/>
        <p:txBody>
          <a:bodyPr/>
          <a:lstStyle/>
          <a:p>
            <a:fld id="{8D64ED64-71A8-4BFB-A989-9D4BB1C11952}" type="datetime1">
              <a:rPr lang="fi-FI" smtClean="0">
                <a:solidFill>
                  <a:srgbClr val="002E63"/>
                </a:solidFill>
              </a:rPr>
              <a:t>5.10.2016</a:t>
            </a:fld>
            <a:endParaRPr lang="fi-FI">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83</a:t>
            </a:fld>
            <a:endParaRPr lang="fi-FI">
              <a:solidFill>
                <a:srgbClr val="002E63"/>
              </a:solidFill>
            </a:endParaRPr>
          </a:p>
        </p:txBody>
      </p:sp>
      <p:sp>
        <p:nvSpPr>
          <p:cNvPr id="7" name="Alatunnisteen paikkamerkki 6"/>
          <p:cNvSpPr>
            <a:spLocks noGrp="1"/>
          </p:cNvSpPr>
          <p:nvPr>
            <p:ph type="ftr" sz="quarter" idx="11"/>
          </p:nvPr>
        </p:nvSpPr>
        <p:spPr/>
        <p:txBody>
          <a:bodyPr/>
          <a:lstStyle/>
          <a:p>
            <a:r>
              <a:rPr lang="fi-FI" smtClean="0">
                <a:solidFill>
                  <a:srgbClr val="002E63"/>
                </a:solidFill>
              </a:rPr>
              <a:t>Liese Eskelinen</a:t>
            </a:r>
            <a:endParaRPr lang="fi-FI">
              <a:solidFill>
                <a:srgbClr val="002E63"/>
              </a:solidFill>
            </a:endParaRPr>
          </a:p>
        </p:txBody>
      </p:sp>
    </p:spTree>
    <p:extLst>
      <p:ext uri="{BB962C8B-B14F-4D97-AF65-F5344CB8AC3E}">
        <p14:creationId xmlns:p14="http://schemas.microsoft.com/office/powerpoint/2010/main" val="1110454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22529"/>
            <a:ext cx="9144000" cy="13546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54609" y="6272936"/>
            <a:ext cx="1549908" cy="370331"/>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4939665" y="331932"/>
            <a:ext cx="4104004" cy="844550"/>
          </a:xfrm>
          <a:prstGeom prst="rect">
            <a:avLst/>
          </a:prstGeom>
        </p:spPr>
        <p:txBody>
          <a:bodyPr vert="horz" wrap="square" lIns="0" tIns="0" rIns="0" bIns="0" rtlCol="0">
            <a:noAutofit/>
          </a:bodyPr>
          <a:lstStyle/>
          <a:p>
            <a:pPr marL="12700" marR="12700">
              <a:lnSpc>
                <a:spcPct val="100099"/>
              </a:lnSpc>
            </a:pPr>
            <a:r>
              <a:rPr sz="2800" b="1" spc="-20" dirty="0" smtClean="0">
                <a:solidFill>
                  <a:srgbClr val="002D62"/>
                </a:solidFill>
                <a:latin typeface="Verdana"/>
                <a:cs typeface="Verdana"/>
              </a:rPr>
              <a:t>Opetus</a:t>
            </a:r>
            <a:r>
              <a:rPr sz="2800" b="1" spc="20" dirty="0" smtClean="0">
                <a:solidFill>
                  <a:srgbClr val="002D62"/>
                </a:solidFill>
                <a:latin typeface="Verdana"/>
                <a:cs typeface="Verdana"/>
              </a:rPr>
              <a:t> </a:t>
            </a:r>
            <a:r>
              <a:rPr sz="2800" b="1" spc="-15" dirty="0" smtClean="0">
                <a:solidFill>
                  <a:srgbClr val="002D62"/>
                </a:solidFill>
                <a:latin typeface="Verdana"/>
                <a:cs typeface="Verdana"/>
              </a:rPr>
              <a:t>ja</a:t>
            </a:r>
            <a:r>
              <a:rPr sz="2800" b="1" spc="15" dirty="0" smtClean="0">
                <a:solidFill>
                  <a:srgbClr val="002D62"/>
                </a:solidFill>
                <a:latin typeface="Verdana"/>
                <a:cs typeface="Verdana"/>
              </a:rPr>
              <a:t> </a:t>
            </a:r>
            <a:r>
              <a:rPr sz="2800" b="1" spc="-20" dirty="0" smtClean="0">
                <a:solidFill>
                  <a:srgbClr val="002D62"/>
                </a:solidFill>
                <a:latin typeface="Verdana"/>
                <a:cs typeface="Verdana"/>
              </a:rPr>
              <a:t>kulttuuri</a:t>
            </a:r>
            <a:r>
              <a:rPr sz="2800" b="1" spc="50" dirty="0" smtClean="0">
                <a:solidFill>
                  <a:srgbClr val="002D62"/>
                </a:solidFill>
                <a:latin typeface="Verdana"/>
                <a:cs typeface="Verdana"/>
              </a:rPr>
              <a:t> </a:t>
            </a:r>
            <a:r>
              <a:rPr sz="2800" b="1" spc="-15" dirty="0" smtClean="0">
                <a:solidFill>
                  <a:srgbClr val="002D62"/>
                </a:solidFill>
                <a:latin typeface="Verdana"/>
                <a:cs typeface="Verdana"/>
              </a:rPr>
              <a:t>- uutiskirje</a:t>
            </a:r>
            <a:endParaRPr sz="2800">
              <a:latin typeface="Verdana"/>
              <a:cs typeface="Verdana"/>
            </a:endParaRPr>
          </a:p>
        </p:txBody>
      </p:sp>
      <p:sp>
        <p:nvSpPr>
          <p:cNvPr id="5" name="object 5"/>
          <p:cNvSpPr txBox="1"/>
          <p:nvPr/>
        </p:nvSpPr>
        <p:spPr>
          <a:xfrm>
            <a:off x="4939665" y="1459865"/>
            <a:ext cx="3973195" cy="3664585"/>
          </a:xfrm>
          <a:prstGeom prst="rect">
            <a:avLst/>
          </a:prstGeom>
        </p:spPr>
        <p:txBody>
          <a:bodyPr vert="horz" wrap="square" lIns="0" tIns="0" rIns="0" bIns="0" rtlCol="0">
            <a:noAutofit/>
          </a:bodyPr>
          <a:lstStyle/>
          <a:p>
            <a:pPr marL="12700">
              <a:lnSpc>
                <a:spcPct val="100000"/>
              </a:lnSpc>
            </a:pPr>
            <a:r>
              <a:rPr sz="2000" dirty="0" smtClean="0">
                <a:solidFill>
                  <a:srgbClr val="002D62"/>
                </a:solidFill>
                <a:latin typeface="Verdana"/>
                <a:cs typeface="Verdana"/>
              </a:rPr>
              <a:t>A</a:t>
            </a:r>
            <a:r>
              <a:rPr sz="2000" spc="-10" dirty="0" smtClean="0">
                <a:solidFill>
                  <a:srgbClr val="002D62"/>
                </a:solidFill>
                <a:latin typeface="Verdana"/>
                <a:cs typeface="Verdana"/>
              </a:rPr>
              <a:t>j</a:t>
            </a:r>
            <a:r>
              <a:rPr sz="2000" spc="0" dirty="0" smtClean="0">
                <a:solidFill>
                  <a:srgbClr val="002D62"/>
                </a:solidFill>
                <a:latin typeface="Verdana"/>
                <a:cs typeface="Verdana"/>
              </a:rPr>
              <a:t>an</a:t>
            </a:r>
            <a:r>
              <a:rPr sz="2000" spc="-25" dirty="0" smtClean="0">
                <a:solidFill>
                  <a:srgbClr val="002D62"/>
                </a:solidFill>
                <a:latin typeface="Verdana"/>
                <a:cs typeface="Verdana"/>
              </a:rPr>
              <a:t>k</a:t>
            </a:r>
            <a:r>
              <a:rPr sz="2000" spc="0" dirty="0" smtClean="0">
                <a:solidFill>
                  <a:srgbClr val="002D62"/>
                </a:solidFill>
                <a:latin typeface="Verdana"/>
                <a:cs typeface="Verdana"/>
              </a:rPr>
              <a:t>ohta</a:t>
            </a:r>
            <a:r>
              <a:rPr sz="2000" spc="-15" dirty="0" smtClean="0">
                <a:solidFill>
                  <a:srgbClr val="002D62"/>
                </a:solidFill>
                <a:latin typeface="Verdana"/>
                <a:cs typeface="Verdana"/>
              </a:rPr>
              <a:t>i</a:t>
            </a:r>
            <a:r>
              <a:rPr sz="2000" spc="0" dirty="0" smtClean="0">
                <a:solidFill>
                  <a:srgbClr val="002D62"/>
                </a:solidFill>
                <a:latin typeface="Verdana"/>
                <a:cs typeface="Verdana"/>
              </a:rPr>
              <a:t>sta</a:t>
            </a:r>
            <a:r>
              <a:rPr sz="2000" spc="-20" dirty="0" smtClean="0">
                <a:solidFill>
                  <a:srgbClr val="002D62"/>
                </a:solidFill>
                <a:latin typeface="Verdana"/>
                <a:cs typeface="Verdana"/>
              </a:rPr>
              <a:t> </a:t>
            </a:r>
            <a:r>
              <a:rPr sz="2000" spc="0" dirty="0" smtClean="0">
                <a:solidFill>
                  <a:srgbClr val="002D62"/>
                </a:solidFill>
                <a:latin typeface="Verdana"/>
                <a:cs typeface="Verdana"/>
              </a:rPr>
              <a:t>t</a:t>
            </a:r>
            <a:r>
              <a:rPr sz="2000" spc="-10" dirty="0" smtClean="0">
                <a:solidFill>
                  <a:srgbClr val="002D62"/>
                </a:solidFill>
                <a:latin typeface="Verdana"/>
                <a:cs typeface="Verdana"/>
              </a:rPr>
              <a:t>ie</a:t>
            </a:r>
            <a:r>
              <a:rPr sz="2000" spc="0" dirty="0" smtClean="0">
                <a:solidFill>
                  <a:srgbClr val="002D62"/>
                </a:solidFill>
                <a:latin typeface="Verdana"/>
                <a:cs typeface="Verdana"/>
              </a:rPr>
              <a:t>toa</a:t>
            </a:r>
            <a:r>
              <a:rPr sz="2000" spc="-15" dirty="0" smtClean="0">
                <a:solidFill>
                  <a:srgbClr val="002D62"/>
                </a:solidFill>
                <a:latin typeface="Verdana"/>
                <a:cs typeface="Verdana"/>
              </a:rPr>
              <a:t> </a:t>
            </a:r>
            <a:r>
              <a:rPr sz="2000" spc="0" dirty="0" smtClean="0">
                <a:solidFill>
                  <a:srgbClr val="002D62"/>
                </a:solidFill>
                <a:latin typeface="Verdana"/>
                <a:cs typeface="Verdana"/>
              </a:rPr>
              <a:t>op</a:t>
            </a:r>
            <a:r>
              <a:rPr sz="2000" spc="-15" dirty="0" smtClean="0">
                <a:solidFill>
                  <a:srgbClr val="002D62"/>
                </a:solidFill>
                <a:latin typeface="Verdana"/>
                <a:cs typeface="Verdana"/>
              </a:rPr>
              <a:t>e</a:t>
            </a:r>
            <a:r>
              <a:rPr sz="2000" spc="0" dirty="0" smtClean="0">
                <a:solidFill>
                  <a:srgbClr val="002D62"/>
                </a:solidFill>
                <a:latin typeface="Verdana"/>
                <a:cs typeface="Verdana"/>
              </a:rPr>
              <a:t>tu</a:t>
            </a:r>
            <a:r>
              <a:rPr sz="2000" spc="5" dirty="0" smtClean="0">
                <a:solidFill>
                  <a:srgbClr val="002D62"/>
                </a:solidFill>
                <a:latin typeface="Verdana"/>
                <a:cs typeface="Verdana"/>
              </a:rPr>
              <a:t>s</a:t>
            </a:r>
            <a:r>
              <a:rPr sz="2000" spc="0" dirty="0" smtClean="0">
                <a:solidFill>
                  <a:srgbClr val="002D62"/>
                </a:solidFill>
                <a:latin typeface="Verdana"/>
                <a:cs typeface="Verdana"/>
              </a:rPr>
              <a:t>-</a:t>
            </a:r>
            <a:r>
              <a:rPr sz="2000" spc="-20" dirty="0" smtClean="0">
                <a:solidFill>
                  <a:srgbClr val="002D62"/>
                </a:solidFill>
                <a:latin typeface="Verdana"/>
                <a:cs typeface="Verdana"/>
              </a:rPr>
              <a:t> </a:t>
            </a:r>
            <a:r>
              <a:rPr sz="2000" spc="-10" dirty="0" smtClean="0">
                <a:solidFill>
                  <a:srgbClr val="002D62"/>
                </a:solidFill>
                <a:latin typeface="Verdana"/>
                <a:cs typeface="Verdana"/>
              </a:rPr>
              <a:t>ja</a:t>
            </a:r>
            <a:endParaRPr sz="2000">
              <a:latin typeface="Verdana"/>
              <a:cs typeface="Verdana"/>
            </a:endParaRPr>
          </a:p>
          <a:p>
            <a:pPr marL="12700">
              <a:lnSpc>
                <a:spcPct val="100000"/>
              </a:lnSpc>
            </a:pPr>
            <a:r>
              <a:rPr sz="2000" dirty="0" smtClean="0">
                <a:solidFill>
                  <a:srgbClr val="002D62"/>
                </a:solidFill>
                <a:latin typeface="Verdana"/>
                <a:cs typeface="Verdana"/>
              </a:rPr>
              <a:t>ku</a:t>
            </a:r>
            <a:r>
              <a:rPr sz="2000" spc="-10" dirty="0" smtClean="0">
                <a:solidFill>
                  <a:srgbClr val="002D62"/>
                </a:solidFill>
                <a:latin typeface="Verdana"/>
                <a:cs typeface="Verdana"/>
              </a:rPr>
              <a:t>l</a:t>
            </a:r>
            <a:r>
              <a:rPr sz="2000" spc="0" dirty="0" smtClean="0">
                <a:solidFill>
                  <a:srgbClr val="002D62"/>
                </a:solidFill>
                <a:latin typeface="Verdana"/>
                <a:cs typeface="Verdana"/>
              </a:rPr>
              <a:t>ttuur</a:t>
            </a:r>
            <a:r>
              <a:rPr sz="2000" spc="-15" dirty="0" smtClean="0">
                <a:solidFill>
                  <a:srgbClr val="002D62"/>
                </a:solidFill>
                <a:latin typeface="Verdana"/>
                <a:cs typeface="Verdana"/>
              </a:rPr>
              <a:t>i</a:t>
            </a:r>
            <a:r>
              <a:rPr sz="2000" spc="0" dirty="0" smtClean="0">
                <a:solidFill>
                  <a:srgbClr val="002D62"/>
                </a:solidFill>
                <a:latin typeface="Verdana"/>
                <a:cs typeface="Verdana"/>
              </a:rPr>
              <a:t>a</a:t>
            </a:r>
            <a:r>
              <a:rPr sz="2000" spc="-10" dirty="0" smtClean="0">
                <a:solidFill>
                  <a:srgbClr val="002D62"/>
                </a:solidFill>
                <a:latin typeface="Verdana"/>
                <a:cs typeface="Verdana"/>
              </a:rPr>
              <a:t>s</a:t>
            </a:r>
            <a:r>
              <a:rPr sz="2000" spc="-15" dirty="0" smtClean="0">
                <a:solidFill>
                  <a:srgbClr val="002D62"/>
                </a:solidFill>
                <a:latin typeface="Verdana"/>
                <a:cs typeface="Verdana"/>
              </a:rPr>
              <a:t>i</a:t>
            </a:r>
            <a:r>
              <a:rPr sz="2000" spc="0" dirty="0" smtClean="0">
                <a:solidFill>
                  <a:srgbClr val="002D62"/>
                </a:solidFill>
                <a:latin typeface="Verdana"/>
                <a:cs typeface="Verdana"/>
              </a:rPr>
              <a:t>o</a:t>
            </a:r>
            <a:r>
              <a:rPr sz="2000" spc="-20" dirty="0" smtClean="0">
                <a:solidFill>
                  <a:srgbClr val="002D62"/>
                </a:solidFill>
                <a:latin typeface="Verdana"/>
                <a:cs typeface="Verdana"/>
              </a:rPr>
              <a:t>i</a:t>
            </a:r>
            <a:r>
              <a:rPr sz="2000" spc="0" dirty="0" smtClean="0">
                <a:solidFill>
                  <a:srgbClr val="002D62"/>
                </a:solidFill>
                <a:latin typeface="Verdana"/>
                <a:cs typeface="Verdana"/>
              </a:rPr>
              <a:t>sta</a:t>
            </a:r>
            <a:endParaRPr sz="2000">
              <a:latin typeface="Verdana"/>
              <a:cs typeface="Verdana"/>
            </a:endParaRPr>
          </a:p>
          <a:p>
            <a:pPr marL="12700">
              <a:lnSpc>
                <a:spcPct val="100000"/>
              </a:lnSpc>
            </a:pPr>
            <a:r>
              <a:rPr sz="2000" dirty="0" smtClean="0">
                <a:solidFill>
                  <a:srgbClr val="002D62"/>
                </a:solidFill>
                <a:latin typeface="Verdana"/>
                <a:cs typeface="Verdana"/>
              </a:rPr>
              <a:t>m</a:t>
            </a:r>
            <a:r>
              <a:rPr sz="2000" spc="-10" dirty="0" smtClean="0">
                <a:solidFill>
                  <a:srgbClr val="002D62"/>
                </a:solidFill>
                <a:latin typeface="Verdana"/>
                <a:cs typeface="Verdana"/>
              </a:rPr>
              <a:t>a</a:t>
            </a:r>
            <a:r>
              <a:rPr sz="2000" spc="0" dirty="0" smtClean="0">
                <a:solidFill>
                  <a:srgbClr val="002D62"/>
                </a:solidFill>
                <a:latin typeface="Verdana"/>
                <a:cs typeface="Verdana"/>
              </a:rPr>
              <a:t>ksu</a:t>
            </a:r>
            <a:r>
              <a:rPr sz="2000" spc="5" dirty="0" smtClean="0">
                <a:solidFill>
                  <a:srgbClr val="002D62"/>
                </a:solidFill>
                <a:latin typeface="Verdana"/>
                <a:cs typeface="Verdana"/>
              </a:rPr>
              <a:t>t</a:t>
            </a:r>
            <a:r>
              <a:rPr sz="2000" spc="0" dirty="0" smtClean="0">
                <a:solidFill>
                  <a:srgbClr val="002D62"/>
                </a:solidFill>
                <a:latin typeface="Verdana"/>
                <a:cs typeface="Verdana"/>
              </a:rPr>
              <a:t>ta</a:t>
            </a:r>
            <a:r>
              <a:rPr sz="2000" spc="-25" dirty="0" smtClean="0">
                <a:solidFill>
                  <a:srgbClr val="002D62"/>
                </a:solidFill>
                <a:latin typeface="Verdana"/>
                <a:cs typeface="Verdana"/>
              </a:rPr>
              <a:t> </a:t>
            </a:r>
            <a:r>
              <a:rPr sz="2000" spc="0" dirty="0" smtClean="0">
                <a:solidFill>
                  <a:srgbClr val="002D62"/>
                </a:solidFill>
                <a:latin typeface="Verdana"/>
                <a:cs typeface="Verdana"/>
              </a:rPr>
              <a:t>sähköp</a:t>
            </a:r>
            <a:r>
              <a:rPr sz="2000" spc="-10" dirty="0" smtClean="0">
                <a:solidFill>
                  <a:srgbClr val="002D62"/>
                </a:solidFill>
                <a:latin typeface="Verdana"/>
                <a:cs typeface="Verdana"/>
              </a:rPr>
              <a:t>o</a:t>
            </a:r>
            <a:r>
              <a:rPr sz="2000" spc="0" dirty="0" smtClean="0">
                <a:solidFill>
                  <a:srgbClr val="002D62"/>
                </a:solidFill>
                <a:latin typeface="Verdana"/>
                <a:cs typeface="Verdana"/>
              </a:rPr>
              <a:t>st</a:t>
            </a:r>
            <a:r>
              <a:rPr sz="2000" spc="-10" dirty="0" smtClean="0">
                <a:solidFill>
                  <a:srgbClr val="002D62"/>
                </a:solidFill>
                <a:latin typeface="Verdana"/>
                <a:cs typeface="Verdana"/>
              </a:rPr>
              <a:t>i</a:t>
            </a:r>
            <a:r>
              <a:rPr sz="2000" spc="-15" dirty="0" smtClean="0">
                <a:solidFill>
                  <a:srgbClr val="002D62"/>
                </a:solidFill>
                <a:latin typeface="Verdana"/>
                <a:cs typeface="Verdana"/>
              </a:rPr>
              <a:t>i</a:t>
            </a:r>
            <a:r>
              <a:rPr sz="2000" spc="0" dirty="0" smtClean="0">
                <a:solidFill>
                  <a:srgbClr val="002D62"/>
                </a:solidFill>
                <a:latin typeface="Verdana"/>
                <a:cs typeface="Verdana"/>
              </a:rPr>
              <a:t>si</a:t>
            </a:r>
            <a:endParaRPr sz="2000">
              <a:latin typeface="Verdana"/>
              <a:cs typeface="Verdana"/>
            </a:endParaRPr>
          </a:p>
          <a:p>
            <a:pPr marL="12700">
              <a:lnSpc>
                <a:spcPct val="100000"/>
              </a:lnSpc>
            </a:pPr>
            <a:r>
              <a:rPr sz="2000" dirty="0" smtClean="0">
                <a:solidFill>
                  <a:srgbClr val="002D62"/>
                </a:solidFill>
                <a:latin typeface="Verdana"/>
                <a:cs typeface="Verdana"/>
              </a:rPr>
              <a:t>s</a:t>
            </a:r>
            <a:r>
              <a:rPr sz="2000" spc="-10" dirty="0" smtClean="0">
                <a:solidFill>
                  <a:srgbClr val="002D62"/>
                </a:solidFill>
                <a:latin typeface="Verdana"/>
                <a:cs typeface="Verdana"/>
              </a:rPr>
              <a:t>e</a:t>
            </a:r>
            <a:r>
              <a:rPr sz="2000" spc="0" dirty="0" smtClean="0">
                <a:solidFill>
                  <a:srgbClr val="002D62"/>
                </a:solidFill>
                <a:latin typeface="Verdana"/>
                <a:cs typeface="Verdana"/>
              </a:rPr>
              <a:t>kä</a:t>
            </a:r>
            <a:r>
              <a:rPr sz="2000" spc="-10" dirty="0" smtClean="0">
                <a:solidFill>
                  <a:srgbClr val="002D62"/>
                </a:solidFill>
                <a:latin typeface="Verdana"/>
                <a:cs typeface="Verdana"/>
              </a:rPr>
              <a:t> </a:t>
            </a:r>
            <a:r>
              <a:rPr sz="2000" spc="0" dirty="0" smtClean="0">
                <a:solidFill>
                  <a:srgbClr val="002D62"/>
                </a:solidFill>
                <a:latin typeface="Verdana"/>
                <a:cs typeface="Verdana"/>
              </a:rPr>
              <a:t>suo</a:t>
            </a:r>
            <a:r>
              <a:rPr sz="2000" spc="-5" dirty="0" smtClean="0">
                <a:solidFill>
                  <a:srgbClr val="002D62"/>
                </a:solidFill>
                <a:latin typeface="Verdana"/>
                <a:cs typeface="Verdana"/>
              </a:rPr>
              <a:t>m</a:t>
            </a:r>
            <a:r>
              <a:rPr sz="2000" spc="-10" dirty="0" smtClean="0">
                <a:solidFill>
                  <a:srgbClr val="002D62"/>
                </a:solidFill>
                <a:latin typeface="Verdana"/>
                <a:cs typeface="Verdana"/>
              </a:rPr>
              <a:t>e</a:t>
            </a:r>
            <a:r>
              <a:rPr sz="2000" spc="0" dirty="0" smtClean="0">
                <a:solidFill>
                  <a:srgbClr val="002D62"/>
                </a:solidFill>
                <a:latin typeface="Verdana"/>
                <a:cs typeface="Verdana"/>
              </a:rPr>
              <a:t>ksi</a:t>
            </a:r>
            <a:r>
              <a:rPr sz="2000" spc="-30" dirty="0" smtClean="0">
                <a:solidFill>
                  <a:srgbClr val="002D62"/>
                </a:solidFill>
                <a:latin typeface="Verdana"/>
                <a:cs typeface="Verdana"/>
              </a:rPr>
              <a:t> </a:t>
            </a:r>
            <a:r>
              <a:rPr sz="2000" spc="-10" dirty="0" smtClean="0">
                <a:solidFill>
                  <a:srgbClr val="002D62"/>
                </a:solidFill>
                <a:latin typeface="Verdana"/>
                <a:cs typeface="Verdana"/>
              </a:rPr>
              <a:t>e</a:t>
            </a:r>
            <a:r>
              <a:rPr sz="2000" spc="0" dirty="0" smtClean="0">
                <a:solidFill>
                  <a:srgbClr val="002D62"/>
                </a:solidFill>
                <a:latin typeface="Verdana"/>
                <a:cs typeface="Verdana"/>
              </a:rPr>
              <a:t>ttä</a:t>
            </a:r>
            <a:r>
              <a:rPr sz="2000" spc="-10" dirty="0" smtClean="0">
                <a:solidFill>
                  <a:srgbClr val="002D62"/>
                </a:solidFill>
                <a:latin typeface="Verdana"/>
                <a:cs typeface="Verdana"/>
              </a:rPr>
              <a:t> </a:t>
            </a:r>
            <a:r>
              <a:rPr sz="2000" spc="0" dirty="0" smtClean="0">
                <a:solidFill>
                  <a:srgbClr val="002D62"/>
                </a:solidFill>
                <a:latin typeface="Verdana"/>
                <a:cs typeface="Verdana"/>
              </a:rPr>
              <a:t>ruots</a:t>
            </a:r>
            <a:r>
              <a:rPr sz="2000" spc="-15" dirty="0" smtClean="0">
                <a:solidFill>
                  <a:srgbClr val="002D62"/>
                </a:solidFill>
                <a:latin typeface="Verdana"/>
                <a:cs typeface="Verdana"/>
              </a:rPr>
              <a:t>i</a:t>
            </a:r>
            <a:r>
              <a:rPr sz="2000" spc="0" dirty="0" smtClean="0">
                <a:solidFill>
                  <a:srgbClr val="002D62"/>
                </a:solidFill>
                <a:latin typeface="Verdana"/>
                <a:cs typeface="Verdana"/>
              </a:rPr>
              <a:t>ks</a:t>
            </a:r>
            <a:r>
              <a:rPr sz="2000" spc="-10" dirty="0" smtClean="0">
                <a:solidFill>
                  <a:srgbClr val="002D62"/>
                </a:solidFill>
                <a:latin typeface="Verdana"/>
                <a:cs typeface="Verdana"/>
              </a:rPr>
              <a:t>i</a:t>
            </a:r>
            <a:r>
              <a:rPr sz="2000" spc="0" dirty="0" smtClean="0">
                <a:solidFill>
                  <a:srgbClr val="002D62"/>
                </a:solidFill>
                <a:latin typeface="Verdana"/>
                <a:cs typeface="Verdana"/>
              </a:rPr>
              <a:t>.</a:t>
            </a:r>
            <a:endParaRPr sz="2000">
              <a:latin typeface="Verdana"/>
              <a:cs typeface="Verdana"/>
            </a:endParaRPr>
          </a:p>
          <a:p>
            <a:pPr>
              <a:lnSpc>
                <a:spcPts val="1000"/>
              </a:lnSpc>
            </a:pPr>
            <a:endParaRPr sz="1000"/>
          </a:p>
          <a:p>
            <a:pPr>
              <a:lnSpc>
                <a:spcPts val="1400"/>
              </a:lnSpc>
            </a:pPr>
            <a:endParaRPr sz="1400"/>
          </a:p>
          <a:p>
            <a:pPr marL="12700" marR="428625">
              <a:lnSpc>
                <a:spcPct val="100000"/>
              </a:lnSpc>
            </a:pPr>
            <a:r>
              <a:rPr sz="2000" dirty="0" smtClean="0">
                <a:solidFill>
                  <a:srgbClr val="002D62"/>
                </a:solidFill>
                <a:latin typeface="Verdana"/>
                <a:cs typeface="Verdana"/>
              </a:rPr>
              <a:t>T</a:t>
            </a:r>
            <a:r>
              <a:rPr sz="2000" spc="-10" dirty="0" smtClean="0">
                <a:solidFill>
                  <a:srgbClr val="002D62"/>
                </a:solidFill>
                <a:latin typeface="Verdana"/>
                <a:cs typeface="Verdana"/>
              </a:rPr>
              <a:t>i</a:t>
            </a:r>
            <a:r>
              <a:rPr sz="2000" spc="-15" dirty="0" smtClean="0">
                <a:solidFill>
                  <a:srgbClr val="002D62"/>
                </a:solidFill>
                <a:latin typeface="Verdana"/>
                <a:cs typeface="Verdana"/>
              </a:rPr>
              <a:t>l</a:t>
            </a:r>
            <a:r>
              <a:rPr sz="2000" spc="0" dirty="0" smtClean="0">
                <a:solidFill>
                  <a:srgbClr val="002D62"/>
                </a:solidFill>
                <a:latin typeface="Verdana"/>
                <a:cs typeface="Verdana"/>
              </a:rPr>
              <a:t>att</a:t>
            </a:r>
            <a:r>
              <a:rPr sz="2000" spc="-15" dirty="0" smtClean="0">
                <a:solidFill>
                  <a:srgbClr val="002D62"/>
                </a:solidFill>
                <a:latin typeface="Verdana"/>
                <a:cs typeface="Verdana"/>
              </a:rPr>
              <a:t>a</a:t>
            </a:r>
            <a:r>
              <a:rPr sz="2000" spc="0" dirty="0" smtClean="0">
                <a:solidFill>
                  <a:srgbClr val="002D62"/>
                </a:solidFill>
                <a:latin typeface="Verdana"/>
                <a:cs typeface="Verdana"/>
              </a:rPr>
              <a:t>v</a:t>
            </a:r>
            <a:r>
              <a:rPr sz="2000" spc="-10" dirty="0" smtClean="0">
                <a:solidFill>
                  <a:srgbClr val="002D62"/>
                </a:solidFill>
                <a:latin typeface="Verdana"/>
                <a:cs typeface="Verdana"/>
              </a:rPr>
              <a:t>i</a:t>
            </a:r>
            <a:r>
              <a:rPr sz="2000" spc="0" dirty="0" smtClean="0">
                <a:solidFill>
                  <a:srgbClr val="002D62"/>
                </a:solidFill>
                <a:latin typeface="Verdana"/>
                <a:cs typeface="Verdana"/>
              </a:rPr>
              <a:t>ssa</a:t>
            </a:r>
            <a:r>
              <a:rPr sz="2000" spc="5" dirty="0" smtClean="0">
                <a:solidFill>
                  <a:srgbClr val="002D62"/>
                </a:solidFill>
                <a:latin typeface="Verdana"/>
                <a:cs typeface="Verdana"/>
              </a:rPr>
              <a:t> </a:t>
            </a:r>
            <a:r>
              <a:rPr sz="2000" spc="-30" dirty="0" smtClean="0">
                <a:solidFill>
                  <a:srgbClr val="002D62"/>
                </a:solidFill>
                <a:latin typeface="Verdana"/>
                <a:cs typeface="Verdana"/>
              </a:rPr>
              <a:t>m</a:t>
            </a:r>
            <a:r>
              <a:rPr sz="2000" spc="0" dirty="0" smtClean="0">
                <a:solidFill>
                  <a:srgbClr val="002D62"/>
                </a:solidFill>
                <a:latin typeface="Verdana"/>
                <a:cs typeface="Verdana"/>
              </a:rPr>
              <a:t>yös</a:t>
            </a:r>
            <a:r>
              <a:rPr sz="2000" spc="-10" dirty="0" smtClean="0">
                <a:solidFill>
                  <a:srgbClr val="002D62"/>
                </a:solidFill>
                <a:latin typeface="Verdana"/>
                <a:cs typeface="Verdana"/>
              </a:rPr>
              <a:t> </a:t>
            </a:r>
            <a:r>
              <a:rPr sz="2000" spc="0" dirty="0" smtClean="0">
                <a:solidFill>
                  <a:srgbClr val="002D62"/>
                </a:solidFill>
                <a:latin typeface="Verdana"/>
                <a:cs typeface="Verdana"/>
              </a:rPr>
              <a:t>14 </a:t>
            </a:r>
            <a:r>
              <a:rPr sz="2000" spc="-10" dirty="0" smtClean="0">
                <a:solidFill>
                  <a:srgbClr val="002D62"/>
                </a:solidFill>
                <a:latin typeface="Verdana"/>
                <a:cs typeface="Verdana"/>
              </a:rPr>
              <a:t>m</a:t>
            </a:r>
            <a:r>
              <a:rPr sz="2000" spc="0" dirty="0" smtClean="0">
                <a:solidFill>
                  <a:srgbClr val="002D62"/>
                </a:solidFill>
                <a:latin typeface="Verdana"/>
                <a:cs typeface="Verdana"/>
              </a:rPr>
              <a:t>uuta </a:t>
            </a:r>
            <a:r>
              <a:rPr sz="2000" spc="-45" dirty="0" smtClean="0">
                <a:solidFill>
                  <a:srgbClr val="002D62"/>
                </a:solidFill>
                <a:latin typeface="Verdana"/>
                <a:cs typeface="Verdana"/>
              </a:rPr>
              <a:t>K</a:t>
            </a:r>
            <a:r>
              <a:rPr sz="2000" spc="0" dirty="0" smtClean="0">
                <a:solidFill>
                  <a:srgbClr val="002D62"/>
                </a:solidFill>
                <a:latin typeface="Verdana"/>
                <a:cs typeface="Verdana"/>
              </a:rPr>
              <a:t>unta</a:t>
            </a:r>
            <a:r>
              <a:rPr sz="2000" spc="-15" dirty="0" smtClean="0">
                <a:solidFill>
                  <a:srgbClr val="002D62"/>
                </a:solidFill>
                <a:latin typeface="Verdana"/>
                <a:cs typeface="Verdana"/>
              </a:rPr>
              <a:t>lii</a:t>
            </a:r>
            <a:r>
              <a:rPr sz="2000" spc="0" dirty="0" smtClean="0">
                <a:solidFill>
                  <a:srgbClr val="002D62"/>
                </a:solidFill>
                <a:latin typeface="Verdana"/>
                <a:cs typeface="Verdana"/>
              </a:rPr>
              <a:t>ton</a:t>
            </a:r>
            <a:r>
              <a:rPr sz="2000" spc="-20" dirty="0" smtClean="0">
                <a:solidFill>
                  <a:srgbClr val="002D62"/>
                </a:solidFill>
                <a:latin typeface="Verdana"/>
                <a:cs typeface="Verdana"/>
              </a:rPr>
              <a:t> </a:t>
            </a:r>
            <a:r>
              <a:rPr sz="2000" spc="0" dirty="0" smtClean="0">
                <a:solidFill>
                  <a:srgbClr val="002D62"/>
                </a:solidFill>
                <a:latin typeface="Verdana"/>
                <a:cs typeface="Verdana"/>
              </a:rPr>
              <a:t>uut</a:t>
            </a:r>
            <a:r>
              <a:rPr sz="2000" spc="-10" dirty="0" smtClean="0">
                <a:solidFill>
                  <a:srgbClr val="002D62"/>
                </a:solidFill>
                <a:latin typeface="Verdana"/>
                <a:cs typeface="Verdana"/>
              </a:rPr>
              <a:t>i</a:t>
            </a:r>
            <a:r>
              <a:rPr sz="2000" spc="0" dirty="0" smtClean="0">
                <a:solidFill>
                  <a:srgbClr val="002D62"/>
                </a:solidFill>
                <a:latin typeface="Verdana"/>
                <a:cs typeface="Verdana"/>
              </a:rPr>
              <a:t>sk</a:t>
            </a:r>
            <a:r>
              <a:rPr sz="2000" spc="-10" dirty="0" smtClean="0">
                <a:solidFill>
                  <a:srgbClr val="002D62"/>
                </a:solidFill>
                <a:latin typeface="Verdana"/>
                <a:cs typeface="Verdana"/>
              </a:rPr>
              <a:t>i</a:t>
            </a:r>
            <a:r>
              <a:rPr sz="2000" spc="0" dirty="0" smtClean="0">
                <a:solidFill>
                  <a:srgbClr val="002D62"/>
                </a:solidFill>
                <a:latin typeface="Verdana"/>
                <a:cs typeface="Verdana"/>
              </a:rPr>
              <a:t>r</a:t>
            </a:r>
            <a:r>
              <a:rPr sz="2000" spc="-10" dirty="0" smtClean="0">
                <a:solidFill>
                  <a:srgbClr val="002D62"/>
                </a:solidFill>
                <a:latin typeface="Verdana"/>
                <a:cs typeface="Verdana"/>
              </a:rPr>
              <a:t>je</a:t>
            </a:r>
            <a:r>
              <a:rPr sz="2000" spc="0" dirty="0" smtClean="0">
                <a:solidFill>
                  <a:srgbClr val="002D62"/>
                </a:solidFill>
                <a:latin typeface="Verdana"/>
                <a:cs typeface="Verdana"/>
              </a:rPr>
              <a:t>ttä k</a:t>
            </a:r>
            <a:r>
              <a:rPr sz="2000" spc="-10" dirty="0" smtClean="0">
                <a:solidFill>
                  <a:srgbClr val="002D62"/>
                </a:solidFill>
                <a:latin typeface="Verdana"/>
                <a:cs typeface="Verdana"/>
              </a:rPr>
              <a:t>i</a:t>
            </a:r>
            <a:r>
              <a:rPr sz="2000" spc="-15" dirty="0" smtClean="0">
                <a:solidFill>
                  <a:srgbClr val="002D62"/>
                </a:solidFill>
                <a:latin typeface="Verdana"/>
                <a:cs typeface="Verdana"/>
              </a:rPr>
              <a:t>i</a:t>
            </a:r>
            <a:r>
              <a:rPr sz="2000" spc="0" dirty="0" smtClean="0">
                <a:solidFill>
                  <a:srgbClr val="002D62"/>
                </a:solidFill>
                <a:latin typeface="Verdana"/>
                <a:cs typeface="Verdana"/>
              </a:rPr>
              <a:t>nnostuksen</a:t>
            </a:r>
            <a:r>
              <a:rPr sz="2000" spc="-45" dirty="0" smtClean="0">
                <a:solidFill>
                  <a:srgbClr val="002D62"/>
                </a:solidFill>
                <a:latin typeface="Verdana"/>
                <a:cs typeface="Verdana"/>
              </a:rPr>
              <a:t> </a:t>
            </a:r>
            <a:r>
              <a:rPr sz="2000" spc="0" dirty="0" smtClean="0">
                <a:solidFill>
                  <a:srgbClr val="002D62"/>
                </a:solidFill>
                <a:latin typeface="Verdana"/>
                <a:cs typeface="Verdana"/>
              </a:rPr>
              <a:t>muka</a:t>
            </a:r>
            <a:r>
              <a:rPr sz="2000" spc="-10" dirty="0" smtClean="0">
                <a:solidFill>
                  <a:srgbClr val="002D62"/>
                </a:solidFill>
                <a:latin typeface="Verdana"/>
                <a:cs typeface="Verdana"/>
              </a:rPr>
              <a:t>a</a:t>
            </a:r>
            <a:r>
              <a:rPr sz="2000" spc="10" dirty="0" smtClean="0">
                <a:solidFill>
                  <a:srgbClr val="002D62"/>
                </a:solidFill>
                <a:latin typeface="Verdana"/>
                <a:cs typeface="Verdana"/>
              </a:rPr>
              <a:t>n</a:t>
            </a:r>
            <a:r>
              <a:rPr sz="2000" spc="0" dirty="0" smtClean="0">
                <a:solidFill>
                  <a:srgbClr val="002D62"/>
                </a:solidFill>
                <a:latin typeface="Verdana"/>
                <a:cs typeface="Verdana"/>
              </a:rPr>
              <a:t>.</a:t>
            </a:r>
            <a:endParaRPr sz="2000">
              <a:latin typeface="Verdana"/>
              <a:cs typeface="Verdana"/>
            </a:endParaRPr>
          </a:p>
          <a:p>
            <a:pPr>
              <a:lnSpc>
                <a:spcPts val="800"/>
              </a:lnSpc>
              <a:spcBef>
                <a:spcPts val="2"/>
              </a:spcBef>
            </a:pPr>
            <a:endParaRPr sz="800"/>
          </a:p>
          <a:p>
            <a:pPr>
              <a:lnSpc>
                <a:spcPts val="1000"/>
              </a:lnSpc>
            </a:pPr>
            <a:endParaRPr sz="1000"/>
          </a:p>
          <a:p>
            <a:pPr>
              <a:lnSpc>
                <a:spcPts val="1000"/>
              </a:lnSpc>
            </a:pPr>
            <a:endParaRPr sz="1000"/>
          </a:p>
          <a:p>
            <a:pPr>
              <a:lnSpc>
                <a:spcPts val="1000"/>
              </a:lnSpc>
            </a:pPr>
            <a:endParaRPr sz="1000"/>
          </a:p>
          <a:p>
            <a:pPr>
              <a:lnSpc>
                <a:spcPts val="1000"/>
              </a:lnSpc>
            </a:pPr>
            <a:endParaRPr sz="1000"/>
          </a:p>
          <a:p>
            <a:pPr marL="12700">
              <a:lnSpc>
                <a:spcPct val="100000"/>
              </a:lnSpc>
            </a:pPr>
            <a:r>
              <a:rPr sz="2000" dirty="0" smtClean="0">
                <a:solidFill>
                  <a:srgbClr val="002D62"/>
                </a:solidFill>
                <a:latin typeface="Verdana"/>
                <a:cs typeface="Verdana"/>
              </a:rPr>
              <a:t>T</a:t>
            </a:r>
            <a:r>
              <a:rPr sz="2000" spc="-15" dirty="0" smtClean="0">
                <a:solidFill>
                  <a:srgbClr val="002D62"/>
                </a:solidFill>
                <a:latin typeface="Verdana"/>
                <a:cs typeface="Verdana"/>
              </a:rPr>
              <a:t>il</a:t>
            </a:r>
            <a:r>
              <a:rPr sz="2000" spc="0" dirty="0" smtClean="0">
                <a:solidFill>
                  <a:srgbClr val="002D62"/>
                </a:solidFill>
                <a:latin typeface="Verdana"/>
                <a:cs typeface="Verdana"/>
              </a:rPr>
              <a:t>aa uutisk</a:t>
            </a:r>
            <a:r>
              <a:rPr sz="2000" spc="-20" dirty="0" smtClean="0">
                <a:solidFill>
                  <a:srgbClr val="002D62"/>
                </a:solidFill>
                <a:latin typeface="Verdana"/>
                <a:cs typeface="Verdana"/>
              </a:rPr>
              <a:t>i</a:t>
            </a:r>
            <a:r>
              <a:rPr sz="2000" spc="0" dirty="0" smtClean="0">
                <a:solidFill>
                  <a:srgbClr val="002D62"/>
                </a:solidFill>
                <a:latin typeface="Verdana"/>
                <a:cs typeface="Verdana"/>
              </a:rPr>
              <a:t>r</a:t>
            </a:r>
            <a:r>
              <a:rPr sz="2000" spc="-10" dirty="0" smtClean="0">
                <a:solidFill>
                  <a:srgbClr val="002D62"/>
                </a:solidFill>
                <a:latin typeface="Verdana"/>
                <a:cs typeface="Verdana"/>
              </a:rPr>
              <a:t>j</a:t>
            </a:r>
            <a:r>
              <a:rPr sz="2000" spc="0" dirty="0" smtClean="0">
                <a:solidFill>
                  <a:srgbClr val="002D62"/>
                </a:solidFill>
                <a:latin typeface="Verdana"/>
                <a:cs typeface="Verdana"/>
              </a:rPr>
              <a:t>e</a:t>
            </a:r>
            <a:r>
              <a:rPr sz="2000" spc="-20" dirty="0" smtClean="0">
                <a:solidFill>
                  <a:srgbClr val="002D62"/>
                </a:solidFill>
                <a:latin typeface="Verdana"/>
                <a:cs typeface="Verdana"/>
              </a:rPr>
              <a:t> </a:t>
            </a:r>
            <a:r>
              <a:rPr sz="2000" spc="0" dirty="0" smtClean="0">
                <a:solidFill>
                  <a:srgbClr val="002D62"/>
                </a:solidFill>
                <a:latin typeface="Verdana"/>
                <a:cs typeface="Verdana"/>
              </a:rPr>
              <a:t>o</a:t>
            </a:r>
            <a:r>
              <a:rPr sz="2000" spc="-10" dirty="0" smtClean="0">
                <a:solidFill>
                  <a:srgbClr val="002D62"/>
                </a:solidFill>
                <a:latin typeface="Verdana"/>
                <a:cs typeface="Verdana"/>
              </a:rPr>
              <a:t>s</a:t>
            </a:r>
            <a:r>
              <a:rPr sz="2000" spc="0" dirty="0" smtClean="0">
                <a:solidFill>
                  <a:srgbClr val="002D62"/>
                </a:solidFill>
                <a:latin typeface="Verdana"/>
                <a:cs typeface="Verdana"/>
              </a:rPr>
              <a:t>o</a:t>
            </a:r>
            <a:r>
              <a:rPr sz="2000" spc="-20" dirty="0" smtClean="0">
                <a:solidFill>
                  <a:srgbClr val="002D62"/>
                </a:solidFill>
                <a:latin typeface="Verdana"/>
                <a:cs typeface="Verdana"/>
              </a:rPr>
              <a:t>i</a:t>
            </a:r>
            <a:r>
              <a:rPr sz="2000" spc="0" dirty="0" smtClean="0">
                <a:solidFill>
                  <a:srgbClr val="002D62"/>
                </a:solidFill>
                <a:latin typeface="Verdana"/>
                <a:cs typeface="Verdana"/>
              </a:rPr>
              <a:t>tte</a:t>
            </a:r>
            <a:r>
              <a:rPr sz="2000" spc="-15" dirty="0" smtClean="0">
                <a:solidFill>
                  <a:srgbClr val="002D62"/>
                </a:solidFill>
                <a:latin typeface="Verdana"/>
                <a:cs typeface="Verdana"/>
              </a:rPr>
              <a:t>e</a:t>
            </a:r>
            <a:r>
              <a:rPr sz="2000" spc="0" dirty="0" smtClean="0">
                <a:solidFill>
                  <a:srgbClr val="002D62"/>
                </a:solidFill>
                <a:latin typeface="Verdana"/>
                <a:cs typeface="Verdana"/>
              </a:rPr>
              <a:t>sta</a:t>
            </a:r>
            <a:endParaRPr sz="2000">
              <a:latin typeface="Verdana"/>
              <a:cs typeface="Verdana"/>
            </a:endParaRPr>
          </a:p>
          <a:p>
            <a:pPr marL="12700">
              <a:lnSpc>
                <a:spcPct val="100000"/>
              </a:lnSpc>
            </a:pPr>
            <a:r>
              <a:rPr sz="2000" dirty="0" smtClean="0">
                <a:solidFill>
                  <a:srgbClr val="002D62"/>
                </a:solidFill>
                <a:latin typeface="Verdana"/>
                <a:cs typeface="Verdana"/>
                <a:hlinkClick r:id="rId4"/>
              </a:rPr>
              <a:t>w</a:t>
            </a:r>
            <a:r>
              <a:rPr sz="2000" spc="5" dirty="0" smtClean="0">
                <a:solidFill>
                  <a:srgbClr val="002D62"/>
                </a:solidFill>
                <a:latin typeface="Verdana"/>
                <a:cs typeface="Verdana"/>
                <a:hlinkClick r:id="rId4"/>
              </a:rPr>
              <a:t>w</a:t>
            </a:r>
            <a:r>
              <a:rPr sz="2000" spc="-70" dirty="0" smtClean="0">
                <a:solidFill>
                  <a:srgbClr val="002D62"/>
                </a:solidFill>
                <a:latin typeface="Verdana"/>
                <a:cs typeface="Verdana"/>
                <a:hlinkClick r:id="rId4"/>
              </a:rPr>
              <a:t>w</a:t>
            </a:r>
            <a:r>
              <a:rPr sz="2000" spc="0" dirty="0" smtClean="0">
                <a:solidFill>
                  <a:srgbClr val="002D62"/>
                </a:solidFill>
                <a:latin typeface="Verdana"/>
                <a:cs typeface="Verdana"/>
                <a:hlinkClick r:id="rId4"/>
              </a:rPr>
              <a:t>.k</a:t>
            </a:r>
            <a:r>
              <a:rPr sz="2000" spc="5" dirty="0" smtClean="0">
                <a:solidFill>
                  <a:srgbClr val="002D62"/>
                </a:solidFill>
                <a:latin typeface="Verdana"/>
                <a:cs typeface="Verdana"/>
                <a:hlinkClick r:id="rId4"/>
              </a:rPr>
              <a:t>u</a:t>
            </a:r>
            <a:r>
              <a:rPr sz="2000" spc="-10" dirty="0" smtClean="0">
                <a:solidFill>
                  <a:srgbClr val="002D62"/>
                </a:solidFill>
                <a:latin typeface="Verdana"/>
                <a:cs typeface="Verdana"/>
                <a:hlinkClick r:id="rId4"/>
              </a:rPr>
              <a:t>n</a:t>
            </a:r>
            <a:r>
              <a:rPr sz="2000" spc="0" dirty="0" smtClean="0">
                <a:solidFill>
                  <a:srgbClr val="002D62"/>
                </a:solidFill>
                <a:latin typeface="Verdana"/>
                <a:cs typeface="Verdana"/>
                <a:hlinkClick r:id="rId4"/>
              </a:rPr>
              <a:t>na</a:t>
            </a:r>
            <a:r>
              <a:rPr sz="2000" spc="-10" dirty="0" smtClean="0">
                <a:solidFill>
                  <a:srgbClr val="002D62"/>
                </a:solidFill>
                <a:latin typeface="Verdana"/>
                <a:cs typeface="Verdana"/>
                <a:hlinkClick r:id="rId4"/>
              </a:rPr>
              <a:t>t</a:t>
            </a:r>
            <a:r>
              <a:rPr sz="2000" spc="0" dirty="0" smtClean="0">
                <a:solidFill>
                  <a:srgbClr val="002D62"/>
                </a:solidFill>
                <a:latin typeface="Verdana"/>
                <a:cs typeface="Verdana"/>
                <a:hlinkClick r:id="rId4"/>
              </a:rPr>
              <a:t>.n</a:t>
            </a:r>
            <a:r>
              <a:rPr sz="2000" spc="-15" dirty="0" smtClean="0">
                <a:solidFill>
                  <a:srgbClr val="002D62"/>
                </a:solidFill>
                <a:latin typeface="Verdana"/>
                <a:cs typeface="Verdana"/>
                <a:hlinkClick r:id="rId4"/>
              </a:rPr>
              <a:t>e</a:t>
            </a:r>
            <a:r>
              <a:rPr sz="2000" spc="0" dirty="0" smtClean="0">
                <a:solidFill>
                  <a:srgbClr val="002D62"/>
                </a:solidFill>
                <a:latin typeface="Verdana"/>
                <a:cs typeface="Verdana"/>
                <a:hlinkClick r:id="rId4"/>
              </a:rPr>
              <a:t>t/u</a:t>
            </a:r>
            <a:r>
              <a:rPr sz="2000" spc="-15" dirty="0" smtClean="0">
                <a:solidFill>
                  <a:srgbClr val="002D62"/>
                </a:solidFill>
                <a:latin typeface="Verdana"/>
                <a:cs typeface="Verdana"/>
                <a:hlinkClick r:id="rId4"/>
              </a:rPr>
              <a:t>u</a:t>
            </a:r>
            <a:r>
              <a:rPr sz="2000" spc="0" dirty="0" smtClean="0">
                <a:solidFill>
                  <a:srgbClr val="002D62"/>
                </a:solidFill>
                <a:latin typeface="Verdana"/>
                <a:cs typeface="Verdana"/>
                <a:hlinkClick r:id="rId4"/>
              </a:rPr>
              <a:t>t</a:t>
            </a:r>
            <a:r>
              <a:rPr sz="2000" spc="-10" dirty="0" smtClean="0">
                <a:solidFill>
                  <a:srgbClr val="002D62"/>
                </a:solidFill>
                <a:latin typeface="Verdana"/>
                <a:cs typeface="Verdana"/>
                <a:hlinkClick r:id="rId4"/>
              </a:rPr>
              <a:t>i</a:t>
            </a:r>
            <a:r>
              <a:rPr sz="2000" spc="0" dirty="0" smtClean="0">
                <a:solidFill>
                  <a:srgbClr val="002D62"/>
                </a:solidFill>
                <a:latin typeface="Verdana"/>
                <a:cs typeface="Verdana"/>
                <a:hlinkClick r:id="rId4"/>
              </a:rPr>
              <a:t>sk</a:t>
            </a:r>
            <a:r>
              <a:rPr sz="2000" spc="-10" dirty="0" smtClean="0">
                <a:solidFill>
                  <a:srgbClr val="002D62"/>
                </a:solidFill>
                <a:latin typeface="Verdana"/>
                <a:cs typeface="Verdana"/>
                <a:hlinkClick r:id="rId4"/>
              </a:rPr>
              <a:t>i</a:t>
            </a:r>
            <a:r>
              <a:rPr sz="2000" spc="0" dirty="0" smtClean="0">
                <a:solidFill>
                  <a:srgbClr val="002D62"/>
                </a:solidFill>
                <a:latin typeface="Verdana"/>
                <a:cs typeface="Verdana"/>
                <a:hlinkClick r:id="rId4"/>
              </a:rPr>
              <a:t>r</a:t>
            </a:r>
            <a:r>
              <a:rPr sz="2000" spc="-10" dirty="0" smtClean="0">
                <a:solidFill>
                  <a:srgbClr val="002D62"/>
                </a:solidFill>
                <a:latin typeface="Verdana"/>
                <a:cs typeface="Verdana"/>
                <a:hlinkClick r:id="rId4"/>
              </a:rPr>
              <a:t>jee</a:t>
            </a:r>
            <a:r>
              <a:rPr sz="2000" spc="0" dirty="0" smtClean="0">
                <a:solidFill>
                  <a:srgbClr val="002D62"/>
                </a:solidFill>
                <a:latin typeface="Verdana"/>
                <a:cs typeface="Verdana"/>
                <a:hlinkClick r:id="rId4"/>
              </a:rPr>
              <a:t>t</a:t>
            </a:r>
            <a:endParaRPr sz="2000">
              <a:latin typeface="Verdana"/>
              <a:cs typeface="Verdana"/>
            </a:endParaRPr>
          </a:p>
        </p:txBody>
      </p:sp>
      <p:sp>
        <p:nvSpPr>
          <p:cNvPr id="6" name="object 6"/>
          <p:cNvSpPr/>
          <p:nvPr/>
        </p:nvSpPr>
        <p:spPr>
          <a:xfrm>
            <a:off x="251523" y="165290"/>
            <a:ext cx="4263644" cy="6092444"/>
          </a:xfrm>
          <a:prstGeom prst="rect">
            <a:avLst/>
          </a:prstGeom>
          <a:blipFill>
            <a:blip r:embed="rId5" cstate="print"/>
            <a:stretch>
              <a:fillRect/>
            </a:stretch>
          </a:blipFill>
        </p:spPr>
        <p:txBody>
          <a:bodyPr wrap="square" lIns="0" tIns="0" rIns="0" bIns="0" rtlCol="0">
            <a:noAutofit/>
          </a:bodyPr>
          <a:lstStyle/>
          <a:p>
            <a:endParaRPr/>
          </a:p>
        </p:txBody>
      </p:sp>
      <p:sp>
        <p:nvSpPr>
          <p:cNvPr id="10" name="Dian numeron paikkamerkki 9"/>
          <p:cNvSpPr>
            <a:spLocks noGrp="1"/>
          </p:cNvSpPr>
          <p:nvPr>
            <p:ph type="sldNum" sz="quarter" idx="7"/>
          </p:nvPr>
        </p:nvSpPr>
        <p:spPr/>
        <p:txBody>
          <a:bodyPr/>
          <a:lstStyle/>
          <a:p>
            <a:fld id="{B6F15528-21DE-4FAA-801E-634DDDAF4B2B}" type="slidenum">
              <a:rPr lang="fi-FI" smtClean="0"/>
              <a:t>84</a:t>
            </a:fld>
            <a:endParaRPr lang="fi-FI"/>
          </a:p>
        </p:txBody>
      </p:sp>
      <p:sp>
        <p:nvSpPr>
          <p:cNvPr id="7" name="Päivämäärän paikkamerkki 6"/>
          <p:cNvSpPr>
            <a:spLocks noGrp="1"/>
          </p:cNvSpPr>
          <p:nvPr>
            <p:ph type="dt" sz="half" idx="6"/>
          </p:nvPr>
        </p:nvSpPr>
        <p:spPr/>
        <p:txBody>
          <a:bodyPr/>
          <a:lstStyle/>
          <a:p>
            <a:fld id="{6193014F-6284-42C4-B11C-9537E551BBDD}" type="datetime1">
              <a:rPr lang="fi-FI" smtClean="0"/>
              <a:t>5.10.2016</a:t>
            </a:fld>
            <a:endParaRPr lang="en-US" smtClean="0"/>
          </a:p>
        </p:txBody>
      </p:sp>
      <p:sp>
        <p:nvSpPr>
          <p:cNvPr id="8" name="Alatunnisteen paikkamerkki 7"/>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71615" y="4521231"/>
            <a:ext cx="2572384" cy="2336765"/>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0" y="6722564"/>
            <a:ext cx="9144000" cy="135432"/>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154609" y="6272936"/>
            <a:ext cx="1549908" cy="370331"/>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prstGeom prst="rect">
            <a:avLst/>
          </a:prstGeom>
        </p:spPr>
        <p:txBody>
          <a:bodyPr vert="horz" wrap="square" lIns="0" tIns="216661" rIns="0" bIns="0" rtlCol="0">
            <a:noAutofit/>
          </a:bodyPr>
          <a:lstStyle/>
          <a:p>
            <a:pPr marL="2988310">
              <a:lnSpc>
                <a:spcPct val="100000"/>
              </a:lnSpc>
            </a:pPr>
            <a:r>
              <a:rPr sz="3200" b="1" dirty="0" smtClean="0">
                <a:solidFill>
                  <a:srgbClr val="002D62"/>
                </a:solidFill>
                <a:latin typeface="Verdana"/>
                <a:cs typeface="Verdana"/>
              </a:rPr>
              <a:t>KIITO</a:t>
            </a:r>
            <a:r>
              <a:rPr sz="3200" b="1" spc="5" dirty="0" smtClean="0">
                <a:solidFill>
                  <a:srgbClr val="002D62"/>
                </a:solidFill>
                <a:latin typeface="Verdana"/>
                <a:cs typeface="Verdana"/>
              </a:rPr>
              <a:t>S</a:t>
            </a:r>
            <a:r>
              <a:rPr sz="3200" b="1" spc="0" dirty="0" smtClean="0">
                <a:solidFill>
                  <a:srgbClr val="002D62"/>
                </a:solidFill>
                <a:latin typeface="Verdana"/>
                <a:cs typeface="Verdana"/>
              </a:rPr>
              <a:t>!</a:t>
            </a:r>
            <a:endParaRPr sz="3200">
              <a:latin typeface="Verdana"/>
              <a:cs typeface="Verdana"/>
            </a:endParaRPr>
          </a:p>
        </p:txBody>
      </p:sp>
      <p:sp>
        <p:nvSpPr>
          <p:cNvPr id="6" name="object 6"/>
          <p:cNvSpPr/>
          <p:nvPr/>
        </p:nvSpPr>
        <p:spPr>
          <a:xfrm>
            <a:off x="229527" y="1139800"/>
            <a:ext cx="5470794" cy="5037753"/>
          </a:xfrm>
          <a:custGeom>
            <a:avLst/>
            <a:gdLst/>
            <a:ahLst/>
            <a:cxnLst/>
            <a:rect l="l" t="t" r="r" b="b"/>
            <a:pathLst>
              <a:path w="5470794" h="5037753">
                <a:moveTo>
                  <a:pt x="5470794" y="0"/>
                </a:moveTo>
                <a:lnTo>
                  <a:pt x="0" y="0"/>
                </a:lnTo>
                <a:lnTo>
                  <a:pt x="0" y="5037753"/>
                </a:lnTo>
                <a:lnTo>
                  <a:pt x="5461781" y="5037753"/>
                </a:lnTo>
                <a:lnTo>
                  <a:pt x="5470794" y="0"/>
                </a:lnTo>
                <a:close/>
              </a:path>
            </a:pathLst>
          </a:custGeom>
          <a:solidFill>
            <a:srgbClr val="1A5AA6"/>
          </a:solidFill>
        </p:spPr>
        <p:txBody>
          <a:bodyPr wrap="square" lIns="0" tIns="0" rIns="0" bIns="0" rtlCol="0">
            <a:noAutofit/>
          </a:bodyPr>
          <a:lstStyle/>
          <a:p>
            <a:endParaRPr/>
          </a:p>
        </p:txBody>
      </p:sp>
      <p:sp>
        <p:nvSpPr>
          <p:cNvPr id="7" name="object 7"/>
          <p:cNvSpPr/>
          <p:nvPr/>
        </p:nvSpPr>
        <p:spPr>
          <a:xfrm>
            <a:off x="599036" y="3235878"/>
            <a:ext cx="4776828" cy="2941675"/>
          </a:xfrm>
          <a:custGeom>
            <a:avLst/>
            <a:gdLst/>
            <a:ahLst/>
            <a:cxnLst/>
            <a:rect l="l" t="t" r="r" b="b"/>
            <a:pathLst>
              <a:path w="4776828" h="2941675">
                <a:moveTo>
                  <a:pt x="2388360" y="0"/>
                </a:moveTo>
                <a:lnTo>
                  <a:pt x="2145017" y="9011"/>
                </a:lnTo>
                <a:lnTo>
                  <a:pt x="1901675" y="44985"/>
                </a:lnTo>
                <a:lnTo>
                  <a:pt x="1676358" y="89970"/>
                </a:lnTo>
                <a:lnTo>
                  <a:pt x="1460054" y="152943"/>
                </a:lnTo>
                <a:lnTo>
                  <a:pt x="1252762" y="242914"/>
                </a:lnTo>
                <a:lnTo>
                  <a:pt x="1054483" y="341860"/>
                </a:lnTo>
                <a:lnTo>
                  <a:pt x="865217" y="458794"/>
                </a:lnTo>
                <a:lnTo>
                  <a:pt x="702989" y="584739"/>
                </a:lnTo>
                <a:lnTo>
                  <a:pt x="540760" y="728670"/>
                </a:lnTo>
                <a:lnTo>
                  <a:pt x="405570" y="881614"/>
                </a:lnTo>
                <a:lnTo>
                  <a:pt x="288405" y="1043533"/>
                </a:lnTo>
                <a:lnTo>
                  <a:pt x="234329" y="1124492"/>
                </a:lnTo>
                <a:lnTo>
                  <a:pt x="144202" y="1304434"/>
                </a:lnTo>
                <a:lnTo>
                  <a:pt x="108152" y="1403380"/>
                </a:lnTo>
                <a:lnTo>
                  <a:pt x="72101" y="1493351"/>
                </a:lnTo>
                <a:lnTo>
                  <a:pt x="45063" y="1592298"/>
                </a:lnTo>
                <a:lnTo>
                  <a:pt x="9012" y="1790191"/>
                </a:lnTo>
                <a:lnTo>
                  <a:pt x="0" y="1889173"/>
                </a:lnTo>
                <a:lnTo>
                  <a:pt x="0" y="2123040"/>
                </a:lnTo>
                <a:lnTo>
                  <a:pt x="18025" y="2248985"/>
                </a:lnTo>
                <a:lnTo>
                  <a:pt x="45063" y="2365954"/>
                </a:lnTo>
                <a:lnTo>
                  <a:pt x="72101" y="2491863"/>
                </a:lnTo>
                <a:lnTo>
                  <a:pt x="162228" y="2725773"/>
                </a:lnTo>
                <a:lnTo>
                  <a:pt x="288405" y="2941675"/>
                </a:lnTo>
                <a:lnTo>
                  <a:pt x="4488422" y="2941675"/>
                </a:lnTo>
                <a:lnTo>
                  <a:pt x="4551511" y="2833724"/>
                </a:lnTo>
                <a:lnTo>
                  <a:pt x="4605587" y="2725773"/>
                </a:lnTo>
                <a:lnTo>
                  <a:pt x="4659663" y="2608833"/>
                </a:lnTo>
                <a:lnTo>
                  <a:pt x="4695714" y="2491863"/>
                </a:lnTo>
                <a:lnTo>
                  <a:pt x="4731765" y="2365954"/>
                </a:lnTo>
                <a:lnTo>
                  <a:pt x="4758803" y="2248985"/>
                </a:lnTo>
                <a:lnTo>
                  <a:pt x="4767816" y="2123040"/>
                </a:lnTo>
                <a:lnTo>
                  <a:pt x="4776828" y="1988120"/>
                </a:lnTo>
                <a:lnTo>
                  <a:pt x="4749790" y="1691244"/>
                </a:lnTo>
                <a:lnTo>
                  <a:pt x="4695714" y="1493351"/>
                </a:lnTo>
                <a:lnTo>
                  <a:pt x="4668676" y="1403380"/>
                </a:lnTo>
                <a:lnTo>
                  <a:pt x="4632625" y="1304434"/>
                </a:lnTo>
                <a:lnTo>
                  <a:pt x="4542499" y="1124492"/>
                </a:lnTo>
                <a:lnTo>
                  <a:pt x="4488422" y="1043533"/>
                </a:lnTo>
                <a:lnTo>
                  <a:pt x="4362245" y="881614"/>
                </a:lnTo>
                <a:lnTo>
                  <a:pt x="4227055" y="728670"/>
                </a:lnTo>
                <a:lnTo>
                  <a:pt x="4073839" y="584739"/>
                </a:lnTo>
                <a:lnTo>
                  <a:pt x="3902598" y="458794"/>
                </a:lnTo>
                <a:lnTo>
                  <a:pt x="3722345" y="341860"/>
                </a:lnTo>
                <a:lnTo>
                  <a:pt x="3524066" y="242914"/>
                </a:lnTo>
                <a:lnTo>
                  <a:pt x="3316774" y="152943"/>
                </a:lnTo>
                <a:lnTo>
                  <a:pt x="3100362" y="89970"/>
                </a:lnTo>
                <a:lnTo>
                  <a:pt x="2866032" y="44985"/>
                </a:lnTo>
                <a:lnTo>
                  <a:pt x="2631702" y="9011"/>
                </a:lnTo>
                <a:lnTo>
                  <a:pt x="2388360" y="0"/>
                </a:lnTo>
                <a:close/>
              </a:path>
            </a:pathLst>
          </a:custGeom>
          <a:solidFill>
            <a:srgbClr val="4977B5"/>
          </a:solidFill>
        </p:spPr>
        <p:txBody>
          <a:bodyPr wrap="square" lIns="0" tIns="0" rIns="0" bIns="0" rtlCol="0">
            <a:noAutofit/>
          </a:bodyPr>
          <a:lstStyle/>
          <a:p>
            <a:endParaRPr/>
          </a:p>
        </p:txBody>
      </p:sp>
      <p:sp>
        <p:nvSpPr>
          <p:cNvPr id="8" name="object 8"/>
          <p:cNvSpPr/>
          <p:nvPr/>
        </p:nvSpPr>
        <p:spPr>
          <a:xfrm>
            <a:off x="3194688" y="2057533"/>
            <a:ext cx="2253278" cy="4120020"/>
          </a:xfrm>
          <a:custGeom>
            <a:avLst/>
            <a:gdLst/>
            <a:ahLst/>
            <a:cxnLst/>
            <a:rect l="l" t="t" r="r" b="b"/>
            <a:pathLst>
              <a:path w="2253278" h="4120020">
                <a:moveTo>
                  <a:pt x="486684" y="2770643"/>
                </a:moveTo>
                <a:lnTo>
                  <a:pt x="513722" y="2968536"/>
                </a:lnTo>
                <a:lnTo>
                  <a:pt x="513722" y="3040520"/>
                </a:lnTo>
                <a:lnTo>
                  <a:pt x="504710" y="3112468"/>
                </a:lnTo>
                <a:lnTo>
                  <a:pt x="486684" y="3184452"/>
                </a:lnTo>
                <a:lnTo>
                  <a:pt x="450634" y="3265411"/>
                </a:lnTo>
                <a:lnTo>
                  <a:pt x="405570" y="3355382"/>
                </a:lnTo>
                <a:lnTo>
                  <a:pt x="342481" y="3454329"/>
                </a:lnTo>
                <a:lnTo>
                  <a:pt x="306431" y="3508290"/>
                </a:lnTo>
                <a:lnTo>
                  <a:pt x="279393" y="3571262"/>
                </a:lnTo>
                <a:lnTo>
                  <a:pt x="243342" y="3688232"/>
                </a:lnTo>
                <a:lnTo>
                  <a:pt x="225317" y="3796153"/>
                </a:lnTo>
                <a:lnTo>
                  <a:pt x="216304" y="3904119"/>
                </a:lnTo>
                <a:lnTo>
                  <a:pt x="216304" y="3994079"/>
                </a:lnTo>
                <a:lnTo>
                  <a:pt x="225317" y="4066045"/>
                </a:lnTo>
                <a:lnTo>
                  <a:pt x="234329" y="4120020"/>
                </a:lnTo>
                <a:lnTo>
                  <a:pt x="1388060" y="4111027"/>
                </a:lnTo>
                <a:lnTo>
                  <a:pt x="1342997" y="3895122"/>
                </a:lnTo>
                <a:lnTo>
                  <a:pt x="1297934" y="3661233"/>
                </a:lnTo>
                <a:lnTo>
                  <a:pt x="1234845" y="3382345"/>
                </a:lnTo>
                <a:lnTo>
                  <a:pt x="1207807" y="3265411"/>
                </a:lnTo>
                <a:lnTo>
                  <a:pt x="1198794" y="3148478"/>
                </a:lnTo>
                <a:lnTo>
                  <a:pt x="1198794" y="2950549"/>
                </a:lnTo>
                <a:lnTo>
                  <a:pt x="1225832" y="2788630"/>
                </a:lnTo>
                <a:lnTo>
                  <a:pt x="495697" y="2788630"/>
                </a:lnTo>
                <a:lnTo>
                  <a:pt x="486684" y="2770643"/>
                </a:lnTo>
                <a:close/>
              </a:path>
              <a:path w="2253278" h="4120020">
                <a:moveTo>
                  <a:pt x="207291" y="1969988"/>
                </a:moveTo>
                <a:lnTo>
                  <a:pt x="207291" y="2014974"/>
                </a:lnTo>
                <a:lnTo>
                  <a:pt x="216304" y="2059959"/>
                </a:lnTo>
                <a:lnTo>
                  <a:pt x="225317" y="2077946"/>
                </a:lnTo>
                <a:lnTo>
                  <a:pt x="243342" y="2095933"/>
                </a:lnTo>
                <a:lnTo>
                  <a:pt x="234329" y="2122932"/>
                </a:lnTo>
                <a:lnTo>
                  <a:pt x="180253" y="2185904"/>
                </a:lnTo>
                <a:lnTo>
                  <a:pt x="153215" y="2266864"/>
                </a:lnTo>
                <a:lnTo>
                  <a:pt x="126177" y="2338848"/>
                </a:lnTo>
                <a:lnTo>
                  <a:pt x="117164" y="2410796"/>
                </a:lnTo>
                <a:lnTo>
                  <a:pt x="90126" y="2518753"/>
                </a:lnTo>
                <a:lnTo>
                  <a:pt x="135190" y="2536740"/>
                </a:lnTo>
                <a:lnTo>
                  <a:pt x="81114" y="2752656"/>
                </a:lnTo>
                <a:lnTo>
                  <a:pt x="27038" y="2932562"/>
                </a:lnTo>
                <a:lnTo>
                  <a:pt x="9012" y="3022533"/>
                </a:lnTo>
                <a:lnTo>
                  <a:pt x="0" y="3103493"/>
                </a:lnTo>
                <a:lnTo>
                  <a:pt x="0" y="3166465"/>
                </a:lnTo>
                <a:lnTo>
                  <a:pt x="18025" y="3229437"/>
                </a:lnTo>
                <a:lnTo>
                  <a:pt x="54076" y="3292410"/>
                </a:lnTo>
                <a:lnTo>
                  <a:pt x="90126" y="3310397"/>
                </a:lnTo>
                <a:lnTo>
                  <a:pt x="99139" y="3310397"/>
                </a:lnTo>
                <a:lnTo>
                  <a:pt x="135190" y="3283398"/>
                </a:lnTo>
                <a:lnTo>
                  <a:pt x="171240" y="3247424"/>
                </a:lnTo>
                <a:lnTo>
                  <a:pt x="261367" y="3148478"/>
                </a:lnTo>
                <a:lnTo>
                  <a:pt x="297418" y="3103493"/>
                </a:lnTo>
                <a:lnTo>
                  <a:pt x="342481" y="3031509"/>
                </a:lnTo>
                <a:lnTo>
                  <a:pt x="441621" y="2851603"/>
                </a:lnTo>
                <a:lnTo>
                  <a:pt x="486684" y="2752656"/>
                </a:lnTo>
                <a:lnTo>
                  <a:pt x="1237845" y="2752656"/>
                </a:lnTo>
                <a:lnTo>
                  <a:pt x="1240854" y="2743645"/>
                </a:lnTo>
                <a:lnTo>
                  <a:pt x="306431" y="2743645"/>
                </a:lnTo>
                <a:lnTo>
                  <a:pt x="342481" y="2599713"/>
                </a:lnTo>
                <a:lnTo>
                  <a:pt x="398811" y="2599713"/>
                </a:lnTo>
                <a:lnTo>
                  <a:pt x="405570" y="2545752"/>
                </a:lnTo>
                <a:lnTo>
                  <a:pt x="1296128" y="2545752"/>
                </a:lnTo>
                <a:lnTo>
                  <a:pt x="1306946" y="2518753"/>
                </a:lnTo>
                <a:lnTo>
                  <a:pt x="1333984" y="2473768"/>
                </a:lnTo>
                <a:lnTo>
                  <a:pt x="1352010" y="2473768"/>
                </a:lnTo>
                <a:lnTo>
                  <a:pt x="1370035" y="2455781"/>
                </a:lnTo>
                <a:lnTo>
                  <a:pt x="1370035" y="2428783"/>
                </a:lnTo>
                <a:lnTo>
                  <a:pt x="1352010" y="2401820"/>
                </a:lnTo>
                <a:lnTo>
                  <a:pt x="1315959" y="2383797"/>
                </a:lnTo>
                <a:lnTo>
                  <a:pt x="1333984" y="2356835"/>
                </a:lnTo>
                <a:lnTo>
                  <a:pt x="1342997" y="2329836"/>
                </a:lnTo>
                <a:lnTo>
                  <a:pt x="1333984" y="2311849"/>
                </a:lnTo>
                <a:lnTo>
                  <a:pt x="1324972" y="2302838"/>
                </a:lnTo>
                <a:lnTo>
                  <a:pt x="1297934" y="2302838"/>
                </a:lnTo>
                <a:lnTo>
                  <a:pt x="1288921" y="2284851"/>
                </a:lnTo>
                <a:lnTo>
                  <a:pt x="1306946" y="2257888"/>
                </a:lnTo>
                <a:lnTo>
                  <a:pt x="1333984" y="2212903"/>
                </a:lnTo>
                <a:lnTo>
                  <a:pt x="1514238" y="2095933"/>
                </a:lnTo>
                <a:lnTo>
                  <a:pt x="1610352" y="2023985"/>
                </a:lnTo>
                <a:lnTo>
                  <a:pt x="279393" y="2023985"/>
                </a:lnTo>
                <a:lnTo>
                  <a:pt x="243342" y="2005998"/>
                </a:lnTo>
                <a:lnTo>
                  <a:pt x="207291" y="1969988"/>
                </a:lnTo>
                <a:close/>
              </a:path>
              <a:path w="2253278" h="4120020">
                <a:moveTo>
                  <a:pt x="1237845" y="2752656"/>
                </a:moveTo>
                <a:lnTo>
                  <a:pt x="486684" y="2752656"/>
                </a:lnTo>
                <a:lnTo>
                  <a:pt x="495697" y="2788630"/>
                </a:lnTo>
                <a:lnTo>
                  <a:pt x="1225832" y="2788630"/>
                </a:lnTo>
                <a:lnTo>
                  <a:pt x="1237845" y="2752656"/>
                </a:lnTo>
                <a:close/>
              </a:path>
              <a:path w="2253278" h="4120020">
                <a:moveTo>
                  <a:pt x="1296128" y="2545752"/>
                </a:moveTo>
                <a:lnTo>
                  <a:pt x="405570" y="2545752"/>
                </a:lnTo>
                <a:lnTo>
                  <a:pt x="432608" y="2608724"/>
                </a:lnTo>
                <a:lnTo>
                  <a:pt x="378532" y="2671697"/>
                </a:lnTo>
                <a:lnTo>
                  <a:pt x="306431" y="2743645"/>
                </a:lnTo>
                <a:lnTo>
                  <a:pt x="1240854" y="2743645"/>
                </a:lnTo>
                <a:lnTo>
                  <a:pt x="1261883" y="2680672"/>
                </a:lnTo>
                <a:lnTo>
                  <a:pt x="1288921" y="2653674"/>
                </a:lnTo>
                <a:lnTo>
                  <a:pt x="1288921" y="2635687"/>
                </a:lnTo>
                <a:lnTo>
                  <a:pt x="1270896" y="2608724"/>
                </a:lnTo>
                <a:lnTo>
                  <a:pt x="1296128" y="2545752"/>
                </a:lnTo>
                <a:close/>
              </a:path>
              <a:path w="2253278" h="4120020">
                <a:moveTo>
                  <a:pt x="398811" y="2599713"/>
                </a:moveTo>
                <a:lnTo>
                  <a:pt x="342481" y="2599713"/>
                </a:lnTo>
                <a:lnTo>
                  <a:pt x="396557" y="2617700"/>
                </a:lnTo>
                <a:lnTo>
                  <a:pt x="398811" y="2599713"/>
                </a:lnTo>
                <a:close/>
              </a:path>
              <a:path w="2253278" h="4120020">
                <a:moveTo>
                  <a:pt x="838287" y="998439"/>
                </a:moveTo>
                <a:lnTo>
                  <a:pt x="667046" y="998439"/>
                </a:lnTo>
                <a:lnTo>
                  <a:pt x="630995" y="1016426"/>
                </a:lnTo>
                <a:lnTo>
                  <a:pt x="585824" y="1034413"/>
                </a:lnTo>
                <a:lnTo>
                  <a:pt x="513722" y="1088410"/>
                </a:lnTo>
                <a:lnTo>
                  <a:pt x="477672" y="1133396"/>
                </a:lnTo>
                <a:lnTo>
                  <a:pt x="450634" y="1187356"/>
                </a:lnTo>
                <a:lnTo>
                  <a:pt x="432608" y="1259340"/>
                </a:lnTo>
                <a:lnTo>
                  <a:pt x="423595" y="1340300"/>
                </a:lnTo>
                <a:lnTo>
                  <a:pt x="414583" y="1448222"/>
                </a:lnTo>
                <a:lnTo>
                  <a:pt x="414583" y="1808069"/>
                </a:lnTo>
                <a:lnTo>
                  <a:pt x="405570" y="1898040"/>
                </a:lnTo>
                <a:lnTo>
                  <a:pt x="396557" y="1943026"/>
                </a:lnTo>
                <a:lnTo>
                  <a:pt x="360507" y="1996987"/>
                </a:lnTo>
                <a:lnTo>
                  <a:pt x="333469" y="2014974"/>
                </a:lnTo>
                <a:lnTo>
                  <a:pt x="306431" y="2023985"/>
                </a:lnTo>
                <a:lnTo>
                  <a:pt x="1610352" y="2023985"/>
                </a:lnTo>
                <a:lnTo>
                  <a:pt x="1622390" y="2014974"/>
                </a:lnTo>
                <a:lnTo>
                  <a:pt x="1559301" y="1907016"/>
                </a:lnTo>
                <a:lnTo>
                  <a:pt x="1623198" y="1853055"/>
                </a:lnTo>
                <a:lnTo>
                  <a:pt x="1252870" y="1853055"/>
                </a:lnTo>
                <a:lnTo>
                  <a:pt x="1225832" y="1655162"/>
                </a:lnTo>
                <a:lnTo>
                  <a:pt x="1225832" y="1502219"/>
                </a:lnTo>
                <a:lnTo>
                  <a:pt x="1216820" y="1349275"/>
                </a:lnTo>
                <a:lnTo>
                  <a:pt x="1281193" y="1349275"/>
                </a:lnTo>
                <a:lnTo>
                  <a:pt x="1270896" y="1331288"/>
                </a:lnTo>
                <a:lnTo>
                  <a:pt x="1198794" y="1241317"/>
                </a:lnTo>
                <a:lnTo>
                  <a:pt x="1171756" y="1187356"/>
                </a:lnTo>
                <a:lnTo>
                  <a:pt x="1135705" y="1142371"/>
                </a:lnTo>
                <a:lnTo>
                  <a:pt x="1108667" y="1106397"/>
                </a:lnTo>
                <a:lnTo>
                  <a:pt x="1072617" y="1079399"/>
                </a:lnTo>
                <a:lnTo>
                  <a:pt x="1000515" y="1034413"/>
                </a:lnTo>
                <a:lnTo>
                  <a:pt x="946439" y="1016426"/>
                </a:lnTo>
                <a:lnTo>
                  <a:pt x="838287" y="998439"/>
                </a:lnTo>
                <a:close/>
              </a:path>
              <a:path w="2253278" h="4120020">
                <a:moveTo>
                  <a:pt x="2242960" y="584666"/>
                </a:moveTo>
                <a:lnTo>
                  <a:pt x="2109075" y="584666"/>
                </a:lnTo>
                <a:lnTo>
                  <a:pt x="2091050" y="611629"/>
                </a:lnTo>
                <a:lnTo>
                  <a:pt x="2082037" y="629616"/>
                </a:lnTo>
                <a:lnTo>
                  <a:pt x="2054999" y="656614"/>
                </a:lnTo>
                <a:lnTo>
                  <a:pt x="2036973" y="692588"/>
                </a:lnTo>
                <a:lnTo>
                  <a:pt x="2027961" y="728562"/>
                </a:lnTo>
                <a:lnTo>
                  <a:pt x="2027961" y="755561"/>
                </a:lnTo>
                <a:lnTo>
                  <a:pt x="2036973" y="773548"/>
                </a:lnTo>
                <a:lnTo>
                  <a:pt x="1937834" y="1043425"/>
                </a:lnTo>
                <a:lnTo>
                  <a:pt x="1856720" y="1268316"/>
                </a:lnTo>
                <a:lnTo>
                  <a:pt x="1793631" y="1385285"/>
                </a:lnTo>
                <a:lnTo>
                  <a:pt x="1730542" y="1511194"/>
                </a:lnTo>
                <a:lnTo>
                  <a:pt x="1595352" y="1619152"/>
                </a:lnTo>
                <a:lnTo>
                  <a:pt x="1460162" y="1736122"/>
                </a:lnTo>
                <a:lnTo>
                  <a:pt x="1252870" y="1853055"/>
                </a:lnTo>
                <a:lnTo>
                  <a:pt x="1623198" y="1853055"/>
                </a:lnTo>
                <a:lnTo>
                  <a:pt x="1676466" y="1808069"/>
                </a:lnTo>
                <a:lnTo>
                  <a:pt x="1901783" y="1583178"/>
                </a:lnTo>
                <a:lnTo>
                  <a:pt x="1919809" y="1538193"/>
                </a:lnTo>
                <a:lnTo>
                  <a:pt x="1955859" y="1466245"/>
                </a:lnTo>
                <a:lnTo>
                  <a:pt x="1991910" y="1376274"/>
                </a:lnTo>
                <a:lnTo>
                  <a:pt x="2009935" y="1268316"/>
                </a:lnTo>
                <a:lnTo>
                  <a:pt x="2036973" y="1160358"/>
                </a:lnTo>
                <a:lnTo>
                  <a:pt x="2054999" y="1016426"/>
                </a:lnTo>
                <a:lnTo>
                  <a:pt x="2100062" y="782559"/>
                </a:lnTo>
                <a:lnTo>
                  <a:pt x="2154138" y="710575"/>
                </a:lnTo>
                <a:lnTo>
                  <a:pt x="2217227" y="629616"/>
                </a:lnTo>
                <a:lnTo>
                  <a:pt x="2242960" y="584666"/>
                </a:lnTo>
                <a:close/>
              </a:path>
              <a:path w="2253278" h="4120020">
                <a:moveTo>
                  <a:pt x="1281193" y="1349275"/>
                </a:moveTo>
                <a:lnTo>
                  <a:pt x="1216820" y="1349275"/>
                </a:lnTo>
                <a:lnTo>
                  <a:pt x="1270896" y="1394261"/>
                </a:lnTo>
                <a:lnTo>
                  <a:pt x="1297934" y="1448222"/>
                </a:lnTo>
                <a:lnTo>
                  <a:pt x="1315959" y="1502219"/>
                </a:lnTo>
                <a:lnTo>
                  <a:pt x="1315959" y="1556180"/>
                </a:lnTo>
                <a:lnTo>
                  <a:pt x="1306946" y="1601165"/>
                </a:lnTo>
                <a:lnTo>
                  <a:pt x="1306946" y="1637139"/>
                </a:lnTo>
                <a:lnTo>
                  <a:pt x="1288921" y="1673149"/>
                </a:lnTo>
                <a:lnTo>
                  <a:pt x="1315959" y="1646151"/>
                </a:lnTo>
                <a:lnTo>
                  <a:pt x="1333984" y="1619152"/>
                </a:lnTo>
                <a:lnTo>
                  <a:pt x="1352010" y="1565191"/>
                </a:lnTo>
                <a:lnTo>
                  <a:pt x="1342997" y="1502219"/>
                </a:lnTo>
                <a:lnTo>
                  <a:pt x="1333984" y="1448222"/>
                </a:lnTo>
                <a:lnTo>
                  <a:pt x="1306946" y="1394261"/>
                </a:lnTo>
                <a:lnTo>
                  <a:pt x="1281193" y="1349275"/>
                </a:lnTo>
                <a:close/>
              </a:path>
              <a:path w="2253278" h="4120020">
                <a:moveTo>
                  <a:pt x="1730542" y="0"/>
                </a:moveTo>
                <a:lnTo>
                  <a:pt x="1658441" y="9011"/>
                </a:lnTo>
                <a:lnTo>
                  <a:pt x="1595352" y="27034"/>
                </a:lnTo>
                <a:lnTo>
                  <a:pt x="1541276" y="62720"/>
                </a:lnTo>
                <a:lnTo>
                  <a:pt x="1505225" y="116789"/>
                </a:lnTo>
                <a:lnTo>
                  <a:pt x="1487200" y="143823"/>
                </a:lnTo>
                <a:lnTo>
                  <a:pt x="1478187" y="179869"/>
                </a:lnTo>
                <a:lnTo>
                  <a:pt x="1487200" y="179869"/>
                </a:lnTo>
                <a:lnTo>
                  <a:pt x="1478187" y="188881"/>
                </a:lnTo>
                <a:lnTo>
                  <a:pt x="1469175" y="215915"/>
                </a:lnTo>
                <a:lnTo>
                  <a:pt x="1433124" y="242950"/>
                </a:lnTo>
                <a:lnTo>
                  <a:pt x="1406086" y="269624"/>
                </a:lnTo>
                <a:lnTo>
                  <a:pt x="1379048" y="296659"/>
                </a:lnTo>
                <a:lnTo>
                  <a:pt x="1370035" y="332705"/>
                </a:lnTo>
                <a:lnTo>
                  <a:pt x="1370035" y="368751"/>
                </a:lnTo>
                <a:lnTo>
                  <a:pt x="1397073" y="440843"/>
                </a:lnTo>
                <a:lnTo>
                  <a:pt x="1433124" y="485540"/>
                </a:lnTo>
                <a:lnTo>
                  <a:pt x="1478187" y="521586"/>
                </a:lnTo>
                <a:lnTo>
                  <a:pt x="1532263" y="548620"/>
                </a:lnTo>
                <a:lnTo>
                  <a:pt x="1568314" y="575655"/>
                </a:lnTo>
                <a:lnTo>
                  <a:pt x="1613377" y="584666"/>
                </a:lnTo>
                <a:lnTo>
                  <a:pt x="1685479" y="602617"/>
                </a:lnTo>
                <a:lnTo>
                  <a:pt x="1748568" y="602617"/>
                </a:lnTo>
                <a:lnTo>
                  <a:pt x="1829682" y="620604"/>
                </a:lnTo>
                <a:lnTo>
                  <a:pt x="1892771" y="629616"/>
                </a:lnTo>
                <a:lnTo>
                  <a:pt x="1973885" y="638591"/>
                </a:lnTo>
                <a:lnTo>
                  <a:pt x="2027961" y="629616"/>
                </a:lnTo>
                <a:lnTo>
                  <a:pt x="2064011" y="620604"/>
                </a:lnTo>
                <a:lnTo>
                  <a:pt x="2082037" y="602617"/>
                </a:lnTo>
                <a:lnTo>
                  <a:pt x="2109075" y="584666"/>
                </a:lnTo>
                <a:lnTo>
                  <a:pt x="2242960" y="584666"/>
                </a:lnTo>
                <a:lnTo>
                  <a:pt x="2253278" y="566643"/>
                </a:lnTo>
                <a:lnTo>
                  <a:pt x="2226240" y="512574"/>
                </a:lnTo>
                <a:lnTo>
                  <a:pt x="2190189" y="458866"/>
                </a:lnTo>
                <a:lnTo>
                  <a:pt x="2181176" y="458866"/>
                </a:lnTo>
                <a:lnTo>
                  <a:pt x="2190189" y="404797"/>
                </a:lnTo>
                <a:lnTo>
                  <a:pt x="2190189" y="386774"/>
                </a:lnTo>
                <a:lnTo>
                  <a:pt x="2181176" y="332705"/>
                </a:lnTo>
                <a:lnTo>
                  <a:pt x="2154138" y="260612"/>
                </a:lnTo>
                <a:lnTo>
                  <a:pt x="2127100" y="206904"/>
                </a:lnTo>
                <a:lnTo>
                  <a:pt x="2100062" y="161846"/>
                </a:lnTo>
                <a:lnTo>
                  <a:pt x="2064011" y="116789"/>
                </a:lnTo>
                <a:lnTo>
                  <a:pt x="2018948" y="80743"/>
                </a:lnTo>
                <a:lnTo>
                  <a:pt x="1964872" y="53708"/>
                </a:lnTo>
                <a:lnTo>
                  <a:pt x="1883758" y="27034"/>
                </a:lnTo>
                <a:lnTo>
                  <a:pt x="1811656" y="9011"/>
                </a:lnTo>
                <a:lnTo>
                  <a:pt x="1730542" y="0"/>
                </a:lnTo>
                <a:close/>
              </a:path>
            </a:pathLst>
          </a:custGeom>
          <a:solidFill>
            <a:srgbClr val="091B5C"/>
          </a:solidFill>
        </p:spPr>
        <p:txBody>
          <a:bodyPr wrap="square" lIns="0" tIns="0" rIns="0" bIns="0" rtlCol="0">
            <a:noAutofit/>
          </a:bodyPr>
          <a:lstStyle/>
          <a:p>
            <a:endParaRPr/>
          </a:p>
        </p:txBody>
      </p:sp>
      <p:sp>
        <p:nvSpPr>
          <p:cNvPr id="9" name="object 9"/>
          <p:cNvSpPr/>
          <p:nvPr/>
        </p:nvSpPr>
        <p:spPr>
          <a:xfrm>
            <a:off x="481882" y="2075556"/>
            <a:ext cx="2253159" cy="4119988"/>
          </a:xfrm>
          <a:custGeom>
            <a:avLst/>
            <a:gdLst/>
            <a:ahLst/>
            <a:cxnLst/>
            <a:rect l="l" t="t" r="r" b="b"/>
            <a:pathLst>
              <a:path w="2253159" h="4119988">
                <a:moveTo>
                  <a:pt x="594826" y="0"/>
                </a:moveTo>
                <a:lnTo>
                  <a:pt x="441610" y="0"/>
                </a:lnTo>
                <a:lnTo>
                  <a:pt x="360496" y="18023"/>
                </a:lnTo>
                <a:lnTo>
                  <a:pt x="288394" y="44697"/>
                </a:lnTo>
                <a:lnTo>
                  <a:pt x="234318" y="80743"/>
                </a:lnTo>
                <a:lnTo>
                  <a:pt x="189255" y="116789"/>
                </a:lnTo>
                <a:lnTo>
                  <a:pt x="153204" y="161846"/>
                </a:lnTo>
                <a:lnTo>
                  <a:pt x="126166" y="206904"/>
                </a:lnTo>
                <a:lnTo>
                  <a:pt x="99128" y="251601"/>
                </a:lnTo>
                <a:lnTo>
                  <a:pt x="81103" y="296659"/>
                </a:lnTo>
                <a:lnTo>
                  <a:pt x="72090" y="332705"/>
                </a:lnTo>
                <a:lnTo>
                  <a:pt x="63077" y="386774"/>
                </a:lnTo>
                <a:lnTo>
                  <a:pt x="63077" y="404797"/>
                </a:lnTo>
                <a:lnTo>
                  <a:pt x="72090" y="449494"/>
                </a:lnTo>
                <a:lnTo>
                  <a:pt x="63077" y="458505"/>
                </a:lnTo>
                <a:lnTo>
                  <a:pt x="27038" y="512574"/>
                </a:lnTo>
                <a:lnTo>
                  <a:pt x="0" y="566643"/>
                </a:lnTo>
                <a:lnTo>
                  <a:pt x="36050" y="620568"/>
                </a:lnTo>
                <a:lnTo>
                  <a:pt x="99128" y="710539"/>
                </a:lnTo>
                <a:lnTo>
                  <a:pt x="153204" y="782523"/>
                </a:lnTo>
                <a:lnTo>
                  <a:pt x="198268" y="1016390"/>
                </a:lnTo>
                <a:lnTo>
                  <a:pt x="216293" y="1160322"/>
                </a:lnTo>
                <a:lnTo>
                  <a:pt x="234318" y="1268280"/>
                </a:lnTo>
                <a:lnTo>
                  <a:pt x="261356" y="1367262"/>
                </a:lnTo>
                <a:lnTo>
                  <a:pt x="297407" y="1457197"/>
                </a:lnTo>
                <a:lnTo>
                  <a:pt x="333458" y="1529181"/>
                </a:lnTo>
                <a:lnTo>
                  <a:pt x="387534" y="1655126"/>
                </a:lnTo>
                <a:lnTo>
                  <a:pt x="423585" y="1718099"/>
                </a:lnTo>
                <a:lnTo>
                  <a:pt x="468648" y="1772059"/>
                </a:lnTo>
                <a:lnTo>
                  <a:pt x="585813" y="1880017"/>
                </a:lnTo>
                <a:lnTo>
                  <a:pt x="702978" y="1996951"/>
                </a:lnTo>
                <a:lnTo>
                  <a:pt x="684952" y="2023949"/>
                </a:lnTo>
                <a:lnTo>
                  <a:pt x="684952" y="2059923"/>
                </a:lnTo>
                <a:lnTo>
                  <a:pt x="675940" y="2122896"/>
                </a:lnTo>
                <a:lnTo>
                  <a:pt x="666927" y="2203855"/>
                </a:lnTo>
                <a:lnTo>
                  <a:pt x="702978" y="2221842"/>
                </a:lnTo>
                <a:lnTo>
                  <a:pt x="766067" y="2239865"/>
                </a:lnTo>
                <a:lnTo>
                  <a:pt x="838168" y="2257852"/>
                </a:lnTo>
                <a:lnTo>
                  <a:pt x="919282" y="2284815"/>
                </a:lnTo>
                <a:lnTo>
                  <a:pt x="892244" y="2320825"/>
                </a:lnTo>
                <a:lnTo>
                  <a:pt x="874219" y="2365774"/>
                </a:lnTo>
                <a:lnTo>
                  <a:pt x="856193" y="2401784"/>
                </a:lnTo>
                <a:lnTo>
                  <a:pt x="847181" y="2446770"/>
                </a:lnTo>
                <a:lnTo>
                  <a:pt x="847181" y="2491719"/>
                </a:lnTo>
                <a:lnTo>
                  <a:pt x="856193" y="2518717"/>
                </a:lnTo>
                <a:lnTo>
                  <a:pt x="874219" y="2545716"/>
                </a:lnTo>
                <a:lnTo>
                  <a:pt x="892244" y="2563703"/>
                </a:lnTo>
                <a:lnTo>
                  <a:pt x="901257" y="2590701"/>
                </a:lnTo>
                <a:lnTo>
                  <a:pt x="955333" y="2698623"/>
                </a:lnTo>
                <a:lnTo>
                  <a:pt x="1000396" y="2806581"/>
                </a:lnTo>
                <a:lnTo>
                  <a:pt x="1000396" y="2869554"/>
                </a:lnTo>
                <a:lnTo>
                  <a:pt x="982371" y="2941538"/>
                </a:lnTo>
                <a:lnTo>
                  <a:pt x="1000396" y="3049496"/>
                </a:lnTo>
                <a:lnTo>
                  <a:pt x="1000396" y="3112432"/>
                </a:lnTo>
                <a:lnTo>
                  <a:pt x="1009409" y="3166429"/>
                </a:lnTo>
                <a:lnTo>
                  <a:pt x="991384" y="3274387"/>
                </a:lnTo>
                <a:lnTo>
                  <a:pt x="964345" y="3382309"/>
                </a:lnTo>
                <a:lnTo>
                  <a:pt x="955333" y="3445281"/>
                </a:lnTo>
                <a:lnTo>
                  <a:pt x="946320" y="3481291"/>
                </a:lnTo>
                <a:lnTo>
                  <a:pt x="955333" y="3499278"/>
                </a:lnTo>
                <a:lnTo>
                  <a:pt x="973358" y="3508254"/>
                </a:lnTo>
                <a:lnTo>
                  <a:pt x="991384" y="3508254"/>
                </a:lnTo>
                <a:lnTo>
                  <a:pt x="892244" y="3940071"/>
                </a:lnTo>
                <a:lnTo>
                  <a:pt x="865206" y="4110994"/>
                </a:lnTo>
                <a:lnTo>
                  <a:pt x="2018829" y="4119988"/>
                </a:lnTo>
                <a:lnTo>
                  <a:pt x="2027842" y="4057019"/>
                </a:lnTo>
                <a:lnTo>
                  <a:pt x="2036854" y="3985049"/>
                </a:lnTo>
                <a:lnTo>
                  <a:pt x="2036854" y="3895093"/>
                </a:lnTo>
                <a:lnTo>
                  <a:pt x="2027842" y="3796153"/>
                </a:lnTo>
                <a:lnTo>
                  <a:pt x="2009816" y="3679184"/>
                </a:lnTo>
                <a:lnTo>
                  <a:pt x="1973766" y="3562251"/>
                </a:lnTo>
                <a:lnTo>
                  <a:pt x="1946728" y="3508254"/>
                </a:lnTo>
                <a:lnTo>
                  <a:pt x="1910677" y="3454293"/>
                </a:lnTo>
                <a:lnTo>
                  <a:pt x="1847588" y="3346335"/>
                </a:lnTo>
                <a:lnTo>
                  <a:pt x="1793512" y="3256400"/>
                </a:lnTo>
                <a:lnTo>
                  <a:pt x="1766474" y="3184416"/>
                </a:lnTo>
                <a:lnTo>
                  <a:pt x="1748449" y="3112432"/>
                </a:lnTo>
                <a:lnTo>
                  <a:pt x="1739436" y="3040484"/>
                </a:lnTo>
                <a:lnTo>
                  <a:pt x="1739436" y="2959525"/>
                </a:lnTo>
                <a:lnTo>
                  <a:pt x="1764012" y="2779619"/>
                </a:lnTo>
                <a:lnTo>
                  <a:pt x="1748449" y="2779619"/>
                </a:lnTo>
                <a:lnTo>
                  <a:pt x="1766474" y="2752620"/>
                </a:lnTo>
                <a:lnTo>
                  <a:pt x="2172045" y="2752620"/>
                </a:lnTo>
                <a:lnTo>
                  <a:pt x="2169878" y="2743609"/>
                </a:lnTo>
                <a:lnTo>
                  <a:pt x="1946728" y="2743609"/>
                </a:lnTo>
                <a:lnTo>
                  <a:pt x="1874626" y="2671661"/>
                </a:lnTo>
                <a:lnTo>
                  <a:pt x="1820550" y="2608688"/>
                </a:lnTo>
                <a:lnTo>
                  <a:pt x="1847588" y="2545716"/>
                </a:lnTo>
                <a:lnTo>
                  <a:pt x="2122294" y="2545716"/>
                </a:lnTo>
                <a:lnTo>
                  <a:pt x="2117969" y="2527729"/>
                </a:lnTo>
                <a:lnTo>
                  <a:pt x="2163032" y="2518717"/>
                </a:lnTo>
                <a:lnTo>
                  <a:pt x="2117969" y="2338812"/>
                </a:lnTo>
                <a:lnTo>
                  <a:pt x="2099943" y="2257852"/>
                </a:lnTo>
                <a:lnTo>
                  <a:pt x="2063892" y="2185868"/>
                </a:lnTo>
                <a:lnTo>
                  <a:pt x="2018829" y="2113920"/>
                </a:lnTo>
                <a:lnTo>
                  <a:pt x="2000804" y="2095897"/>
                </a:lnTo>
                <a:lnTo>
                  <a:pt x="2027842" y="2077910"/>
                </a:lnTo>
                <a:lnTo>
                  <a:pt x="2036854" y="2059923"/>
                </a:lnTo>
                <a:lnTo>
                  <a:pt x="2045867" y="2014938"/>
                </a:lnTo>
                <a:lnTo>
                  <a:pt x="1946728" y="2014938"/>
                </a:lnTo>
                <a:lnTo>
                  <a:pt x="1919690" y="2005962"/>
                </a:lnTo>
                <a:lnTo>
                  <a:pt x="1874626" y="1969988"/>
                </a:lnTo>
                <a:lnTo>
                  <a:pt x="1856601" y="1933978"/>
                </a:lnTo>
                <a:lnTo>
                  <a:pt x="1842673" y="1844043"/>
                </a:lnTo>
                <a:lnTo>
                  <a:pt x="1000396" y="1844043"/>
                </a:lnTo>
                <a:lnTo>
                  <a:pt x="793105" y="1727074"/>
                </a:lnTo>
                <a:lnTo>
                  <a:pt x="522724" y="1511194"/>
                </a:lnTo>
                <a:lnTo>
                  <a:pt x="459635" y="1376238"/>
                </a:lnTo>
                <a:lnTo>
                  <a:pt x="396547" y="1259304"/>
                </a:lnTo>
                <a:lnTo>
                  <a:pt x="306420" y="1034413"/>
                </a:lnTo>
                <a:lnTo>
                  <a:pt x="216293" y="773512"/>
                </a:lnTo>
                <a:lnTo>
                  <a:pt x="225306" y="755525"/>
                </a:lnTo>
                <a:lnTo>
                  <a:pt x="225306" y="728526"/>
                </a:lnTo>
                <a:lnTo>
                  <a:pt x="216293" y="683541"/>
                </a:lnTo>
                <a:lnTo>
                  <a:pt x="198268" y="656578"/>
                </a:lnTo>
                <a:lnTo>
                  <a:pt x="171230" y="620568"/>
                </a:lnTo>
                <a:lnTo>
                  <a:pt x="153204" y="602581"/>
                </a:lnTo>
                <a:lnTo>
                  <a:pt x="144192" y="584594"/>
                </a:lnTo>
                <a:lnTo>
                  <a:pt x="144192" y="575655"/>
                </a:lnTo>
                <a:lnTo>
                  <a:pt x="657842" y="575655"/>
                </a:lnTo>
                <a:lnTo>
                  <a:pt x="675940" y="566643"/>
                </a:lnTo>
                <a:lnTo>
                  <a:pt x="721003" y="548620"/>
                </a:lnTo>
                <a:lnTo>
                  <a:pt x="766067" y="521586"/>
                </a:lnTo>
                <a:lnTo>
                  <a:pt x="811130" y="476528"/>
                </a:lnTo>
                <a:lnTo>
                  <a:pt x="856193" y="440843"/>
                </a:lnTo>
                <a:lnTo>
                  <a:pt x="874219" y="404797"/>
                </a:lnTo>
                <a:lnTo>
                  <a:pt x="883231" y="368751"/>
                </a:lnTo>
                <a:lnTo>
                  <a:pt x="883231" y="332705"/>
                </a:lnTo>
                <a:lnTo>
                  <a:pt x="847181" y="260612"/>
                </a:lnTo>
                <a:lnTo>
                  <a:pt x="820143" y="233938"/>
                </a:lnTo>
                <a:lnTo>
                  <a:pt x="784092" y="206904"/>
                </a:lnTo>
                <a:lnTo>
                  <a:pt x="775079" y="188881"/>
                </a:lnTo>
                <a:lnTo>
                  <a:pt x="775079" y="179869"/>
                </a:lnTo>
                <a:lnTo>
                  <a:pt x="766067" y="179869"/>
                </a:lnTo>
                <a:lnTo>
                  <a:pt x="766067" y="170858"/>
                </a:lnTo>
                <a:lnTo>
                  <a:pt x="772826" y="170858"/>
                </a:lnTo>
                <a:lnTo>
                  <a:pt x="766067" y="143823"/>
                </a:lnTo>
                <a:lnTo>
                  <a:pt x="748041" y="107777"/>
                </a:lnTo>
                <a:lnTo>
                  <a:pt x="711990" y="53708"/>
                </a:lnTo>
                <a:lnTo>
                  <a:pt x="657914" y="27034"/>
                </a:lnTo>
                <a:lnTo>
                  <a:pt x="594826" y="0"/>
                </a:lnTo>
                <a:close/>
              </a:path>
              <a:path w="2253159" h="4119988">
                <a:moveTo>
                  <a:pt x="2172045" y="2752620"/>
                </a:moveTo>
                <a:lnTo>
                  <a:pt x="1766474" y="2752620"/>
                </a:lnTo>
                <a:lnTo>
                  <a:pt x="1811537" y="2842555"/>
                </a:lnTo>
                <a:lnTo>
                  <a:pt x="1910677" y="3031473"/>
                </a:lnTo>
                <a:lnTo>
                  <a:pt x="1955740" y="3094445"/>
                </a:lnTo>
                <a:lnTo>
                  <a:pt x="1991791" y="3148442"/>
                </a:lnTo>
                <a:lnTo>
                  <a:pt x="2072905" y="3238377"/>
                </a:lnTo>
                <a:lnTo>
                  <a:pt x="2117969" y="3283362"/>
                </a:lnTo>
                <a:lnTo>
                  <a:pt x="2154019" y="3301349"/>
                </a:lnTo>
                <a:lnTo>
                  <a:pt x="2181057" y="3301349"/>
                </a:lnTo>
                <a:lnTo>
                  <a:pt x="2199083" y="3283362"/>
                </a:lnTo>
                <a:lnTo>
                  <a:pt x="2235133" y="3220390"/>
                </a:lnTo>
                <a:lnTo>
                  <a:pt x="2253159" y="3166429"/>
                </a:lnTo>
                <a:lnTo>
                  <a:pt x="2253159" y="3094445"/>
                </a:lnTo>
                <a:lnTo>
                  <a:pt x="2244146" y="3013486"/>
                </a:lnTo>
                <a:lnTo>
                  <a:pt x="2226121" y="2932526"/>
                </a:lnTo>
                <a:lnTo>
                  <a:pt x="2172045" y="2752620"/>
                </a:lnTo>
                <a:close/>
              </a:path>
              <a:path w="2253159" h="4119988">
                <a:moveTo>
                  <a:pt x="1766474" y="2761596"/>
                </a:moveTo>
                <a:lnTo>
                  <a:pt x="1748449" y="2779619"/>
                </a:lnTo>
                <a:lnTo>
                  <a:pt x="1764012" y="2779619"/>
                </a:lnTo>
                <a:lnTo>
                  <a:pt x="1766474" y="2761596"/>
                </a:lnTo>
                <a:close/>
              </a:path>
              <a:path w="2253159" h="4119988">
                <a:moveTo>
                  <a:pt x="2135269" y="2599677"/>
                </a:moveTo>
                <a:lnTo>
                  <a:pt x="1910677" y="2599677"/>
                </a:lnTo>
                <a:lnTo>
                  <a:pt x="1946728" y="2743609"/>
                </a:lnTo>
                <a:lnTo>
                  <a:pt x="2169878" y="2743609"/>
                </a:lnTo>
                <a:lnTo>
                  <a:pt x="2135269" y="2599677"/>
                </a:lnTo>
                <a:close/>
              </a:path>
              <a:path w="2253159" h="4119988">
                <a:moveTo>
                  <a:pt x="2122294" y="2545716"/>
                </a:moveTo>
                <a:lnTo>
                  <a:pt x="1847588" y="2545716"/>
                </a:lnTo>
                <a:lnTo>
                  <a:pt x="1856601" y="2617664"/>
                </a:lnTo>
                <a:lnTo>
                  <a:pt x="1910677" y="2599677"/>
                </a:lnTo>
                <a:lnTo>
                  <a:pt x="2135269" y="2599677"/>
                </a:lnTo>
                <a:lnTo>
                  <a:pt x="2122294" y="2545716"/>
                </a:lnTo>
                <a:close/>
              </a:path>
              <a:path w="2253159" h="4119988">
                <a:moveTo>
                  <a:pt x="2045867" y="1969988"/>
                </a:moveTo>
                <a:lnTo>
                  <a:pt x="2009816" y="2005962"/>
                </a:lnTo>
                <a:lnTo>
                  <a:pt x="1991791" y="2014938"/>
                </a:lnTo>
                <a:lnTo>
                  <a:pt x="2045867" y="2014938"/>
                </a:lnTo>
                <a:lnTo>
                  <a:pt x="2045867" y="1969988"/>
                </a:lnTo>
                <a:close/>
              </a:path>
              <a:path w="2253159" h="4119988">
                <a:moveTo>
                  <a:pt x="1451030" y="908468"/>
                </a:moveTo>
                <a:lnTo>
                  <a:pt x="1369916" y="917444"/>
                </a:lnTo>
                <a:lnTo>
                  <a:pt x="1306827" y="935431"/>
                </a:lnTo>
                <a:lnTo>
                  <a:pt x="1180650" y="1007415"/>
                </a:lnTo>
                <a:lnTo>
                  <a:pt x="1135586" y="1043389"/>
                </a:lnTo>
                <a:lnTo>
                  <a:pt x="1117561" y="1088374"/>
                </a:lnTo>
                <a:lnTo>
                  <a:pt x="1099536" y="1106361"/>
                </a:lnTo>
                <a:lnTo>
                  <a:pt x="1090523" y="1124348"/>
                </a:lnTo>
                <a:lnTo>
                  <a:pt x="1108548" y="1133359"/>
                </a:lnTo>
                <a:lnTo>
                  <a:pt x="1135586" y="1151346"/>
                </a:lnTo>
                <a:lnTo>
                  <a:pt x="1162624" y="1160322"/>
                </a:lnTo>
                <a:lnTo>
                  <a:pt x="1180650" y="1178345"/>
                </a:lnTo>
                <a:lnTo>
                  <a:pt x="1198675" y="1187320"/>
                </a:lnTo>
                <a:lnTo>
                  <a:pt x="1189662" y="1295278"/>
                </a:lnTo>
                <a:lnTo>
                  <a:pt x="1189662" y="1421223"/>
                </a:lnTo>
                <a:lnTo>
                  <a:pt x="1198675" y="1574167"/>
                </a:lnTo>
                <a:lnTo>
                  <a:pt x="1225713" y="1754073"/>
                </a:lnTo>
                <a:lnTo>
                  <a:pt x="1225713" y="1790046"/>
                </a:lnTo>
                <a:lnTo>
                  <a:pt x="1216701" y="1799058"/>
                </a:lnTo>
                <a:lnTo>
                  <a:pt x="1045460" y="1799058"/>
                </a:lnTo>
                <a:lnTo>
                  <a:pt x="1018422" y="1808033"/>
                </a:lnTo>
                <a:lnTo>
                  <a:pt x="1000396" y="1844043"/>
                </a:lnTo>
                <a:lnTo>
                  <a:pt x="1842673" y="1844043"/>
                </a:lnTo>
                <a:lnTo>
                  <a:pt x="1838575" y="1799058"/>
                </a:lnTo>
                <a:lnTo>
                  <a:pt x="1126574" y="1799058"/>
                </a:lnTo>
                <a:lnTo>
                  <a:pt x="1090523" y="1790046"/>
                </a:lnTo>
                <a:lnTo>
                  <a:pt x="1838575" y="1790046"/>
                </a:lnTo>
                <a:lnTo>
                  <a:pt x="1838575" y="1439210"/>
                </a:lnTo>
                <a:lnTo>
                  <a:pt x="1829563" y="1331252"/>
                </a:lnTo>
                <a:lnTo>
                  <a:pt x="1820550" y="1259304"/>
                </a:lnTo>
                <a:lnTo>
                  <a:pt x="1802525" y="1196332"/>
                </a:lnTo>
                <a:lnTo>
                  <a:pt x="1775487" y="1142335"/>
                </a:lnTo>
                <a:lnTo>
                  <a:pt x="1748449" y="1097386"/>
                </a:lnTo>
                <a:lnTo>
                  <a:pt x="1712398" y="1061376"/>
                </a:lnTo>
                <a:lnTo>
                  <a:pt x="1676347" y="1034413"/>
                </a:lnTo>
                <a:lnTo>
                  <a:pt x="1640297" y="1016390"/>
                </a:lnTo>
                <a:lnTo>
                  <a:pt x="1595233" y="998403"/>
                </a:lnTo>
                <a:lnTo>
                  <a:pt x="1586220" y="935431"/>
                </a:lnTo>
                <a:lnTo>
                  <a:pt x="1523132" y="917444"/>
                </a:lnTo>
                <a:lnTo>
                  <a:pt x="1451030" y="908468"/>
                </a:lnTo>
                <a:close/>
              </a:path>
              <a:path w="2253159" h="4119988">
                <a:moveTo>
                  <a:pt x="657842" y="575655"/>
                </a:moveTo>
                <a:lnTo>
                  <a:pt x="144192" y="575655"/>
                </a:lnTo>
                <a:lnTo>
                  <a:pt x="171230" y="593606"/>
                </a:lnTo>
                <a:lnTo>
                  <a:pt x="189255" y="611593"/>
                </a:lnTo>
                <a:lnTo>
                  <a:pt x="225306" y="629580"/>
                </a:lnTo>
                <a:lnTo>
                  <a:pt x="279382" y="638591"/>
                </a:lnTo>
                <a:lnTo>
                  <a:pt x="360496" y="620568"/>
                </a:lnTo>
                <a:lnTo>
                  <a:pt x="423585" y="620568"/>
                </a:lnTo>
                <a:lnTo>
                  <a:pt x="504699" y="602581"/>
                </a:lnTo>
                <a:lnTo>
                  <a:pt x="504699" y="593606"/>
                </a:lnTo>
                <a:lnTo>
                  <a:pt x="567788" y="593606"/>
                </a:lnTo>
                <a:lnTo>
                  <a:pt x="639889" y="584594"/>
                </a:lnTo>
                <a:lnTo>
                  <a:pt x="657842" y="575655"/>
                </a:lnTo>
                <a:close/>
              </a:path>
              <a:path w="2253159" h="4119988">
                <a:moveTo>
                  <a:pt x="772826" y="170858"/>
                </a:moveTo>
                <a:lnTo>
                  <a:pt x="766067" y="170858"/>
                </a:lnTo>
                <a:lnTo>
                  <a:pt x="775079" y="179869"/>
                </a:lnTo>
                <a:lnTo>
                  <a:pt x="772826" y="170858"/>
                </a:lnTo>
                <a:close/>
              </a:path>
            </a:pathLst>
          </a:custGeom>
          <a:solidFill>
            <a:srgbClr val="091B5C"/>
          </a:solidFill>
        </p:spPr>
        <p:txBody>
          <a:bodyPr wrap="square" lIns="0" tIns="0" rIns="0" bIns="0" rtlCol="0">
            <a:noAutofit/>
          </a:bodyPr>
          <a:lstStyle/>
          <a:p>
            <a:endParaRPr/>
          </a:p>
        </p:txBody>
      </p:sp>
      <p:sp>
        <p:nvSpPr>
          <p:cNvPr id="10" name="object 10"/>
          <p:cNvSpPr/>
          <p:nvPr/>
        </p:nvSpPr>
        <p:spPr>
          <a:xfrm>
            <a:off x="2807143" y="2651211"/>
            <a:ext cx="1342997" cy="1304362"/>
          </a:xfrm>
          <a:custGeom>
            <a:avLst/>
            <a:gdLst/>
            <a:ahLst/>
            <a:cxnLst/>
            <a:rect l="l" t="t" r="r" b="b"/>
            <a:pathLst>
              <a:path w="1342997" h="1304362">
                <a:moveTo>
                  <a:pt x="1299317" y="773584"/>
                </a:moveTo>
                <a:lnTo>
                  <a:pt x="1144718" y="773584"/>
                </a:lnTo>
                <a:lnTo>
                  <a:pt x="1171756" y="827581"/>
                </a:lnTo>
                <a:lnTo>
                  <a:pt x="1189781" y="881542"/>
                </a:lnTo>
                <a:lnTo>
                  <a:pt x="1207807" y="1007487"/>
                </a:lnTo>
                <a:lnTo>
                  <a:pt x="1207807" y="1070459"/>
                </a:lnTo>
                <a:lnTo>
                  <a:pt x="1198794" y="1133432"/>
                </a:lnTo>
                <a:lnTo>
                  <a:pt x="1171756" y="1187393"/>
                </a:lnTo>
                <a:lnTo>
                  <a:pt x="1144718" y="1250365"/>
                </a:lnTo>
                <a:lnTo>
                  <a:pt x="1342997" y="1304362"/>
                </a:lnTo>
                <a:lnTo>
                  <a:pt x="1288921" y="1250365"/>
                </a:lnTo>
                <a:lnTo>
                  <a:pt x="1270896" y="1223403"/>
                </a:lnTo>
                <a:lnTo>
                  <a:pt x="1261883" y="1196404"/>
                </a:lnTo>
                <a:lnTo>
                  <a:pt x="1261883" y="1169406"/>
                </a:lnTo>
                <a:lnTo>
                  <a:pt x="1297934" y="1097458"/>
                </a:lnTo>
                <a:lnTo>
                  <a:pt x="1315959" y="1034485"/>
                </a:lnTo>
                <a:lnTo>
                  <a:pt x="1324972" y="962501"/>
                </a:lnTo>
                <a:lnTo>
                  <a:pt x="1315959" y="881542"/>
                </a:lnTo>
                <a:lnTo>
                  <a:pt x="1299317" y="773584"/>
                </a:lnTo>
                <a:close/>
              </a:path>
              <a:path w="1342997" h="1304362">
                <a:moveTo>
                  <a:pt x="657925" y="0"/>
                </a:moveTo>
                <a:lnTo>
                  <a:pt x="558786" y="8939"/>
                </a:lnTo>
                <a:lnTo>
                  <a:pt x="504710" y="17950"/>
                </a:lnTo>
                <a:lnTo>
                  <a:pt x="459646" y="35937"/>
                </a:lnTo>
                <a:lnTo>
                  <a:pt x="414583" y="62936"/>
                </a:lnTo>
                <a:lnTo>
                  <a:pt x="369519" y="98910"/>
                </a:lnTo>
                <a:lnTo>
                  <a:pt x="342481" y="143895"/>
                </a:lnTo>
                <a:lnTo>
                  <a:pt x="306431" y="206868"/>
                </a:lnTo>
                <a:lnTo>
                  <a:pt x="288405" y="278816"/>
                </a:lnTo>
                <a:lnTo>
                  <a:pt x="279393" y="368787"/>
                </a:lnTo>
                <a:lnTo>
                  <a:pt x="288405" y="674637"/>
                </a:lnTo>
                <a:lnTo>
                  <a:pt x="279393" y="737610"/>
                </a:lnTo>
                <a:lnTo>
                  <a:pt x="261367" y="809594"/>
                </a:lnTo>
                <a:lnTo>
                  <a:pt x="234329" y="863555"/>
                </a:lnTo>
                <a:lnTo>
                  <a:pt x="162228" y="953526"/>
                </a:lnTo>
                <a:lnTo>
                  <a:pt x="117164" y="989500"/>
                </a:lnTo>
                <a:lnTo>
                  <a:pt x="36050" y="1034485"/>
                </a:lnTo>
                <a:lnTo>
                  <a:pt x="18025" y="1052472"/>
                </a:lnTo>
                <a:lnTo>
                  <a:pt x="0" y="1061484"/>
                </a:lnTo>
                <a:lnTo>
                  <a:pt x="0" y="1070459"/>
                </a:lnTo>
                <a:lnTo>
                  <a:pt x="9012" y="1079471"/>
                </a:lnTo>
                <a:lnTo>
                  <a:pt x="36050" y="1097458"/>
                </a:lnTo>
                <a:lnTo>
                  <a:pt x="45063" y="1097458"/>
                </a:lnTo>
                <a:lnTo>
                  <a:pt x="45063" y="1178417"/>
                </a:lnTo>
                <a:lnTo>
                  <a:pt x="63088" y="1214391"/>
                </a:lnTo>
                <a:lnTo>
                  <a:pt x="90126" y="1241390"/>
                </a:lnTo>
                <a:lnTo>
                  <a:pt x="135190" y="1259376"/>
                </a:lnTo>
                <a:lnTo>
                  <a:pt x="198278" y="1268388"/>
                </a:lnTo>
                <a:lnTo>
                  <a:pt x="504710" y="1295350"/>
                </a:lnTo>
                <a:lnTo>
                  <a:pt x="630887" y="1295350"/>
                </a:lnTo>
                <a:lnTo>
                  <a:pt x="730027" y="1286375"/>
                </a:lnTo>
                <a:lnTo>
                  <a:pt x="973369" y="1232378"/>
                </a:lnTo>
                <a:lnTo>
                  <a:pt x="1045579" y="1232378"/>
                </a:lnTo>
                <a:lnTo>
                  <a:pt x="1099655" y="1124456"/>
                </a:lnTo>
                <a:lnTo>
                  <a:pt x="1135705" y="1007487"/>
                </a:lnTo>
                <a:lnTo>
                  <a:pt x="1153731" y="890553"/>
                </a:lnTo>
                <a:lnTo>
                  <a:pt x="1153731" y="836556"/>
                </a:lnTo>
                <a:lnTo>
                  <a:pt x="1144718" y="773584"/>
                </a:lnTo>
                <a:lnTo>
                  <a:pt x="1299317" y="773584"/>
                </a:lnTo>
                <a:lnTo>
                  <a:pt x="1252870" y="602689"/>
                </a:lnTo>
                <a:lnTo>
                  <a:pt x="1207807" y="458758"/>
                </a:lnTo>
                <a:lnTo>
                  <a:pt x="1171756" y="368787"/>
                </a:lnTo>
                <a:lnTo>
                  <a:pt x="1126693" y="269840"/>
                </a:lnTo>
                <a:lnTo>
                  <a:pt x="1081629" y="197856"/>
                </a:lnTo>
                <a:lnTo>
                  <a:pt x="1036566" y="143895"/>
                </a:lnTo>
                <a:lnTo>
                  <a:pt x="1000515" y="98910"/>
                </a:lnTo>
                <a:lnTo>
                  <a:pt x="964356" y="71911"/>
                </a:lnTo>
                <a:lnTo>
                  <a:pt x="928306" y="53924"/>
                </a:lnTo>
                <a:lnTo>
                  <a:pt x="901268" y="35937"/>
                </a:lnTo>
                <a:lnTo>
                  <a:pt x="874229" y="35937"/>
                </a:lnTo>
                <a:lnTo>
                  <a:pt x="748052" y="8939"/>
                </a:lnTo>
                <a:lnTo>
                  <a:pt x="657925" y="0"/>
                </a:lnTo>
                <a:close/>
              </a:path>
            </a:pathLst>
          </a:custGeom>
          <a:solidFill>
            <a:srgbClr val="DFD256"/>
          </a:solidFill>
        </p:spPr>
        <p:txBody>
          <a:bodyPr wrap="square" lIns="0" tIns="0" rIns="0" bIns="0" rtlCol="0">
            <a:noAutofit/>
          </a:bodyPr>
          <a:lstStyle/>
          <a:p>
            <a:endParaRPr/>
          </a:p>
        </p:txBody>
      </p:sp>
      <p:sp>
        <p:nvSpPr>
          <p:cNvPr id="11" name="object 11"/>
          <p:cNvSpPr/>
          <p:nvPr/>
        </p:nvSpPr>
        <p:spPr>
          <a:xfrm>
            <a:off x="3320866" y="3415820"/>
            <a:ext cx="558894" cy="494768"/>
          </a:xfrm>
          <a:custGeom>
            <a:avLst/>
            <a:gdLst/>
            <a:ahLst/>
            <a:cxnLst/>
            <a:rect l="l" t="t" r="r" b="b"/>
            <a:pathLst>
              <a:path w="558894" h="494768">
                <a:moveTo>
                  <a:pt x="396557" y="0"/>
                </a:moveTo>
                <a:lnTo>
                  <a:pt x="108152" y="71947"/>
                </a:lnTo>
                <a:lnTo>
                  <a:pt x="126177" y="179905"/>
                </a:lnTo>
                <a:lnTo>
                  <a:pt x="126177" y="251889"/>
                </a:lnTo>
                <a:lnTo>
                  <a:pt x="108152" y="305850"/>
                </a:lnTo>
                <a:lnTo>
                  <a:pt x="81114" y="341824"/>
                </a:lnTo>
                <a:lnTo>
                  <a:pt x="54076" y="359847"/>
                </a:lnTo>
                <a:lnTo>
                  <a:pt x="0" y="377834"/>
                </a:lnTo>
                <a:lnTo>
                  <a:pt x="18025" y="395821"/>
                </a:lnTo>
                <a:lnTo>
                  <a:pt x="72101" y="440807"/>
                </a:lnTo>
                <a:lnTo>
                  <a:pt x="108152" y="467769"/>
                </a:lnTo>
                <a:lnTo>
                  <a:pt x="162228" y="485756"/>
                </a:lnTo>
                <a:lnTo>
                  <a:pt x="216304" y="494768"/>
                </a:lnTo>
                <a:lnTo>
                  <a:pt x="279393" y="494768"/>
                </a:lnTo>
                <a:lnTo>
                  <a:pt x="396557" y="467769"/>
                </a:lnTo>
                <a:lnTo>
                  <a:pt x="486792" y="440807"/>
                </a:lnTo>
                <a:lnTo>
                  <a:pt x="540868" y="404797"/>
                </a:lnTo>
                <a:lnTo>
                  <a:pt x="558894" y="395821"/>
                </a:lnTo>
                <a:lnTo>
                  <a:pt x="504818" y="368823"/>
                </a:lnTo>
                <a:lnTo>
                  <a:pt x="477780" y="341824"/>
                </a:lnTo>
                <a:lnTo>
                  <a:pt x="432608" y="251889"/>
                </a:lnTo>
                <a:lnTo>
                  <a:pt x="414583" y="179905"/>
                </a:lnTo>
                <a:lnTo>
                  <a:pt x="405570" y="107957"/>
                </a:lnTo>
                <a:lnTo>
                  <a:pt x="396557" y="53960"/>
                </a:lnTo>
                <a:lnTo>
                  <a:pt x="396557" y="0"/>
                </a:lnTo>
                <a:close/>
              </a:path>
            </a:pathLst>
          </a:custGeom>
          <a:solidFill>
            <a:srgbClr val="EB996C"/>
          </a:solidFill>
        </p:spPr>
        <p:txBody>
          <a:bodyPr wrap="square" lIns="0" tIns="0" rIns="0" bIns="0" rtlCol="0">
            <a:noAutofit/>
          </a:bodyPr>
          <a:lstStyle/>
          <a:p>
            <a:endParaRPr/>
          </a:p>
        </p:txBody>
      </p:sp>
      <p:sp>
        <p:nvSpPr>
          <p:cNvPr id="12" name="object 12"/>
          <p:cNvSpPr/>
          <p:nvPr/>
        </p:nvSpPr>
        <p:spPr>
          <a:xfrm>
            <a:off x="2536762" y="4036533"/>
            <a:ext cx="513722" cy="800618"/>
          </a:xfrm>
          <a:custGeom>
            <a:avLst/>
            <a:gdLst/>
            <a:ahLst/>
            <a:cxnLst/>
            <a:rect l="l" t="t" r="r" b="b"/>
            <a:pathLst>
              <a:path w="513722" h="800618">
                <a:moveTo>
                  <a:pt x="468659" y="0"/>
                </a:moveTo>
                <a:lnTo>
                  <a:pt x="405570" y="98946"/>
                </a:lnTo>
                <a:lnTo>
                  <a:pt x="306431" y="251889"/>
                </a:lnTo>
                <a:lnTo>
                  <a:pt x="180253" y="413808"/>
                </a:lnTo>
                <a:lnTo>
                  <a:pt x="99139" y="521766"/>
                </a:lnTo>
                <a:lnTo>
                  <a:pt x="63088" y="575727"/>
                </a:lnTo>
                <a:lnTo>
                  <a:pt x="36050" y="629724"/>
                </a:lnTo>
                <a:lnTo>
                  <a:pt x="9012" y="710683"/>
                </a:lnTo>
                <a:lnTo>
                  <a:pt x="0" y="764644"/>
                </a:lnTo>
                <a:lnTo>
                  <a:pt x="9012" y="782631"/>
                </a:lnTo>
                <a:lnTo>
                  <a:pt x="27038" y="800618"/>
                </a:lnTo>
                <a:lnTo>
                  <a:pt x="45063" y="800618"/>
                </a:lnTo>
                <a:lnTo>
                  <a:pt x="135190" y="755669"/>
                </a:lnTo>
                <a:lnTo>
                  <a:pt x="189266" y="710683"/>
                </a:lnTo>
                <a:lnTo>
                  <a:pt x="234329" y="656686"/>
                </a:lnTo>
                <a:lnTo>
                  <a:pt x="279393" y="593714"/>
                </a:lnTo>
                <a:lnTo>
                  <a:pt x="423595" y="404797"/>
                </a:lnTo>
                <a:lnTo>
                  <a:pt x="513722" y="287863"/>
                </a:lnTo>
                <a:lnTo>
                  <a:pt x="513722" y="206904"/>
                </a:lnTo>
                <a:lnTo>
                  <a:pt x="495697" y="116933"/>
                </a:lnTo>
                <a:lnTo>
                  <a:pt x="468659" y="0"/>
                </a:lnTo>
                <a:close/>
              </a:path>
            </a:pathLst>
          </a:custGeom>
          <a:solidFill>
            <a:srgbClr val="EEAB80"/>
          </a:solidFill>
        </p:spPr>
        <p:txBody>
          <a:bodyPr wrap="square" lIns="0" tIns="0" rIns="0" bIns="0" rtlCol="0">
            <a:noAutofit/>
          </a:bodyPr>
          <a:lstStyle/>
          <a:p>
            <a:endParaRPr/>
          </a:p>
        </p:txBody>
      </p:sp>
      <p:sp>
        <p:nvSpPr>
          <p:cNvPr id="13" name="object 13"/>
          <p:cNvSpPr/>
          <p:nvPr/>
        </p:nvSpPr>
        <p:spPr>
          <a:xfrm>
            <a:off x="2798130" y="3757645"/>
            <a:ext cx="630887" cy="665698"/>
          </a:xfrm>
          <a:custGeom>
            <a:avLst/>
            <a:gdLst/>
            <a:ahLst/>
            <a:cxnLst/>
            <a:rect l="l" t="t" r="r" b="b"/>
            <a:pathLst>
              <a:path w="630887" h="665698">
                <a:moveTo>
                  <a:pt x="432608" y="0"/>
                </a:moveTo>
                <a:lnTo>
                  <a:pt x="360507" y="0"/>
                </a:lnTo>
                <a:lnTo>
                  <a:pt x="324456" y="9011"/>
                </a:lnTo>
                <a:lnTo>
                  <a:pt x="261367" y="44985"/>
                </a:lnTo>
                <a:lnTo>
                  <a:pt x="216304" y="89970"/>
                </a:lnTo>
                <a:lnTo>
                  <a:pt x="90126" y="314862"/>
                </a:lnTo>
                <a:lnTo>
                  <a:pt x="0" y="485792"/>
                </a:lnTo>
                <a:lnTo>
                  <a:pt x="315443" y="665698"/>
                </a:lnTo>
                <a:lnTo>
                  <a:pt x="387545" y="566752"/>
                </a:lnTo>
                <a:lnTo>
                  <a:pt x="495697" y="395821"/>
                </a:lnTo>
                <a:lnTo>
                  <a:pt x="630887" y="170930"/>
                </a:lnTo>
                <a:lnTo>
                  <a:pt x="621874" y="152943"/>
                </a:lnTo>
                <a:lnTo>
                  <a:pt x="585824" y="98982"/>
                </a:lnTo>
                <a:lnTo>
                  <a:pt x="504710" y="18023"/>
                </a:lnTo>
                <a:lnTo>
                  <a:pt x="432608" y="0"/>
                </a:lnTo>
                <a:close/>
              </a:path>
            </a:pathLst>
          </a:custGeom>
          <a:solidFill>
            <a:srgbClr val="E1F4F8"/>
          </a:solidFill>
        </p:spPr>
        <p:txBody>
          <a:bodyPr wrap="square" lIns="0" tIns="0" rIns="0" bIns="0" rtlCol="0">
            <a:noAutofit/>
          </a:bodyPr>
          <a:lstStyle/>
          <a:p>
            <a:endParaRPr/>
          </a:p>
        </p:txBody>
      </p:sp>
      <p:sp>
        <p:nvSpPr>
          <p:cNvPr id="14" name="object 14"/>
          <p:cNvSpPr/>
          <p:nvPr/>
        </p:nvSpPr>
        <p:spPr>
          <a:xfrm>
            <a:off x="2978384" y="3739658"/>
            <a:ext cx="1288921" cy="2473880"/>
          </a:xfrm>
          <a:custGeom>
            <a:avLst/>
            <a:gdLst/>
            <a:ahLst/>
            <a:cxnLst/>
            <a:rect l="l" t="t" r="r" b="b"/>
            <a:pathLst>
              <a:path w="1288921" h="2473880">
                <a:moveTo>
                  <a:pt x="423595" y="0"/>
                </a:moveTo>
                <a:lnTo>
                  <a:pt x="234329" y="0"/>
                </a:lnTo>
                <a:lnTo>
                  <a:pt x="198278" y="9011"/>
                </a:lnTo>
                <a:lnTo>
                  <a:pt x="171240" y="26998"/>
                </a:lnTo>
                <a:lnTo>
                  <a:pt x="153215" y="36010"/>
                </a:lnTo>
                <a:lnTo>
                  <a:pt x="135190" y="62972"/>
                </a:lnTo>
                <a:lnTo>
                  <a:pt x="117164" y="125944"/>
                </a:lnTo>
                <a:lnTo>
                  <a:pt x="90126" y="215915"/>
                </a:lnTo>
                <a:lnTo>
                  <a:pt x="72101" y="314862"/>
                </a:lnTo>
                <a:lnTo>
                  <a:pt x="45063" y="485792"/>
                </a:lnTo>
                <a:lnTo>
                  <a:pt x="36050" y="566752"/>
                </a:lnTo>
                <a:lnTo>
                  <a:pt x="54076" y="593750"/>
                </a:lnTo>
                <a:lnTo>
                  <a:pt x="90126" y="683685"/>
                </a:lnTo>
                <a:lnTo>
                  <a:pt x="135190" y="827617"/>
                </a:lnTo>
                <a:lnTo>
                  <a:pt x="162228" y="917588"/>
                </a:lnTo>
                <a:lnTo>
                  <a:pt x="180253" y="1025546"/>
                </a:lnTo>
                <a:lnTo>
                  <a:pt x="198278" y="1142479"/>
                </a:lnTo>
                <a:lnTo>
                  <a:pt x="198278" y="1349383"/>
                </a:lnTo>
                <a:lnTo>
                  <a:pt x="189266" y="1439354"/>
                </a:lnTo>
                <a:lnTo>
                  <a:pt x="162228" y="1583286"/>
                </a:lnTo>
                <a:lnTo>
                  <a:pt x="153215" y="1628272"/>
                </a:lnTo>
                <a:lnTo>
                  <a:pt x="0" y="2464883"/>
                </a:lnTo>
                <a:lnTo>
                  <a:pt x="1288921" y="2473880"/>
                </a:lnTo>
                <a:lnTo>
                  <a:pt x="1180769" y="2132051"/>
                </a:lnTo>
                <a:lnTo>
                  <a:pt x="1108667" y="1853163"/>
                </a:lnTo>
                <a:lnTo>
                  <a:pt x="1045579" y="1601273"/>
                </a:lnTo>
                <a:lnTo>
                  <a:pt x="1036566" y="1592298"/>
                </a:lnTo>
                <a:lnTo>
                  <a:pt x="1009528" y="1547312"/>
                </a:lnTo>
                <a:lnTo>
                  <a:pt x="973477" y="1466353"/>
                </a:lnTo>
                <a:lnTo>
                  <a:pt x="928414" y="1322421"/>
                </a:lnTo>
                <a:lnTo>
                  <a:pt x="919401" y="1277436"/>
                </a:lnTo>
                <a:lnTo>
                  <a:pt x="910388" y="1214463"/>
                </a:lnTo>
                <a:lnTo>
                  <a:pt x="919401" y="1160466"/>
                </a:lnTo>
                <a:lnTo>
                  <a:pt x="919401" y="1097494"/>
                </a:lnTo>
                <a:lnTo>
                  <a:pt x="955452" y="962573"/>
                </a:lnTo>
                <a:lnTo>
                  <a:pt x="991502" y="836628"/>
                </a:lnTo>
                <a:lnTo>
                  <a:pt x="1036566" y="719695"/>
                </a:lnTo>
                <a:lnTo>
                  <a:pt x="1081629" y="629724"/>
                </a:lnTo>
                <a:lnTo>
                  <a:pt x="1117680" y="548765"/>
                </a:lnTo>
                <a:lnTo>
                  <a:pt x="1162743" y="332849"/>
                </a:lnTo>
                <a:lnTo>
                  <a:pt x="1180769" y="179941"/>
                </a:lnTo>
                <a:lnTo>
                  <a:pt x="1189781" y="125944"/>
                </a:lnTo>
                <a:lnTo>
                  <a:pt x="1189781" y="107957"/>
                </a:lnTo>
                <a:lnTo>
                  <a:pt x="549773" y="107957"/>
                </a:lnTo>
                <a:lnTo>
                  <a:pt x="486684" y="98946"/>
                </a:lnTo>
                <a:lnTo>
                  <a:pt x="441621" y="80959"/>
                </a:lnTo>
                <a:lnTo>
                  <a:pt x="423595" y="62972"/>
                </a:lnTo>
                <a:lnTo>
                  <a:pt x="414583" y="36010"/>
                </a:lnTo>
                <a:lnTo>
                  <a:pt x="414583" y="17986"/>
                </a:lnTo>
                <a:lnTo>
                  <a:pt x="423595" y="0"/>
                </a:lnTo>
                <a:close/>
              </a:path>
              <a:path w="1288921" h="2473880">
                <a:moveTo>
                  <a:pt x="847300" y="17986"/>
                </a:moveTo>
                <a:lnTo>
                  <a:pt x="838287" y="36010"/>
                </a:lnTo>
                <a:lnTo>
                  <a:pt x="802128" y="62972"/>
                </a:lnTo>
                <a:lnTo>
                  <a:pt x="775090" y="80959"/>
                </a:lnTo>
                <a:lnTo>
                  <a:pt x="739039" y="89970"/>
                </a:lnTo>
                <a:lnTo>
                  <a:pt x="693976" y="107957"/>
                </a:lnTo>
                <a:lnTo>
                  <a:pt x="1189781" y="107957"/>
                </a:lnTo>
                <a:lnTo>
                  <a:pt x="1162743" y="89970"/>
                </a:lnTo>
                <a:lnTo>
                  <a:pt x="1117680" y="71983"/>
                </a:lnTo>
                <a:lnTo>
                  <a:pt x="1000515" y="44985"/>
                </a:lnTo>
                <a:lnTo>
                  <a:pt x="847300" y="17986"/>
                </a:lnTo>
                <a:close/>
              </a:path>
            </a:pathLst>
          </a:custGeom>
          <a:solidFill>
            <a:srgbClr val="E1F4F8"/>
          </a:solidFill>
        </p:spPr>
        <p:txBody>
          <a:bodyPr wrap="square" lIns="0" tIns="0" rIns="0" bIns="0" rtlCol="0">
            <a:noAutofit/>
          </a:bodyPr>
          <a:lstStyle/>
          <a:p>
            <a:endParaRPr/>
          </a:p>
        </p:txBody>
      </p:sp>
      <p:sp>
        <p:nvSpPr>
          <p:cNvPr id="15" name="object 15"/>
          <p:cNvSpPr/>
          <p:nvPr/>
        </p:nvSpPr>
        <p:spPr>
          <a:xfrm>
            <a:off x="4060014" y="3982572"/>
            <a:ext cx="459646" cy="1241426"/>
          </a:xfrm>
          <a:custGeom>
            <a:avLst/>
            <a:gdLst/>
            <a:ahLst/>
            <a:cxnLst/>
            <a:rect l="l" t="t" r="r" b="b"/>
            <a:pathLst>
              <a:path w="459646" h="1241426">
                <a:moveTo>
                  <a:pt x="99139" y="0"/>
                </a:moveTo>
                <a:lnTo>
                  <a:pt x="72101" y="0"/>
                </a:lnTo>
                <a:lnTo>
                  <a:pt x="54076" y="8975"/>
                </a:lnTo>
                <a:lnTo>
                  <a:pt x="36050" y="44949"/>
                </a:lnTo>
                <a:lnTo>
                  <a:pt x="0" y="134920"/>
                </a:lnTo>
                <a:lnTo>
                  <a:pt x="0" y="260865"/>
                </a:lnTo>
                <a:lnTo>
                  <a:pt x="72101" y="512755"/>
                </a:lnTo>
                <a:lnTo>
                  <a:pt x="171240" y="863591"/>
                </a:lnTo>
                <a:lnTo>
                  <a:pt x="207291" y="1007523"/>
                </a:lnTo>
                <a:lnTo>
                  <a:pt x="243342" y="1106469"/>
                </a:lnTo>
                <a:lnTo>
                  <a:pt x="279393" y="1169442"/>
                </a:lnTo>
                <a:lnTo>
                  <a:pt x="315443" y="1205416"/>
                </a:lnTo>
                <a:lnTo>
                  <a:pt x="351494" y="1232414"/>
                </a:lnTo>
                <a:lnTo>
                  <a:pt x="387545" y="1241426"/>
                </a:lnTo>
                <a:lnTo>
                  <a:pt x="396557" y="1241426"/>
                </a:lnTo>
                <a:lnTo>
                  <a:pt x="414583" y="1232414"/>
                </a:lnTo>
                <a:lnTo>
                  <a:pt x="441621" y="1196440"/>
                </a:lnTo>
                <a:lnTo>
                  <a:pt x="459646" y="1124456"/>
                </a:lnTo>
                <a:lnTo>
                  <a:pt x="459646" y="1043497"/>
                </a:lnTo>
                <a:lnTo>
                  <a:pt x="441621" y="944550"/>
                </a:lnTo>
                <a:lnTo>
                  <a:pt x="414583" y="845604"/>
                </a:lnTo>
                <a:lnTo>
                  <a:pt x="378532" y="728634"/>
                </a:lnTo>
                <a:lnTo>
                  <a:pt x="333469" y="575727"/>
                </a:lnTo>
                <a:lnTo>
                  <a:pt x="270380" y="269876"/>
                </a:lnTo>
                <a:lnTo>
                  <a:pt x="252355" y="197892"/>
                </a:lnTo>
                <a:lnTo>
                  <a:pt x="234329" y="143931"/>
                </a:lnTo>
                <a:lnTo>
                  <a:pt x="207291" y="98946"/>
                </a:lnTo>
                <a:lnTo>
                  <a:pt x="180253" y="62972"/>
                </a:lnTo>
                <a:lnTo>
                  <a:pt x="135190" y="17986"/>
                </a:lnTo>
                <a:lnTo>
                  <a:pt x="99139" y="0"/>
                </a:lnTo>
                <a:close/>
              </a:path>
            </a:pathLst>
          </a:custGeom>
          <a:solidFill>
            <a:srgbClr val="EEAB80"/>
          </a:solidFill>
        </p:spPr>
        <p:txBody>
          <a:bodyPr wrap="square" lIns="0" tIns="0" rIns="0" bIns="0" rtlCol="0">
            <a:noAutofit/>
          </a:bodyPr>
          <a:lstStyle/>
          <a:p>
            <a:endParaRPr/>
          </a:p>
        </p:txBody>
      </p:sp>
      <p:sp>
        <p:nvSpPr>
          <p:cNvPr id="16" name="object 16"/>
          <p:cNvSpPr/>
          <p:nvPr/>
        </p:nvSpPr>
        <p:spPr>
          <a:xfrm>
            <a:off x="4014950" y="3838604"/>
            <a:ext cx="387545" cy="638736"/>
          </a:xfrm>
          <a:custGeom>
            <a:avLst/>
            <a:gdLst/>
            <a:ahLst/>
            <a:cxnLst/>
            <a:rect l="l" t="t" r="r" b="b"/>
            <a:pathLst>
              <a:path w="387545" h="638736">
                <a:moveTo>
                  <a:pt x="99139" y="0"/>
                </a:moveTo>
                <a:lnTo>
                  <a:pt x="63088" y="18023"/>
                </a:lnTo>
                <a:lnTo>
                  <a:pt x="18025" y="89970"/>
                </a:lnTo>
                <a:lnTo>
                  <a:pt x="9012" y="152943"/>
                </a:lnTo>
                <a:lnTo>
                  <a:pt x="0" y="287899"/>
                </a:lnTo>
                <a:lnTo>
                  <a:pt x="0" y="359847"/>
                </a:lnTo>
                <a:lnTo>
                  <a:pt x="9012" y="413844"/>
                </a:lnTo>
                <a:lnTo>
                  <a:pt x="54076" y="638736"/>
                </a:lnTo>
                <a:lnTo>
                  <a:pt x="108152" y="611737"/>
                </a:lnTo>
                <a:lnTo>
                  <a:pt x="270380" y="557776"/>
                </a:lnTo>
                <a:lnTo>
                  <a:pt x="387545" y="521766"/>
                </a:lnTo>
                <a:lnTo>
                  <a:pt x="360507" y="422820"/>
                </a:lnTo>
                <a:lnTo>
                  <a:pt x="333469" y="314862"/>
                </a:lnTo>
                <a:lnTo>
                  <a:pt x="297418" y="197928"/>
                </a:lnTo>
                <a:lnTo>
                  <a:pt x="270380" y="134956"/>
                </a:lnTo>
                <a:lnTo>
                  <a:pt x="234329" y="80995"/>
                </a:lnTo>
                <a:lnTo>
                  <a:pt x="207291" y="53996"/>
                </a:lnTo>
                <a:lnTo>
                  <a:pt x="189266" y="26998"/>
                </a:lnTo>
                <a:lnTo>
                  <a:pt x="144202" y="9011"/>
                </a:lnTo>
                <a:lnTo>
                  <a:pt x="135190" y="9011"/>
                </a:lnTo>
                <a:lnTo>
                  <a:pt x="99139" y="0"/>
                </a:lnTo>
                <a:close/>
              </a:path>
            </a:pathLst>
          </a:custGeom>
          <a:solidFill>
            <a:srgbClr val="E1F4F8"/>
          </a:solidFill>
        </p:spPr>
        <p:txBody>
          <a:bodyPr wrap="square" lIns="0" tIns="0" rIns="0" bIns="0" rtlCol="0">
            <a:noAutofit/>
          </a:bodyPr>
          <a:lstStyle/>
          <a:p>
            <a:endParaRPr/>
          </a:p>
        </p:txBody>
      </p:sp>
      <p:sp>
        <p:nvSpPr>
          <p:cNvPr id="17" name="object 17"/>
          <p:cNvSpPr/>
          <p:nvPr/>
        </p:nvSpPr>
        <p:spPr>
          <a:xfrm>
            <a:off x="3284815" y="2768108"/>
            <a:ext cx="640008" cy="827617"/>
          </a:xfrm>
          <a:custGeom>
            <a:avLst/>
            <a:gdLst/>
            <a:ahLst/>
            <a:cxnLst/>
            <a:rect l="l" t="t" r="r" b="b"/>
            <a:pathLst>
              <a:path w="640008" h="827617">
                <a:moveTo>
                  <a:pt x="414583" y="0"/>
                </a:moveTo>
                <a:lnTo>
                  <a:pt x="333469" y="0"/>
                </a:lnTo>
                <a:lnTo>
                  <a:pt x="252355" y="17986"/>
                </a:lnTo>
                <a:lnTo>
                  <a:pt x="180253" y="35973"/>
                </a:lnTo>
                <a:lnTo>
                  <a:pt x="108152" y="62972"/>
                </a:lnTo>
                <a:lnTo>
                  <a:pt x="63088" y="89970"/>
                </a:lnTo>
                <a:lnTo>
                  <a:pt x="18025" y="152943"/>
                </a:lnTo>
                <a:lnTo>
                  <a:pt x="0" y="215915"/>
                </a:lnTo>
                <a:lnTo>
                  <a:pt x="0" y="359847"/>
                </a:lnTo>
                <a:lnTo>
                  <a:pt x="18025" y="449782"/>
                </a:lnTo>
                <a:lnTo>
                  <a:pt x="45063" y="539753"/>
                </a:lnTo>
                <a:lnTo>
                  <a:pt x="99139" y="629724"/>
                </a:lnTo>
                <a:lnTo>
                  <a:pt x="126177" y="683685"/>
                </a:lnTo>
                <a:lnTo>
                  <a:pt x="207291" y="764644"/>
                </a:lnTo>
                <a:lnTo>
                  <a:pt x="261367" y="791643"/>
                </a:lnTo>
                <a:lnTo>
                  <a:pt x="306431" y="809630"/>
                </a:lnTo>
                <a:lnTo>
                  <a:pt x="360507" y="818641"/>
                </a:lnTo>
                <a:lnTo>
                  <a:pt x="441621" y="827617"/>
                </a:lnTo>
                <a:lnTo>
                  <a:pt x="495697" y="827617"/>
                </a:lnTo>
                <a:lnTo>
                  <a:pt x="558894" y="773656"/>
                </a:lnTo>
                <a:lnTo>
                  <a:pt x="594945" y="701672"/>
                </a:lnTo>
                <a:lnTo>
                  <a:pt x="630995" y="593714"/>
                </a:lnTo>
                <a:lnTo>
                  <a:pt x="640008" y="530742"/>
                </a:lnTo>
                <a:lnTo>
                  <a:pt x="640008" y="422820"/>
                </a:lnTo>
                <a:lnTo>
                  <a:pt x="630995" y="386810"/>
                </a:lnTo>
                <a:lnTo>
                  <a:pt x="612970" y="323837"/>
                </a:lnTo>
                <a:lnTo>
                  <a:pt x="603957" y="305850"/>
                </a:lnTo>
                <a:lnTo>
                  <a:pt x="603957" y="215915"/>
                </a:lnTo>
                <a:lnTo>
                  <a:pt x="576919" y="152943"/>
                </a:lnTo>
                <a:lnTo>
                  <a:pt x="549881" y="107957"/>
                </a:lnTo>
                <a:lnTo>
                  <a:pt x="531856" y="71983"/>
                </a:lnTo>
                <a:lnTo>
                  <a:pt x="522843" y="62972"/>
                </a:lnTo>
                <a:lnTo>
                  <a:pt x="504818" y="35973"/>
                </a:lnTo>
                <a:lnTo>
                  <a:pt x="477672" y="17986"/>
                </a:lnTo>
                <a:lnTo>
                  <a:pt x="441621" y="9011"/>
                </a:lnTo>
                <a:lnTo>
                  <a:pt x="414583" y="0"/>
                </a:lnTo>
                <a:close/>
              </a:path>
            </a:pathLst>
          </a:custGeom>
          <a:solidFill>
            <a:srgbClr val="EEAB80"/>
          </a:solidFill>
        </p:spPr>
        <p:txBody>
          <a:bodyPr wrap="square" lIns="0" tIns="0" rIns="0" bIns="0" rtlCol="0">
            <a:noAutofit/>
          </a:bodyPr>
          <a:lstStyle/>
          <a:p>
            <a:endParaRPr/>
          </a:p>
        </p:txBody>
      </p:sp>
      <p:sp>
        <p:nvSpPr>
          <p:cNvPr id="18" name="object 18"/>
          <p:cNvSpPr/>
          <p:nvPr/>
        </p:nvSpPr>
        <p:spPr>
          <a:xfrm>
            <a:off x="3456056" y="3002011"/>
            <a:ext cx="189266" cy="80959"/>
          </a:xfrm>
          <a:custGeom>
            <a:avLst/>
            <a:gdLst/>
            <a:ahLst/>
            <a:cxnLst/>
            <a:rect l="l" t="t" r="r" b="b"/>
            <a:pathLst>
              <a:path w="189266" h="80959">
                <a:moveTo>
                  <a:pt x="153215" y="0"/>
                </a:moveTo>
                <a:lnTo>
                  <a:pt x="126177" y="0"/>
                </a:lnTo>
                <a:lnTo>
                  <a:pt x="81114" y="8975"/>
                </a:lnTo>
                <a:lnTo>
                  <a:pt x="45063" y="35973"/>
                </a:lnTo>
                <a:lnTo>
                  <a:pt x="18025" y="53960"/>
                </a:lnTo>
                <a:lnTo>
                  <a:pt x="0" y="80959"/>
                </a:lnTo>
                <a:lnTo>
                  <a:pt x="54076" y="44985"/>
                </a:lnTo>
                <a:lnTo>
                  <a:pt x="99139" y="26962"/>
                </a:lnTo>
                <a:lnTo>
                  <a:pt x="162228" y="17986"/>
                </a:lnTo>
                <a:lnTo>
                  <a:pt x="189266" y="17986"/>
                </a:lnTo>
                <a:lnTo>
                  <a:pt x="153215" y="0"/>
                </a:lnTo>
                <a:close/>
              </a:path>
            </a:pathLst>
          </a:custGeom>
          <a:solidFill>
            <a:srgbClr val="F3F3B3"/>
          </a:solidFill>
        </p:spPr>
        <p:txBody>
          <a:bodyPr wrap="square" lIns="0" tIns="0" rIns="0" bIns="0" rtlCol="0">
            <a:noAutofit/>
          </a:bodyPr>
          <a:lstStyle/>
          <a:p>
            <a:endParaRPr/>
          </a:p>
        </p:txBody>
      </p:sp>
      <p:sp>
        <p:nvSpPr>
          <p:cNvPr id="19" name="object 19"/>
          <p:cNvSpPr/>
          <p:nvPr/>
        </p:nvSpPr>
        <p:spPr>
          <a:xfrm>
            <a:off x="3780513" y="2930027"/>
            <a:ext cx="108260" cy="62972"/>
          </a:xfrm>
          <a:custGeom>
            <a:avLst/>
            <a:gdLst/>
            <a:ahLst/>
            <a:cxnLst/>
            <a:rect l="l" t="t" r="r" b="b"/>
            <a:pathLst>
              <a:path w="108260" h="62972">
                <a:moveTo>
                  <a:pt x="54184" y="0"/>
                </a:moveTo>
                <a:lnTo>
                  <a:pt x="36158" y="9011"/>
                </a:lnTo>
                <a:lnTo>
                  <a:pt x="18133" y="26998"/>
                </a:lnTo>
                <a:lnTo>
                  <a:pt x="0" y="62972"/>
                </a:lnTo>
                <a:lnTo>
                  <a:pt x="18133" y="44985"/>
                </a:lnTo>
                <a:lnTo>
                  <a:pt x="72209" y="26998"/>
                </a:lnTo>
                <a:lnTo>
                  <a:pt x="108260" y="26998"/>
                </a:lnTo>
                <a:lnTo>
                  <a:pt x="81222" y="9011"/>
                </a:lnTo>
                <a:lnTo>
                  <a:pt x="54184" y="0"/>
                </a:lnTo>
                <a:close/>
              </a:path>
            </a:pathLst>
          </a:custGeom>
          <a:solidFill>
            <a:srgbClr val="F3F3B3"/>
          </a:solidFill>
        </p:spPr>
        <p:txBody>
          <a:bodyPr wrap="square" lIns="0" tIns="0" rIns="0" bIns="0" rtlCol="0">
            <a:noAutofit/>
          </a:bodyPr>
          <a:lstStyle/>
          <a:p>
            <a:endParaRPr/>
          </a:p>
        </p:txBody>
      </p:sp>
      <p:sp>
        <p:nvSpPr>
          <p:cNvPr id="20" name="object 20"/>
          <p:cNvSpPr/>
          <p:nvPr/>
        </p:nvSpPr>
        <p:spPr>
          <a:xfrm>
            <a:off x="4005938" y="4000559"/>
            <a:ext cx="45063" cy="332849"/>
          </a:xfrm>
          <a:custGeom>
            <a:avLst/>
            <a:gdLst/>
            <a:ahLst/>
            <a:cxnLst/>
            <a:rect l="l" t="t" r="r" b="b"/>
            <a:pathLst>
              <a:path w="45063" h="332849">
                <a:moveTo>
                  <a:pt x="45063" y="0"/>
                </a:moveTo>
                <a:lnTo>
                  <a:pt x="18025" y="62972"/>
                </a:lnTo>
                <a:lnTo>
                  <a:pt x="0" y="125944"/>
                </a:lnTo>
                <a:lnTo>
                  <a:pt x="0" y="233866"/>
                </a:lnTo>
                <a:lnTo>
                  <a:pt x="27038" y="305850"/>
                </a:lnTo>
                <a:lnTo>
                  <a:pt x="36050" y="332849"/>
                </a:lnTo>
                <a:lnTo>
                  <a:pt x="27038" y="278852"/>
                </a:lnTo>
                <a:lnTo>
                  <a:pt x="18025" y="215879"/>
                </a:lnTo>
                <a:lnTo>
                  <a:pt x="27038" y="107921"/>
                </a:lnTo>
                <a:lnTo>
                  <a:pt x="36050" y="26962"/>
                </a:lnTo>
                <a:lnTo>
                  <a:pt x="45063" y="0"/>
                </a:lnTo>
                <a:close/>
              </a:path>
            </a:pathLst>
          </a:custGeom>
          <a:solidFill>
            <a:srgbClr val="BDD3DA"/>
          </a:solidFill>
        </p:spPr>
        <p:txBody>
          <a:bodyPr wrap="square" lIns="0" tIns="0" rIns="0" bIns="0" rtlCol="0">
            <a:noAutofit/>
          </a:bodyPr>
          <a:lstStyle/>
          <a:p>
            <a:endParaRPr/>
          </a:p>
        </p:txBody>
      </p:sp>
      <p:sp>
        <p:nvSpPr>
          <p:cNvPr id="21" name="object 21"/>
          <p:cNvSpPr/>
          <p:nvPr/>
        </p:nvSpPr>
        <p:spPr>
          <a:xfrm>
            <a:off x="3762487" y="3037985"/>
            <a:ext cx="72209" cy="287863"/>
          </a:xfrm>
          <a:custGeom>
            <a:avLst/>
            <a:gdLst/>
            <a:ahLst/>
            <a:cxnLst/>
            <a:rect l="l" t="t" r="r" b="b"/>
            <a:pathLst>
              <a:path w="72209" h="287863">
                <a:moveTo>
                  <a:pt x="0" y="80959"/>
                </a:moveTo>
                <a:lnTo>
                  <a:pt x="0" y="89970"/>
                </a:lnTo>
                <a:lnTo>
                  <a:pt x="9012" y="134956"/>
                </a:lnTo>
                <a:lnTo>
                  <a:pt x="27146" y="179905"/>
                </a:lnTo>
                <a:lnTo>
                  <a:pt x="63196" y="224891"/>
                </a:lnTo>
                <a:lnTo>
                  <a:pt x="36158" y="287863"/>
                </a:lnTo>
                <a:lnTo>
                  <a:pt x="54184" y="278888"/>
                </a:lnTo>
                <a:lnTo>
                  <a:pt x="72209" y="251889"/>
                </a:lnTo>
                <a:lnTo>
                  <a:pt x="72209" y="215915"/>
                </a:lnTo>
                <a:lnTo>
                  <a:pt x="54184" y="206904"/>
                </a:lnTo>
                <a:lnTo>
                  <a:pt x="27146" y="161918"/>
                </a:lnTo>
                <a:lnTo>
                  <a:pt x="9012" y="125944"/>
                </a:lnTo>
                <a:lnTo>
                  <a:pt x="0" y="80959"/>
                </a:lnTo>
                <a:close/>
              </a:path>
              <a:path w="72209" h="287863">
                <a:moveTo>
                  <a:pt x="9012" y="0"/>
                </a:moveTo>
                <a:lnTo>
                  <a:pt x="0" y="26998"/>
                </a:lnTo>
                <a:lnTo>
                  <a:pt x="0" y="53960"/>
                </a:lnTo>
                <a:lnTo>
                  <a:pt x="9012" y="0"/>
                </a:lnTo>
                <a:close/>
              </a:path>
            </a:pathLst>
          </a:custGeom>
          <a:solidFill>
            <a:srgbClr val="E46C37"/>
          </a:solidFill>
        </p:spPr>
        <p:txBody>
          <a:bodyPr wrap="square" lIns="0" tIns="0" rIns="0" bIns="0" rtlCol="0">
            <a:noAutofit/>
          </a:bodyPr>
          <a:lstStyle/>
          <a:p>
            <a:endParaRPr/>
          </a:p>
        </p:txBody>
      </p:sp>
      <p:sp>
        <p:nvSpPr>
          <p:cNvPr id="22" name="object 22"/>
          <p:cNvSpPr/>
          <p:nvPr/>
        </p:nvSpPr>
        <p:spPr>
          <a:xfrm>
            <a:off x="3465069" y="3253901"/>
            <a:ext cx="153215" cy="143931"/>
          </a:xfrm>
          <a:custGeom>
            <a:avLst/>
            <a:gdLst/>
            <a:ahLst/>
            <a:cxnLst/>
            <a:rect l="l" t="t" r="r" b="b"/>
            <a:pathLst>
              <a:path w="153215" h="143931">
                <a:moveTo>
                  <a:pt x="72101" y="0"/>
                </a:moveTo>
                <a:lnTo>
                  <a:pt x="18025" y="17986"/>
                </a:lnTo>
                <a:lnTo>
                  <a:pt x="0" y="44949"/>
                </a:lnTo>
                <a:lnTo>
                  <a:pt x="0" y="98946"/>
                </a:lnTo>
                <a:lnTo>
                  <a:pt x="18025" y="125944"/>
                </a:lnTo>
                <a:lnTo>
                  <a:pt x="72101" y="143931"/>
                </a:lnTo>
                <a:lnTo>
                  <a:pt x="108152" y="134920"/>
                </a:lnTo>
                <a:lnTo>
                  <a:pt x="135190" y="125944"/>
                </a:lnTo>
                <a:lnTo>
                  <a:pt x="153215" y="98946"/>
                </a:lnTo>
                <a:lnTo>
                  <a:pt x="153215" y="44949"/>
                </a:lnTo>
                <a:lnTo>
                  <a:pt x="135190" y="17986"/>
                </a:lnTo>
                <a:lnTo>
                  <a:pt x="108152" y="8975"/>
                </a:lnTo>
                <a:lnTo>
                  <a:pt x="72101" y="0"/>
                </a:lnTo>
                <a:close/>
              </a:path>
            </a:pathLst>
          </a:custGeom>
          <a:solidFill>
            <a:srgbClr val="EE9579"/>
          </a:solidFill>
        </p:spPr>
        <p:txBody>
          <a:bodyPr wrap="square" lIns="0" tIns="0" rIns="0" bIns="0" rtlCol="0">
            <a:noAutofit/>
          </a:bodyPr>
          <a:lstStyle/>
          <a:p>
            <a:endParaRPr/>
          </a:p>
        </p:txBody>
      </p:sp>
      <p:sp>
        <p:nvSpPr>
          <p:cNvPr id="23" name="object 23"/>
          <p:cNvSpPr/>
          <p:nvPr/>
        </p:nvSpPr>
        <p:spPr>
          <a:xfrm>
            <a:off x="3672360" y="3352848"/>
            <a:ext cx="180361" cy="143931"/>
          </a:xfrm>
          <a:custGeom>
            <a:avLst/>
            <a:gdLst/>
            <a:ahLst/>
            <a:cxnLst/>
            <a:rect l="l" t="t" r="r" b="b"/>
            <a:pathLst>
              <a:path w="180361" h="143931">
                <a:moveTo>
                  <a:pt x="171349" y="0"/>
                </a:moveTo>
                <a:lnTo>
                  <a:pt x="144311" y="8975"/>
                </a:lnTo>
                <a:lnTo>
                  <a:pt x="117272" y="8975"/>
                </a:lnTo>
                <a:lnTo>
                  <a:pt x="90126" y="26998"/>
                </a:lnTo>
                <a:lnTo>
                  <a:pt x="54076" y="53960"/>
                </a:lnTo>
                <a:lnTo>
                  <a:pt x="0" y="71947"/>
                </a:lnTo>
                <a:lnTo>
                  <a:pt x="36050" y="98946"/>
                </a:lnTo>
                <a:lnTo>
                  <a:pt x="99139" y="134920"/>
                </a:lnTo>
                <a:lnTo>
                  <a:pt x="117272" y="143931"/>
                </a:lnTo>
                <a:lnTo>
                  <a:pt x="144311" y="134920"/>
                </a:lnTo>
                <a:lnTo>
                  <a:pt x="162336" y="107957"/>
                </a:lnTo>
                <a:lnTo>
                  <a:pt x="180361" y="17986"/>
                </a:lnTo>
                <a:lnTo>
                  <a:pt x="171349" y="0"/>
                </a:lnTo>
                <a:close/>
              </a:path>
            </a:pathLst>
          </a:custGeom>
          <a:solidFill>
            <a:srgbClr val="E8525C"/>
          </a:solidFill>
        </p:spPr>
        <p:txBody>
          <a:bodyPr wrap="square" lIns="0" tIns="0" rIns="0" bIns="0" rtlCol="0">
            <a:noAutofit/>
          </a:bodyPr>
          <a:lstStyle/>
          <a:p>
            <a:endParaRPr/>
          </a:p>
        </p:txBody>
      </p:sp>
      <p:sp>
        <p:nvSpPr>
          <p:cNvPr id="24" name="object 24"/>
          <p:cNvSpPr/>
          <p:nvPr/>
        </p:nvSpPr>
        <p:spPr>
          <a:xfrm>
            <a:off x="3510132" y="3136932"/>
            <a:ext cx="135190" cy="62972"/>
          </a:xfrm>
          <a:custGeom>
            <a:avLst/>
            <a:gdLst/>
            <a:ahLst/>
            <a:cxnLst/>
            <a:rect l="l" t="t" r="r" b="b"/>
            <a:pathLst>
              <a:path w="135190" h="62972">
                <a:moveTo>
                  <a:pt x="90126" y="0"/>
                </a:moveTo>
                <a:lnTo>
                  <a:pt x="72101" y="9011"/>
                </a:lnTo>
                <a:lnTo>
                  <a:pt x="45063" y="17986"/>
                </a:lnTo>
                <a:lnTo>
                  <a:pt x="18025" y="36010"/>
                </a:lnTo>
                <a:lnTo>
                  <a:pt x="0" y="62972"/>
                </a:lnTo>
                <a:lnTo>
                  <a:pt x="45063" y="36010"/>
                </a:lnTo>
                <a:lnTo>
                  <a:pt x="90126" y="17986"/>
                </a:lnTo>
                <a:lnTo>
                  <a:pt x="135190" y="17986"/>
                </a:lnTo>
                <a:lnTo>
                  <a:pt x="117164" y="9011"/>
                </a:lnTo>
                <a:lnTo>
                  <a:pt x="90126" y="0"/>
                </a:lnTo>
                <a:close/>
              </a:path>
            </a:pathLst>
          </a:custGeom>
          <a:solidFill>
            <a:srgbClr val="220A03"/>
          </a:solidFill>
        </p:spPr>
        <p:txBody>
          <a:bodyPr wrap="square" lIns="0" tIns="0" rIns="0" bIns="0" rtlCol="0">
            <a:noAutofit/>
          </a:bodyPr>
          <a:lstStyle/>
          <a:p>
            <a:endParaRPr/>
          </a:p>
        </p:txBody>
      </p:sp>
      <p:sp>
        <p:nvSpPr>
          <p:cNvPr id="25" name="object 25"/>
          <p:cNvSpPr/>
          <p:nvPr/>
        </p:nvSpPr>
        <p:spPr>
          <a:xfrm>
            <a:off x="3789633" y="3073959"/>
            <a:ext cx="90126" cy="44985"/>
          </a:xfrm>
          <a:custGeom>
            <a:avLst/>
            <a:gdLst/>
            <a:ahLst/>
            <a:cxnLst/>
            <a:rect l="l" t="t" r="r" b="b"/>
            <a:pathLst>
              <a:path w="90126" h="44985">
                <a:moveTo>
                  <a:pt x="63088" y="0"/>
                </a:moveTo>
                <a:lnTo>
                  <a:pt x="54076" y="0"/>
                </a:lnTo>
                <a:lnTo>
                  <a:pt x="36050" y="9011"/>
                </a:lnTo>
                <a:lnTo>
                  <a:pt x="0" y="44985"/>
                </a:lnTo>
                <a:lnTo>
                  <a:pt x="36050" y="26998"/>
                </a:lnTo>
                <a:lnTo>
                  <a:pt x="63088" y="17986"/>
                </a:lnTo>
                <a:lnTo>
                  <a:pt x="90126" y="17986"/>
                </a:lnTo>
                <a:lnTo>
                  <a:pt x="90126" y="9011"/>
                </a:lnTo>
                <a:lnTo>
                  <a:pt x="63088" y="0"/>
                </a:lnTo>
                <a:close/>
              </a:path>
            </a:pathLst>
          </a:custGeom>
          <a:solidFill>
            <a:srgbClr val="220A03"/>
          </a:solidFill>
        </p:spPr>
        <p:txBody>
          <a:bodyPr wrap="square" lIns="0" tIns="0" rIns="0" bIns="0" rtlCol="0">
            <a:noAutofit/>
          </a:bodyPr>
          <a:lstStyle/>
          <a:p>
            <a:endParaRPr/>
          </a:p>
        </p:txBody>
      </p:sp>
      <p:sp>
        <p:nvSpPr>
          <p:cNvPr id="26" name="object 26"/>
          <p:cNvSpPr/>
          <p:nvPr/>
        </p:nvSpPr>
        <p:spPr>
          <a:xfrm>
            <a:off x="2951346" y="4486316"/>
            <a:ext cx="261367" cy="1655256"/>
          </a:xfrm>
          <a:custGeom>
            <a:avLst/>
            <a:gdLst/>
            <a:ahLst/>
            <a:cxnLst/>
            <a:rect l="l" t="t" r="r" b="b"/>
            <a:pathLst>
              <a:path w="261367" h="1655256">
                <a:moveTo>
                  <a:pt x="135190" y="0"/>
                </a:moveTo>
                <a:lnTo>
                  <a:pt x="153215" y="62972"/>
                </a:lnTo>
                <a:lnTo>
                  <a:pt x="180253" y="143931"/>
                </a:lnTo>
                <a:lnTo>
                  <a:pt x="198278" y="251889"/>
                </a:lnTo>
                <a:lnTo>
                  <a:pt x="216304" y="368859"/>
                </a:lnTo>
                <a:lnTo>
                  <a:pt x="216304" y="512791"/>
                </a:lnTo>
                <a:lnTo>
                  <a:pt x="207291" y="665698"/>
                </a:lnTo>
                <a:lnTo>
                  <a:pt x="198278" y="746657"/>
                </a:lnTo>
                <a:lnTo>
                  <a:pt x="108152" y="1151491"/>
                </a:lnTo>
                <a:lnTo>
                  <a:pt x="54076" y="1412367"/>
                </a:lnTo>
                <a:lnTo>
                  <a:pt x="0" y="1655256"/>
                </a:lnTo>
                <a:lnTo>
                  <a:pt x="45063" y="1538308"/>
                </a:lnTo>
                <a:lnTo>
                  <a:pt x="126177" y="1259449"/>
                </a:lnTo>
                <a:lnTo>
                  <a:pt x="180253" y="1088518"/>
                </a:lnTo>
                <a:lnTo>
                  <a:pt x="252355" y="746657"/>
                </a:lnTo>
                <a:lnTo>
                  <a:pt x="261367" y="602726"/>
                </a:lnTo>
                <a:lnTo>
                  <a:pt x="261367" y="476781"/>
                </a:lnTo>
                <a:lnTo>
                  <a:pt x="252355" y="359847"/>
                </a:lnTo>
                <a:lnTo>
                  <a:pt x="225317" y="260901"/>
                </a:lnTo>
                <a:lnTo>
                  <a:pt x="207291" y="170930"/>
                </a:lnTo>
                <a:lnTo>
                  <a:pt x="153215" y="44985"/>
                </a:lnTo>
                <a:lnTo>
                  <a:pt x="135190" y="0"/>
                </a:lnTo>
                <a:close/>
              </a:path>
            </a:pathLst>
          </a:custGeom>
          <a:solidFill>
            <a:srgbClr val="BDD3DA"/>
          </a:solidFill>
        </p:spPr>
        <p:txBody>
          <a:bodyPr wrap="square" lIns="0" tIns="0" rIns="0" bIns="0" rtlCol="0">
            <a:noAutofit/>
          </a:bodyPr>
          <a:lstStyle/>
          <a:p>
            <a:endParaRPr/>
          </a:p>
        </p:txBody>
      </p:sp>
      <p:sp>
        <p:nvSpPr>
          <p:cNvPr id="27" name="object 27"/>
          <p:cNvSpPr/>
          <p:nvPr/>
        </p:nvSpPr>
        <p:spPr>
          <a:xfrm>
            <a:off x="3888773" y="4630247"/>
            <a:ext cx="351494" cy="1520317"/>
          </a:xfrm>
          <a:custGeom>
            <a:avLst/>
            <a:gdLst/>
            <a:ahLst/>
            <a:cxnLst/>
            <a:rect l="l" t="t" r="r" b="b"/>
            <a:pathLst>
              <a:path w="351494" h="1520317">
                <a:moveTo>
                  <a:pt x="45063" y="0"/>
                </a:moveTo>
                <a:lnTo>
                  <a:pt x="27038" y="44985"/>
                </a:lnTo>
                <a:lnTo>
                  <a:pt x="9012" y="179941"/>
                </a:lnTo>
                <a:lnTo>
                  <a:pt x="0" y="269876"/>
                </a:lnTo>
                <a:lnTo>
                  <a:pt x="0" y="368859"/>
                </a:lnTo>
                <a:lnTo>
                  <a:pt x="18025" y="467805"/>
                </a:lnTo>
                <a:lnTo>
                  <a:pt x="36050" y="584739"/>
                </a:lnTo>
                <a:lnTo>
                  <a:pt x="126177" y="863627"/>
                </a:lnTo>
                <a:lnTo>
                  <a:pt x="207291" y="1088518"/>
                </a:lnTo>
                <a:lnTo>
                  <a:pt x="351494" y="1520317"/>
                </a:lnTo>
                <a:lnTo>
                  <a:pt x="297418" y="1295419"/>
                </a:lnTo>
                <a:lnTo>
                  <a:pt x="171240" y="818641"/>
                </a:lnTo>
                <a:lnTo>
                  <a:pt x="99139" y="575763"/>
                </a:lnTo>
                <a:lnTo>
                  <a:pt x="45063" y="395821"/>
                </a:lnTo>
                <a:lnTo>
                  <a:pt x="27038" y="314862"/>
                </a:lnTo>
                <a:lnTo>
                  <a:pt x="18025" y="224927"/>
                </a:lnTo>
                <a:lnTo>
                  <a:pt x="27038" y="116969"/>
                </a:lnTo>
                <a:lnTo>
                  <a:pt x="45063" y="0"/>
                </a:lnTo>
                <a:close/>
              </a:path>
            </a:pathLst>
          </a:custGeom>
          <a:solidFill>
            <a:srgbClr val="BDD3DA"/>
          </a:solidFill>
        </p:spPr>
        <p:txBody>
          <a:bodyPr wrap="square" lIns="0" tIns="0" rIns="0" bIns="0" rtlCol="0">
            <a:noAutofit/>
          </a:bodyPr>
          <a:lstStyle/>
          <a:p>
            <a:endParaRPr/>
          </a:p>
        </p:txBody>
      </p:sp>
      <p:sp>
        <p:nvSpPr>
          <p:cNvPr id="28" name="object 28"/>
          <p:cNvSpPr/>
          <p:nvPr/>
        </p:nvSpPr>
        <p:spPr>
          <a:xfrm>
            <a:off x="3996925" y="3802630"/>
            <a:ext cx="387545" cy="548765"/>
          </a:xfrm>
          <a:custGeom>
            <a:avLst/>
            <a:gdLst/>
            <a:ahLst/>
            <a:cxnLst/>
            <a:rect l="l" t="t" r="r" b="b"/>
            <a:pathLst>
              <a:path w="387545" h="548765">
                <a:moveTo>
                  <a:pt x="0" y="0"/>
                </a:moveTo>
                <a:lnTo>
                  <a:pt x="45063" y="9011"/>
                </a:lnTo>
                <a:lnTo>
                  <a:pt x="99139" y="26998"/>
                </a:lnTo>
                <a:lnTo>
                  <a:pt x="162228" y="62972"/>
                </a:lnTo>
                <a:lnTo>
                  <a:pt x="198278" y="89970"/>
                </a:lnTo>
                <a:lnTo>
                  <a:pt x="234329" y="125944"/>
                </a:lnTo>
                <a:lnTo>
                  <a:pt x="261367" y="170930"/>
                </a:lnTo>
                <a:lnTo>
                  <a:pt x="297418" y="224891"/>
                </a:lnTo>
                <a:lnTo>
                  <a:pt x="324456" y="287863"/>
                </a:lnTo>
                <a:lnTo>
                  <a:pt x="351494" y="368823"/>
                </a:lnTo>
                <a:lnTo>
                  <a:pt x="369519" y="449818"/>
                </a:lnTo>
                <a:lnTo>
                  <a:pt x="387545" y="548765"/>
                </a:lnTo>
                <a:lnTo>
                  <a:pt x="378532" y="467805"/>
                </a:lnTo>
                <a:lnTo>
                  <a:pt x="369519" y="377834"/>
                </a:lnTo>
                <a:lnTo>
                  <a:pt x="315443" y="215915"/>
                </a:lnTo>
                <a:lnTo>
                  <a:pt x="261367" y="125944"/>
                </a:lnTo>
                <a:lnTo>
                  <a:pt x="225317" y="80959"/>
                </a:lnTo>
                <a:lnTo>
                  <a:pt x="180253" y="44985"/>
                </a:lnTo>
                <a:lnTo>
                  <a:pt x="126177" y="17986"/>
                </a:lnTo>
                <a:lnTo>
                  <a:pt x="0" y="0"/>
                </a:lnTo>
                <a:close/>
              </a:path>
            </a:pathLst>
          </a:custGeom>
          <a:solidFill>
            <a:srgbClr val="BDD3DA"/>
          </a:solidFill>
        </p:spPr>
        <p:txBody>
          <a:bodyPr wrap="square" lIns="0" tIns="0" rIns="0" bIns="0" rtlCol="0">
            <a:noAutofit/>
          </a:bodyPr>
          <a:lstStyle/>
          <a:p>
            <a:endParaRPr/>
          </a:p>
        </p:txBody>
      </p:sp>
      <p:sp>
        <p:nvSpPr>
          <p:cNvPr id="29" name="object 29"/>
          <p:cNvSpPr/>
          <p:nvPr/>
        </p:nvSpPr>
        <p:spPr>
          <a:xfrm>
            <a:off x="3131599" y="4342384"/>
            <a:ext cx="1324972" cy="881614"/>
          </a:xfrm>
          <a:custGeom>
            <a:avLst/>
            <a:gdLst/>
            <a:ahLst/>
            <a:cxnLst/>
            <a:rect l="l" t="t" r="r" b="b"/>
            <a:pathLst>
              <a:path w="1324972" h="881614">
                <a:moveTo>
                  <a:pt x="574087" y="206904"/>
                </a:moveTo>
                <a:lnTo>
                  <a:pt x="324456" y="206904"/>
                </a:lnTo>
                <a:lnTo>
                  <a:pt x="351494" y="224891"/>
                </a:lnTo>
                <a:lnTo>
                  <a:pt x="387545" y="251889"/>
                </a:lnTo>
                <a:lnTo>
                  <a:pt x="405570" y="269876"/>
                </a:lnTo>
                <a:lnTo>
                  <a:pt x="432608" y="278888"/>
                </a:lnTo>
                <a:lnTo>
                  <a:pt x="495697" y="278888"/>
                </a:lnTo>
                <a:lnTo>
                  <a:pt x="576811" y="350836"/>
                </a:lnTo>
                <a:lnTo>
                  <a:pt x="775198" y="530778"/>
                </a:lnTo>
                <a:lnTo>
                  <a:pt x="946439" y="683685"/>
                </a:lnTo>
                <a:lnTo>
                  <a:pt x="1018541" y="737682"/>
                </a:lnTo>
                <a:lnTo>
                  <a:pt x="1081629" y="782667"/>
                </a:lnTo>
                <a:lnTo>
                  <a:pt x="1261883" y="872602"/>
                </a:lnTo>
                <a:lnTo>
                  <a:pt x="1315959" y="881614"/>
                </a:lnTo>
                <a:lnTo>
                  <a:pt x="1324972" y="872602"/>
                </a:lnTo>
                <a:lnTo>
                  <a:pt x="1324972" y="854615"/>
                </a:lnTo>
                <a:lnTo>
                  <a:pt x="1315959" y="791643"/>
                </a:lnTo>
                <a:lnTo>
                  <a:pt x="1288921" y="719695"/>
                </a:lnTo>
                <a:lnTo>
                  <a:pt x="1243858" y="629724"/>
                </a:lnTo>
                <a:lnTo>
                  <a:pt x="1216820" y="584739"/>
                </a:lnTo>
                <a:lnTo>
                  <a:pt x="1171756" y="548765"/>
                </a:lnTo>
                <a:lnTo>
                  <a:pt x="1162743" y="539753"/>
                </a:lnTo>
                <a:lnTo>
                  <a:pt x="1135705" y="503779"/>
                </a:lnTo>
                <a:lnTo>
                  <a:pt x="1117680" y="476781"/>
                </a:lnTo>
                <a:lnTo>
                  <a:pt x="1081629" y="449818"/>
                </a:lnTo>
                <a:lnTo>
                  <a:pt x="1036566" y="431795"/>
                </a:lnTo>
                <a:lnTo>
                  <a:pt x="982490" y="404833"/>
                </a:lnTo>
                <a:lnTo>
                  <a:pt x="838287" y="350836"/>
                </a:lnTo>
                <a:lnTo>
                  <a:pt x="712109" y="287863"/>
                </a:lnTo>
                <a:lnTo>
                  <a:pt x="574087" y="206904"/>
                </a:lnTo>
                <a:close/>
              </a:path>
              <a:path w="1324972" h="881614">
                <a:moveTo>
                  <a:pt x="513722" y="161918"/>
                </a:moveTo>
                <a:lnTo>
                  <a:pt x="288405" y="161918"/>
                </a:lnTo>
                <a:lnTo>
                  <a:pt x="180253" y="206904"/>
                </a:lnTo>
                <a:lnTo>
                  <a:pt x="135190" y="233902"/>
                </a:lnTo>
                <a:lnTo>
                  <a:pt x="108152" y="260901"/>
                </a:lnTo>
                <a:lnTo>
                  <a:pt x="108152" y="269876"/>
                </a:lnTo>
                <a:lnTo>
                  <a:pt x="126177" y="269876"/>
                </a:lnTo>
                <a:lnTo>
                  <a:pt x="153215" y="260901"/>
                </a:lnTo>
                <a:lnTo>
                  <a:pt x="216304" y="233902"/>
                </a:lnTo>
                <a:lnTo>
                  <a:pt x="261367" y="215915"/>
                </a:lnTo>
                <a:lnTo>
                  <a:pt x="297418" y="206904"/>
                </a:lnTo>
                <a:lnTo>
                  <a:pt x="574087" y="206904"/>
                </a:lnTo>
                <a:lnTo>
                  <a:pt x="558786" y="197928"/>
                </a:lnTo>
                <a:lnTo>
                  <a:pt x="513722" y="161918"/>
                </a:lnTo>
                <a:close/>
              </a:path>
              <a:path w="1324972" h="881614">
                <a:moveTo>
                  <a:pt x="405585" y="53996"/>
                </a:moveTo>
                <a:lnTo>
                  <a:pt x="270380" y="53996"/>
                </a:lnTo>
                <a:lnTo>
                  <a:pt x="216304" y="71983"/>
                </a:lnTo>
                <a:lnTo>
                  <a:pt x="153215" y="98946"/>
                </a:lnTo>
                <a:lnTo>
                  <a:pt x="27038" y="188917"/>
                </a:lnTo>
                <a:lnTo>
                  <a:pt x="27038" y="206904"/>
                </a:lnTo>
                <a:lnTo>
                  <a:pt x="63088" y="206904"/>
                </a:lnTo>
                <a:lnTo>
                  <a:pt x="54076" y="215915"/>
                </a:lnTo>
                <a:lnTo>
                  <a:pt x="63088" y="224891"/>
                </a:lnTo>
                <a:lnTo>
                  <a:pt x="90126" y="224891"/>
                </a:lnTo>
                <a:lnTo>
                  <a:pt x="126177" y="206904"/>
                </a:lnTo>
                <a:lnTo>
                  <a:pt x="180253" y="188917"/>
                </a:lnTo>
                <a:lnTo>
                  <a:pt x="288405" y="161918"/>
                </a:lnTo>
                <a:lnTo>
                  <a:pt x="513722" y="161918"/>
                </a:lnTo>
                <a:lnTo>
                  <a:pt x="405585" y="53996"/>
                </a:lnTo>
                <a:close/>
              </a:path>
              <a:path w="1324972" h="881614">
                <a:moveTo>
                  <a:pt x="324456" y="0"/>
                </a:moveTo>
                <a:lnTo>
                  <a:pt x="243342" y="9011"/>
                </a:lnTo>
                <a:lnTo>
                  <a:pt x="135190" y="35973"/>
                </a:lnTo>
                <a:lnTo>
                  <a:pt x="0" y="107957"/>
                </a:lnTo>
                <a:lnTo>
                  <a:pt x="0" y="125944"/>
                </a:lnTo>
                <a:lnTo>
                  <a:pt x="9012" y="134956"/>
                </a:lnTo>
                <a:lnTo>
                  <a:pt x="27038" y="134956"/>
                </a:lnTo>
                <a:lnTo>
                  <a:pt x="63088" y="125944"/>
                </a:lnTo>
                <a:lnTo>
                  <a:pt x="99139" y="98946"/>
                </a:lnTo>
                <a:lnTo>
                  <a:pt x="153215" y="71983"/>
                </a:lnTo>
                <a:lnTo>
                  <a:pt x="270380" y="53996"/>
                </a:lnTo>
                <a:lnTo>
                  <a:pt x="405585" y="53996"/>
                </a:lnTo>
                <a:lnTo>
                  <a:pt x="378532" y="26998"/>
                </a:lnTo>
                <a:lnTo>
                  <a:pt x="351494" y="9011"/>
                </a:lnTo>
                <a:lnTo>
                  <a:pt x="324456" y="0"/>
                </a:lnTo>
                <a:close/>
              </a:path>
            </a:pathLst>
          </a:custGeom>
          <a:solidFill>
            <a:srgbClr val="EEAB80"/>
          </a:solidFill>
        </p:spPr>
        <p:txBody>
          <a:bodyPr wrap="square" lIns="0" tIns="0" rIns="0" bIns="0" rtlCol="0">
            <a:noAutofit/>
          </a:bodyPr>
          <a:lstStyle/>
          <a:p>
            <a:endParaRPr/>
          </a:p>
        </p:txBody>
      </p:sp>
      <p:sp>
        <p:nvSpPr>
          <p:cNvPr id="30" name="object 30"/>
          <p:cNvSpPr/>
          <p:nvPr/>
        </p:nvSpPr>
        <p:spPr>
          <a:xfrm>
            <a:off x="3203701" y="2741110"/>
            <a:ext cx="279393" cy="872602"/>
          </a:xfrm>
          <a:custGeom>
            <a:avLst/>
            <a:gdLst/>
            <a:ahLst/>
            <a:cxnLst/>
            <a:rect l="l" t="t" r="r" b="b"/>
            <a:pathLst>
              <a:path w="279393" h="872602">
                <a:moveTo>
                  <a:pt x="279393" y="0"/>
                </a:moveTo>
                <a:lnTo>
                  <a:pt x="207291" y="17986"/>
                </a:lnTo>
                <a:lnTo>
                  <a:pt x="153215" y="36010"/>
                </a:lnTo>
                <a:lnTo>
                  <a:pt x="117164" y="62972"/>
                </a:lnTo>
                <a:lnTo>
                  <a:pt x="72101" y="98982"/>
                </a:lnTo>
                <a:lnTo>
                  <a:pt x="36050" y="134956"/>
                </a:lnTo>
                <a:lnTo>
                  <a:pt x="9012" y="170930"/>
                </a:lnTo>
                <a:lnTo>
                  <a:pt x="0" y="215915"/>
                </a:lnTo>
                <a:lnTo>
                  <a:pt x="0" y="287863"/>
                </a:lnTo>
                <a:lnTo>
                  <a:pt x="18025" y="377834"/>
                </a:lnTo>
                <a:lnTo>
                  <a:pt x="45063" y="494768"/>
                </a:lnTo>
                <a:lnTo>
                  <a:pt x="81114" y="620713"/>
                </a:lnTo>
                <a:lnTo>
                  <a:pt x="126177" y="728670"/>
                </a:lnTo>
                <a:lnTo>
                  <a:pt x="162228" y="818641"/>
                </a:lnTo>
                <a:lnTo>
                  <a:pt x="198278" y="863627"/>
                </a:lnTo>
                <a:lnTo>
                  <a:pt x="207291" y="872602"/>
                </a:lnTo>
                <a:lnTo>
                  <a:pt x="216304" y="863627"/>
                </a:lnTo>
                <a:lnTo>
                  <a:pt x="234329" y="809630"/>
                </a:lnTo>
                <a:lnTo>
                  <a:pt x="252355" y="692696"/>
                </a:lnTo>
                <a:lnTo>
                  <a:pt x="270380" y="404833"/>
                </a:lnTo>
                <a:lnTo>
                  <a:pt x="279393" y="0"/>
                </a:lnTo>
                <a:close/>
              </a:path>
            </a:pathLst>
          </a:custGeom>
          <a:solidFill>
            <a:srgbClr val="DFD256"/>
          </a:solidFill>
        </p:spPr>
        <p:txBody>
          <a:bodyPr wrap="square" lIns="0" tIns="0" rIns="0" bIns="0" rtlCol="0">
            <a:noAutofit/>
          </a:bodyPr>
          <a:lstStyle/>
          <a:p>
            <a:endParaRPr/>
          </a:p>
        </p:txBody>
      </p:sp>
      <p:sp>
        <p:nvSpPr>
          <p:cNvPr id="31" name="object 31"/>
          <p:cNvSpPr/>
          <p:nvPr/>
        </p:nvSpPr>
        <p:spPr>
          <a:xfrm>
            <a:off x="3708411" y="3379846"/>
            <a:ext cx="126285" cy="62972"/>
          </a:xfrm>
          <a:custGeom>
            <a:avLst/>
            <a:gdLst/>
            <a:ahLst/>
            <a:cxnLst/>
            <a:rect l="l" t="t" r="r" b="b"/>
            <a:pathLst>
              <a:path w="126285" h="62972">
                <a:moveTo>
                  <a:pt x="126285" y="0"/>
                </a:moveTo>
                <a:lnTo>
                  <a:pt x="90234" y="26962"/>
                </a:lnTo>
                <a:lnTo>
                  <a:pt x="0" y="44949"/>
                </a:lnTo>
                <a:lnTo>
                  <a:pt x="36050" y="62972"/>
                </a:lnTo>
                <a:lnTo>
                  <a:pt x="81222" y="62972"/>
                </a:lnTo>
                <a:lnTo>
                  <a:pt x="99247" y="44949"/>
                </a:lnTo>
                <a:lnTo>
                  <a:pt x="117272" y="17986"/>
                </a:lnTo>
                <a:lnTo>
                  <a:pt x="126285" y="0"/>
                </a:lnTo>
                <a:close/>
              </a:path>
            </a:pathLst>
          </a:custGeom>
          <a:solidFill>
            <a:srgbClr val="F5DDC1"/>
          </a:solidFill>
        </p:spPr>
        <p:txBody>
          <a:bodyPr wrap="square" lIns="0" tIns="0" rIns="0" bIns="0" rtlCol="0">
            <a:noAutofit/>
          </a:bodyPr>
          <a:lstStyle/>
          <a:p>
            <a:endParaRPr/>
          </a:p>
        </p:txBody>
      </p:sp>
      <p:sp>
        <p:nvSpPr>
          <p:cNvPr id="32" name="object 32"/>
          <p:cNvSpPr/>
          <p:nvPr/>
        </p:nvSpPr>
        <p:spPr>
          <a:xfrm>
            <a:off x="3239752" y="3073959"/>
            <a:ext cx="243342" cy="674710"/>
          </a:xfrm>
          <a:custGeom>
            <a:avLst/>
            <a:gdLst/>
            <a:ahLst/>
            <a:cxnLst/>
            <a:rect l="l" t="t" r="r" b="b"/>
            <a:pathLst>
              <a:path w="243342" h="674710">
                <a:moveTo>
                  <a:pt x="243342" y="0"/>
                </a:moveTo>
                <a:lnTo>
                  <a:pt x="225317" y="116969"/>
                </a:lnTo>
                <a:lnTo>
                  <a:pt x="216304" y="224891"/>
                </a:lnTo>
                <a:lnTo>
                  <a:pt x="189266" y="359847"/>
                </a:lnTo>
                <a:lnTo>
                  <a:pt x="153215" y="485792"/>
                </a:lnTo>
                <a:lnTo>
                  <a:pt x="99139" y="593750"/>
                </a:lnTo>
                <a:lnTo>
                  <a:pt x="72101" y="629724"/>
                </a:lnTo>
                <a:lnTo>
                  <a:pt x="36050" y="656723"/>
                </a:lnTo>
                <a:lnTo>
                  <a:pt x="0" y="674710"/>
                </a:lnTo>
                <a:lnTo>
                  <a:pt x="9012" y="674710"/>
                </a:lnTo>
                <a:lnTo>
                  <a:pt x="90126" y="647711"/>
                </a:lnTo>
                <a:lnTo>
                  <a:pt x="117164" y="620713"/>
                </a:lnTo>
                <a:lnTo>
                  <a:pt x="171240" y="548765"/>
                </a:lnTo>
                <a:lnTo>
                  <a:pt x="198278" y="494768"/>
                </a:lnTo>
                <a:lnTo>
                  <a:pt x="216304" y="422820"/>
                </a:lnTo>
                <a:lnTo>
                  <a:pt x="234329" y="341860"/>
                </a:lnTo>
                <a:lnTo>
                  <a:pt x="243342" y="251889"/>
                </a:lnTo>
                <a:lnTo>
                  <a:pt x="243342" y="0"/>
                </a:lnTo>
                <a:close/>
              </a:path>
            </a:pathLst>
          </a:custGeom>
          <a:solidFill>
            <a:srgbClr val="DEB350"/>
          </a:solidFill>
        </p:spPr>
        <p:txBody>
          <a:bodyPr wrap="square" lIns="0" tIns="0" rIns="0" bIns="0" rtlCol="0">
            <a:noAutofit/>
          </a:bodyPr>
          <a:lstStyle/>
          <a:p>
            <a:endParaRPr/>
          </a:p>
        </p:txBody>
      </p:sp>
      <p:sp>
        <p:nvSpPr>
          <p:cNvPr id="33" name="object 33"/>
          <p:cNvSpPr/>
          <p:nvPr/>
        </p:nvSpPr>
        <p:spPr>
          <a:xfrm>
            <a:off x="3068511" y="2867055"/>
            <a:ext cx="441621" cy="710683"/>
          </a:xfrm>
          <a:custGeom>
            <a:avLst/>
            <a:gdLst/>
            <a:ahLst/>
            <a:cxnLst/>
            <a:rect l="l" t="t" r="r" b="b"/>
            <a:pathLst>
              <a:path w="441621" h="710683">
                <a:moveTo>
                  <a:pt x="441621" y="0"/>
                </a:moveTo>
                <a:lnTo>
                  <a:pt x="423595" y="107957"/>
                </a:lnTo>
                <a:lnTo>
                  <a:pt x="405570" y="206904"/>
                </a:lnTo>
                <a:lnTo>
                  <a:pt x="387545" y="287863"/>
                </a:lnTo>
                <a:lnTo>
                  <a:pt x="351494" y="368823"/>
                </a:lnTo>
                <a:lnTo>
                  <a:pt x="324456" y="431795"/>
                </a:lnTo>
                <a:lnTo>
                  <a:pt x="279393" y="494768"/>
                </a:lnTo>
                <a:lnTo>
                  <a:pt x="207291" y="584739"/>
                </a:lnTo>
                <a:lnTo>
                  <a:pt x="126177" y="647711"/>
                </a:lnTo>
                <a:lnTo>
                  <a:pt x="63088" y="683685"/>
                </a:lnTo>
                <a:lnTo>
                  <a:pt x="0" y="710683"/>
                </a:lnTo>
                <a:lnTo>
                  <a:pt x="63088" y="701672"/>
                </a:lnTo>
                <a:lnTo>
                  <a:pt x="126177" y="683685"/>
                </a:lnTo>
                <a:lnTo>
                  <a:pt x="180253" y="647711"/>
                </a:lnTo>
                <a:lnTo>
                  <a:pt x="234329" y="602726"/>
                </a:lnTo>
                <a:lnTo>
                  <a:pt x="270380" y="557740"/>
                </a:lnTo>
                <a:lnTo>
                  <a:pt x="342481" y="431795"/>
                </a:lnTo>
                <a:lnTo>
                  <a:pt x="369519" y="359847"/>
                </a:lnTo>
                <a:lnTo>
                  <a:pt x="405570" y="224891"/>
                </a:lnTo>
                <a:lnTo>
                  <a:pt x="423595" y="116969"/>
                </a:lnTo>
                <a:lnTo>
                  <a:pt x="441621" y="0"/>
                </a:lnTo>
                <a:close/>
              </a:path>
            </a:pathLst>
          </a:custGeom>
          <a:solidFill>
            <a:srgbClr val="DEB350"/>
          </a:solidFill>
        </p:spPr>
        <p:txBody>
          <a:bodyPr wrap="square" lIns="0" tIns="0" rIns="0" bIns="0" rtlCol="0">
            <a:noAutofit/>
          </a:bodyPr>
          <a:lstStyle/>
          <a:p>
            <a:endParaRPr/>
          </a:p>
        </p:txBody>
      </p:sp>
      <p:sp>
        <p:nvSpPr>
          <p:cNvPr id="34" name="object 34"/>
          <p:cNvSpPr/>
          <p:nvPr/>
        </p:nvSpPr>
        <p:spPr>
          <a:xfrm>
            <a:off x="3041473" y="3883590"/>
            <a:ext cx="126177" cy="521766"/>
          </a:xfrm>
          <a:custGeom>
            <a:avLst/>
            <a:gdLst/>
            <a:ahLst/>
            <a:cxnLst/>
            <a:rect l="l" t="t" r="r" b="b"/>
            <a:pathLst>
              <a:path w="126177" h="521766">
                <a:moveTo>
                  <a:pt x="126177" y="0"/>
                </a:moveTo>
                <a:lnTo>
                  <a:pt x="99139" y="36010"/>
                </a:lnTo>
                <a:lnTo>
                  <a:pt x="72101" y="98982"/>
                </a:lnTo>
                <a:lnTo>
                  <a:pt x="27038" y="215915"/>
                </a:lnTo>
                <a:lnTo>
                  <a:pt x="9012" y="278888"/>
                </a:lnTo>
                <a:lnTo>
                  <a:pt x="0" y="341860"/>
                </a:lnTo>
                <a:lnTo>
                  <a:pt x="0" y="440807"/>
                </a:lnTo>
                <a:lnTo>
                  <a:pt x="18025" y="494768"/>
                </a:lnTo>
                <a:lnTo>
                  <a:pt x="36050" y="521766"/>
                </a:lnTo>
                <a:lnTo>
                  <a:pt x="18025" y="476781"/>
                </a:lnTo>
                <a:lnTo>
                  <a:pt x="18025" y="431831"/>
                </a:lnTo>
                <a:lnTo>
                  <a:pt x="27038" y="332849"/>
                </a:lnTo>
                <a:lnTo>
                  <a:pt x="54076" y="233902"/>
                </a:lnTo>
                <a:lnTo>
                  <a:pt x="81114" y="143931"/>
                </a:lnTo>
                <a:lnTo>
                  <a:pt x="108152" y="80959"/>
                </a:lnTo>
                <a:lnTo>
                  <a:pt x="126177" y="36010"/>
                </a:lnTo>
                <a:lnTo>
                  <a:pt x="126177" y="0"/>
                </a:lnTo>
                <a:close/>
              </a:path>
            </a:pathLst>
          </a:custGeom>
          <a:solidFill>
            <a:srgbClr val="BDD3DA"/>
          </a:solidFill>
        </p:spPr>
        <p:txBody>
          <a:bodyPr wrap="square" lIns="0" tIns="0" rIns="0" bIns="0" rtlCol="0">
            <a:noAutofit/>
          </a:bodyPr>
          <a:lstStyle/>
          <a:p>
            <a:endParaRPr/>
          </a:p>
        </p:txBody>
      </p:sp>
      <p:sp>
        <p:nvSpPr>
          <p:cNvPr id="35" name="object 35"/>
          <p:cNvSpPr/>
          <p:nvPr/>
        </p:nvSpPr>
        <p:spPr>
          <a:xfrm>
            <a:off x="3347904" y="2804082"/>
            <a:ext cx="640008" cy="314862"/>
          </a:xfrm>
          <a:custGeom>
            <a:avLst/>
            <a:gdLst/>
            <a:ahLst/>
            <a:cxnLst/>
            <a:rect l="l" t="t" r="r" b="b"/>
            <a:pathLst>
              <a:path w="640008" h="314862">
                <a:moveTo>
                  <a:pt x="504818" y="0"/>
                </a:moveTo>
                <a:lnTo>
                  <a:pt x="0" y="224891"/>
                </a:lnTo>
                <a:lnTo>
                  <a:pt x="36050" y="242914"/>
                </a:lnTo>
                <a:lnTo>
                  <a:pt x="135190" y="278888"/>
                </a:lnTo>
                <a:lnTo>
                  <a:pt x="207291" y="296875"/>
                </a:lnTo>
                <a:lnTo>
                  <a:pt x="288405" y="305886"/>
                </a:lnTo>
                <a:lnTo>
                  <a:pt x="378532" y="314862"/>
                </a:lnTo>
                <a:lnTo>
                  <a:pt x="477780" y="296875"/>
                </a:lnTo>
                <a:lnTo>
                  <a:pt x="558894" y="278888"/>
                </a:lnTo>
                <a:lnTo>
                  <a:pt x="612970" y="251889"/>
                </a:lnTo>
                <a:lnTo>
                  <a:pt x="640008" y="224891"/>
                </a:lnTo>
                <a:lnTo>
                  <a:pt x="640008" y="179941"/>
                </a:lnTo>
                <a:lnTo>
                  <a:pt x="621983" y="143931"/>
                </a:lnTo>
                <a:lnTo>
                  <a:pt x="594945" y="98982"/>
                </a:lnTo>
                <a:lnTo>
                  <a:pt x="504818" y="0"/>
                </a:lnTo>
                <a:close/>
              </a:path>
            </a:pathLst>
          </a:custGeom>
          <a:solidFill>
            <a:srgbClr val="2A2E2F"/>
          </a:solidFill>
        </p:spPr>
        <p:txBody>
          <a:bodyPr wrap="square" lIns="0" tIns="0" rIns="0" bIns="0" rtlCol="0">
            <a:noAutofit/>
          </a:bodyPr>
          <a:lstStyle/>
          <a:p>
            <a:endParaRPr/>
          </a:p>
        </p:txBody>
      </p:sp>
      <p:sp>
        <p:nvSpPr>
          <p:cNvPr id="36" name="object 36"/>
          <p:cNvSpPr/>
          <p:nvPr/>
        </p:nvSpPr>
        <p:spPr>
          <a:xfrm>
            <a:off x="3113574" y="2723123"/>
            <a:ext cx="820262" cy="341860"/>
          </a:xfrm>
          <a:custGeom>
            <a:avLst/>
            <a:gdLst/>
            <a:ahLst/>
            <a:cxnLst/>
            <a:rect l="l" t="t" r="r" b="b"/>
            <a:pathLst>
              <a:path w="820262" h="341860">
                <a:moveTo>
                  <a:pt x="0" y="143931"/>
                </a:moveTo>
                <a:lnTo>
                  <a:pt x="0" y="170930"/>
                </a:lnTo>
                <a:lnTo>
                  <a:pt x="27038" y="224891"/>
                </a:lnTo>
                <a:lnTo>
                  <a:pt x="63088" y="251889"/>
                </a:lnTo>
                <a:lnTo>
                  <a:pt x="108152" y="287863"/>
                </a:lnTo>
                <a:lnTo>
                  <a:pt x="171240" y="305850"/>
                </a:lnTo>
                <a:lnTo>
                  <a:pt x="252355" y="323873"/>
                </a:lnTo>
                <a:lnTo>
                  <a:pt x="396557" y="341860"/>
                </a:lnTo>
                <a:lnTo>
                  <a:pt x="522735" y="332849"/>
                </a:lnTo>
                <a:lnTo>
                  <a:pt x="630887" y="314862"/>
                </a:lnTo>
                <a:lnTo>
                  <a:pt x="721122" y="278888"/>
                </a:lnTo>
                <a:lnTo>
                  <a:pt x="802236" y="197928"/>
                </a:lnTo>
                <a:lnTo>
                  <a:pt x="180253" y="197928"/>
                </a:lnTo>
                <a:lnTo>
                  <a:pt x="117164" y="188917"/>
                </a:lnTo>
                <a:lnTo>
                  <a:pt x="54076" y="170930"/>
                </a:lnTo>
                <a:lnTo>
                  <a:pt x="0" y="143931"/>
                </a:lnTo>
                <a:close/>
              </a:path>
              <a:path w="820262" h="341860">
                <a:moveTo>
                  <a:pt x="802236" y="0"/>
                </a:moveTo>
                <a:lnTo>
                  <a:pt x="721122" y="53996"/>
                </a:lnTo>
                <a:lnTo>
                  <a:pt x="621874" y="98946"/>
                </a:lnTo>
                <a:lnTo>
                  <a:pt x="513722" y="143931"/>
                </a:lnTo>
                <a:lnTo>
                  <a:pt x="378532" y="179941"/>
                </a:lnTo>
                <a:lnTo>
                  <a:pt x="315443" y="197928"/>
                </a:lnTo>
                <a:lnTo>
                  <a:pt x="802236" y="197928"/>
                </a:lnTo>
                <a:lnTo>
                  <a:pt x="820262" y="125944"/>
                </a:lnTo>
                <a:lnTo>
                  <a:pt x="820262" y="44985"/>
                </a:lnTo>
                <a:lnTo>
                  <a:pt x="802236" y="0"/>
                </a:lnTo>
                <a:close/>
              </a:path>
            </a:pathLst>
          </a:custGeom>
          <a:solidFill>
            <a:srgbClr val="000000"/>
          </a:solidFill>
        </p:spPr>
        <p:txBody>
          <a:bodyPr wrap="square" lIns="0" tIns="0" rIns="0" bIns="0" rtlCol="0">
            <a:noAutofit/>
          </a:bodyPr>
          <a:lstStyle/>
          <a:p>
            <a:endParaRPr/>
          </a:p>
        </p:txBody>
      </p:sp>
      <p:sp>
        <p:nvSpPr>
          <p:cNvPr id="37" name="object 37"/>
          <p:cNvSpPr/>
          <p:nvPr/>
        </p:nvSpPr>
        <p:spPr>
          <a:xfrm>
            <a:off x="3050485" y="2507387"/>
            <a:ext cx="901376" cy="494623"/>
          </a:xfrm>
          <a:custGeom>
            <a:avLst/>
            <a:gdLst/>
            <a:ahLst/>
            <a:cxnLst/>
            <a:rect l="l" t="t" r="r" b="b"/>
            <a:pathLst>
              <a:path w="901376" h="494623">
                <a:moveTo>
                  <a:pt x="450634" y="0"/>
                </a:moveTo>
                <a:lnTo>
                  <a:pt x="360507" y="9011"/>
                </a:lnTo>
                <a:lnTo>
                  <a:pt x="288405" y="35685"/>
                </a:lnTo>
                <a:lnTo>
                  <a:pt x="225317" y="62720"/>
                </a:lnTo>
                <a:lnTo>
                  <a:pt x="171240" y="89754"/>
                </a:lnTo>
                <a:lnTo>
                  <a:pt x="135190" y="116789"/>
                </a:lnTo>
                <a:lnTo>
                  <a:pt x="63088" y="188737"/>
                </a:lnTo>
                <a:lnTo>
                  <a:pt x="36050" y="233722"/>
                </a:lnTo>
                <a:lnTo>
                  <a:pt x="18025" y="278708"/>
                </a:lnTo>
                <a:lnTo>
                  <a:pt x="0" y="314682"/>
                </a:lnTo>
                <a:lnTo>
                  <a:pt x="0" y="350692"/>
                </a:lnTo>
                <a:lnTo>
                  <a:pt x="9012" y="377654"/>
                </a:lnTo>
                <a:lnTo>
                  <a:pt x="54076" y="431651"/>
                </a:lnTo>
                <a:lnTo>
                  <a:pt x="126177" y="467625"/>
                </a:lnTo>
                <a:lnTo>
                  <a:pt x="180253" y="485612"/>
                </a:lnTo>
                <a:lnTo>
                  <a:pt x="234329" y="494623"/>
                </a:lnTo>
                <a:lnTo>
                  <a:pt x="378532" y="494623"/>
                </a:lnTo>
                <a:lnTo>
                  <a:pt x="549773" y="485612"/>
                </a:lnTo>
                <a:lnTo>
                  <a:pt x="639900" y="467625"/>
                </a:lnTo>
                <a:lnTo>
                  <a:pt x="721014" y="440626"/>
                </a:lnTo>
                <a:lnTo>
                  <a:pt x="784211" y="413664"/>
                </a:lnTo>
                <a:lnTo>
                  <a:pt x="829274" y="386666"/>
                </a:lnTo>
                <a:lnTo>
                  <a:pt x="865325" y="359667"/>
                </a:lnTo>
                <a:lnTo>
                  <a:pt x="892363" y="323693"/>
                </a:lnTo>
                <a:lnTo>
                  <a:pt x="901376" y="287719"/>
                </a:lnTo>
                <a:lnTo>
                  <a:pt x="901376" y="242734"/>
                </a:lnTo>
                <a:lnTo>
                  <a:pt x="892363" y="206760"/>
                </a:lnTo>
                <a:lnTo>
                  <a:pt x="838287" y="134812"/>
                </a:lnTo>
                <a:lnTo>
                  <a:pt x="793224" y="107777"/>
                </a:lnTo>
                <a:lnTo>
                  <a:pt x="748160" y="71731"/>
                </a:lnTo>
                <a:lnTo>
                  <a:pt x="693976" y="44697"/>
                </a:lnTo>
                <a:lnTo>
                  <a:pt x="630887" y="26674"/>
                </a:lnTo>
                <a:lnTo>
                  <a:pt x="558786" y="9011"/>
                </a:lnTo>
                <a:lnTo>
                  <a:pt x="450634" y="0"/>
                </a:lnTo>
                <a:close/>
              </a:path>
            </a:pathLst>
          </a:custGeom>
          <a:solidFill>
            <a:srgbClr val="E1F4F8"/>
          </a:solidFill>
        </p:spPr>
        <p:txBody>
          <a:bodyPr wrap="square" lIns="0" tIns="0" rIns="0" bIns="0" rtlCol="0">
            <a:noAutofit/>
          </a:bodyPr>
          <a:lstStyle/>
          <a:p>
            <a:endParaRPr/>
          </a:p>
        </p:txBody>
      </p:sp>
      <p:sp>
        <p:nvSpPr>
          <p:cNvPr id="38" name="object 38"/>
          <p:cNvSpPr/>
          <p:nvPr/>
        </p:nvSpPr>
        <p:spPr>
          <a:xfrm>
            <a:off x="3041473" y="2840092"/>
            <a:ext cx="865325" cy="179905"/>
          </a:xfrm>
          <a:custGeom>
            <a:avLst/>
            <a:gdLst/>
            <a:ahLst/>
            <a:cxnLst/>
            <a:rect l="l" t="t" r="r" b="b"/>
            <a:pathLst>
              <a:path w="865325" h="179905">
                <a:moveTo>
                  <a:pt x="0" y="8975"/>
                </a:moveTo>
                <a:lnTo>
                  <a:pt x="18025" y="62972"/>
                </a:lnTo>
                <a:lnTo>
                  <a:pt x="81114" y="125908"/>
                </a:lnTo>
                <a:lnTo>
                  <a:pt x="153215" y="152907"/>
                </a:lnTo>
                <a:lnTo>
                  <a:pt x="252355" y="170894"/>
                </a:lnTo>
                <a:lnTo>
                  <a:pt x="387545" y="179905"/>
                </a:lnTo>
                <a:lnTo>
                  <a:pt x="522735" y="170894"/>
                </a:lnTo>
                <a:lnTo>
                  <a:pt x="639900" y="152907"/>
                </a:lnTo>
                <a:lnTo>
                  <a:pt x="660138" y="143931"/>
                </a:lnTo>
                <a:lnTo>
                  <a:pt x="189266" y="143931"/>
                </a:lnTo>
                <a:lnTo>
                  <a:pt x="117164" y="125908"/>
                </a:lnTo>
                <a:lnTo>
                  <a:pt x="63088" y="89934"/>
                </a:lnTo>
                <a:lnTo>
                  <a:pt x="27038" y="53960"/>
                </a:lnTo>
                <a:lnTo>
                  <a:pt x="0" y="8975"/>
                </a:lnTo>
                <a:close/>
              </a:path>
              <a:path w="865325" h="179905">
                <a:moveTo>
                  <a:pt x="531748" y="35973"/>
                </a:moveTo>
                <a:lnTo>
                  <a:pt x="459646" y="80959"/>
                </a:lnTo>
                <a:lnTo>
                  <a:pt x="333469" y="134920"/>
                </a:lnTo>
                <a:lnTo>
                  <a:pt x="279393" y="143931"/>
                </a:lnTo>
                <a:lnTo>
                  <a:pt x="660138" y="143931"/>
                </a:lnTo>
                <a:lnTo>
                  <a:pt x="700776" y="125908"/>
                </a:lnTo>
                <a:lnTo>
                  <a:pt x="423595" y="125908"/>
                </a:lnTo>
                <a:lnTo>
                  <a:pt x="468659" y="89934"/>
                </a:lnTo>
                <a:lnTo>
                  <a:pt x="504710" y="62972"/>
                </a:lnTo>
                <a:lnTo>
                  <a:pt x="531748" y="35973"/>
                </a:lnTo>
                <a:close/>
              </a:path>
              <a:path w="865325" h="179905">
                <a:moveTo>
                  <a:pt x="865325" y="0"/>
                </a:moveTo>
                <a:lnTo>
                  <a:pt x="829274" y="26962"/>
                </a:lnTo>
                <a:lnTo>
                  <a:pt x="766185" y="71947"/>
                </a:lnTo>
                <a:lnTo>
                  <a:pt x="684963" y="98946"/>
                </a:lnTo>
                <a:lnTo>
                  <a:pt x="603849" y="116933"/>
                </a:lnTo>
                <a:lnTo>
                  <a:pt x="531748" y="116933"/>
                </a:lnTo>
                <a:lnTo>
                  <a:pt x="477672" y="125908"/>
                </a:lnTo>
                <a:lnTo>
                  <a:pt x="700776" y="125908"/>
                </a:lnTo>
                <a:lnTo>
                  <a:pt x="721014" y="116933"/>
                </a:lnTo>
                <a:lnTo>
                  <a:pt x="793224" y="80959"/>
                </a:lnTo>
                <a:lnTo>
                  <a:pt x="838287" y="35973"/>
                </a:lnTo>
                <a:lnTo>
                  <a:pt x="865325" y="0"/>
                </a:lnTo>
                <a:close/>
              </a:path>
            </a:pathLst>
          </a:custGeom>
          <a:solidFill>
            <a:srgbClr val="BDD3DA"/>
          </a:solidFill>
        </p:spPr>
        <p:txBody>
          <a:bodyPr wrap="square" lIns="0" tIns="0" rIns="0" bIns="0" rtlCol="0">
            <a:noAutofit/>
          </a:bodyPr>
          <a:lstStyle/>
          <a:p>
            <a:endParaRPr/>
          </a:p>
        </p:txBody>
      </p:sp>
      <p:sp>
        <p:nvSpPr>
          <p:cNvPr id="39" name="object 39"/>
          <p:cNvSpPr/>
          <p:nvPr/>
        </p:nvSpPr>
        <p:spPr>
          <a:xfrm>
            <a:off x="3771500" y="2930027"/>
            <a:ext cx="81222" cy="80959"/>
          </a:xfrm>
          <a:custGeom>
            <a:avLst/>
            <a:gdLst/>
            <a:ahLst/>
            <a:cxnLst/>
            <a:rect l="l" t="t" r="r" b="b"/>
            <a:pathLst>
              <a:path w="81222" h="80959">
                <a:moveTo>
                  <a:pt x="54184" y="0"/>
                </a:moveTo>
                <a:lnTo>
                  <a:pt x="36158" y="0"/>
                </a:lnTo>
                <a:lnTo>
                  <a:pt x="0" y="35973"/>
                </a:lnTo>
                <a:lnTo>
                  <a:pt x="0" y="53996"/>
                </a:lnTo>
                <a:lnTo>
                  <a:pt x="27146" y="80959"/>
                </a:lnTo>
                <a:lnTo>
                  <a:pt x="45171" y="80959"/>
                </a:lnTo>
                <a:lnTo>
                  <a:pt x="72209" y="62972"/>
                </a:lnTo>
                <a:lnTo>
                  <a:pt x="76706" y="53996"/>
                </a:lnTo>
                <a:lnTo>
                  <a:pt x="27146" y="53996"/>
                </a:lnTo>
                <a:lnTo>
                  <a:pt x="36158" y="35973"/>
                </a:lnTo>
                <a:lnTo>
                  <a:pt x="45171" y="26998"/>
                </a:lnTo>
                <a:lnTo>
                  <a:pt x="81222" y="26998"/>
                </a:lnTo>
                <a:lnTo>
                  <a:pt x="54184" y="0"/>
                </a:lnTo>
                <a:close/>
              </a:path>
              <a:path w="81222" h="80959">
                <a:moveTo>
                  <a:pt x="81222" y="26998"/>
                </a:moveTo>
                <a:lnTo>
                  <a:pt x="54184" y="26998"/>
                </a:lnTo>
                <a:lnTo>
                  <a:pt x="45171" y="44985"/>
                </a:lnTo>
                <a:lnTo>
                  <a:pt x="36158" y="53996"/>
                </a:lnTo>
                <a:lnTo>
                  <a:pt x="76706" y="53996"/>
                </a:lnTo>
                <a:lnTo>
                  <a:pt x="81222" y="44985"/>
                </a:lnTo>
                <a:lnTo>
                  <a:pt x="81222" y="26998"/>
                </a:lnTo>
                <a:close/>
              </a:path>
            </a:pathLst>
          </a:custGeom>
          <a:solidFill>
            <a:srgbClr val="EFC52C"/>
          </a:solidFill>
        </p:spPr>
        <p:txBody>
          <a:bodyPr wrap="square" lIns="0" tIns="0" rIns="0" bIns="0" rtlCol="0">
            <a:noAutofit/>
          </a:bodyPr>
          <a:lstStyle/>
          <a:p>
            <a:endParaRPr/>
          </a:p>
        </p:txBody>
      </p:sp>
      <p:sp>
        <p:nvSpPr>
          <p:cNvPr id="40" name="object 40"/>
          <p:cNvSpPr/>
          <p:nvPr/>
        </p:nvSpPr>
        <p:spPr>
          <a:xfrm>
            <a:off x="1770685" y="2516399"/>
            <a:ext cx="306431" cy="629544"/>
          </a:xfrm>
          <a:custGeom>
            <a:avLst/>
            <a:gdLst/>
            <a:ahLst/>
            <a:cxnLst/>
            <a:rect l="l" t="t" r="r" b="b"/>
            <a:pathLst>
              <a:path w="306431" h="629544">
                <a:moveTo>
                  <a:pt x="288405" y="0"/>
                </a:moveTo>
                <a:lnTo>
                  <a:pt x="216304" y="62720"/>
                </a:lnTo>
                <a:lnTo>
                  <a:pt x="153215" y="134812"/>
                </a:lnTo>
                <a:lnTo>
                  <a:pt x="90126" y="224711"/>
                </a:lnTo>
                <a:lnTo>
                  <a:pt x="36050" y="323693"/>
                </a:lnTo>
                <a:lnTo>
                  <a:pt x="18025" y="377654"/>
                </a:lnTo>
                <a:lnTo>
                  <a:pt x="0" y="485612"/>
                </a:lnTo>
                <a:lnTo>
                  <a:pt x="9012" y="530597"/>
                </a:lnTo>
                <a:lnTo>
                  <a:pt x="36050" y="584558"/>
                </a:lnTo>
                <a:lnTo>
                  <a:pt x="72101" y="629544"/>
                </a:lnTo>
                <a:lnTo>
                  <a:pt x="54076" y="539573"/>
                </a:lnTo>
                <a:lnTo>
                  <a:pt x="45063" y="485612"/>
                </a:lnTo>
                <a:lnTo>
                  <a:pt x="45063" y="413628"/>
                </a:lnTo>
                <a:lnTo>
                  <a:pt x="72101" y="350655"/>
                </a:lnTo>
                <a:lnTo>
                  <a:pt x="108152" y="278708"/>
                </a:lnTo>
                <a:lnTo>
                  <a:pt x="171240" y="215735"/>
                </a:lnTo>
                <a:lnTo>
                  <a:pt x="234329" y="161738"/>
                </a:lnTo>
                <a:lnTo>
                  <a:pt x="270380" y="116789"/>
                </a:lnTo>
                <a:lnTo>
                  <a:pt x="297418" y="80743"/>
                </a:lnTo>
                <a:lnTo>
                  <a:pt x="306431" y="53708"/>
                </a:lnTo>
                <a:lnTo>
                  <a:pt x="306431" y="26674"/>
                </a:lnTo>
                <a:lnTo>
                  <a:pt x="297418" y="8651"/>
                </a:lnTo>
                <a:lnTo>
                  <a:pt x="288405" y="0"/>
                </a:lnTo>
                <a:close/>
              </a:path>
            </a:pathLst>
          </a:custGeom>
          <a:solidFill>
            <a:srgbClr val="792E0D"/>
          </a:solidFill>
        </p:spPr>
        <p:txBody>
          <a:bodyPr wrap="square" lIns="0" tIns="0" rIns="0" bIns="0" rtlCol="0">
            <a:noAutofit/>
          </a:bodyPr>
          <a:lstStyle/>
          <a:p>
            <a:endParaRPr/>
          </a:p>
        </p:txBody>
      </p:sp>
      <p:sp>
        <p:nvSpPr>
          <p:cNvPr id="41" name="object 41"/>
          <p:cNvSpPr/>
          <p:nvPr/>
        </p:nvSpPr>
        <p:spPr>
          <a:xfrm>
            <a:off x="1653520" y="2300483"/>
            <a:ext cx="1550181" cy="1448186"/>
          </a:xfrm>
          <a:custGeom>
            <a:avLst/>
            <a:gdLst/>
            <a:ahLst/>
            <a:cxnLst/>
            <a:rect l="l" t="t" r="r" b="b"/>
            <a:pathLst>
              <a:path w="1550181" h="1448186">
                <a:moveTo>
                  <a:pt x="45063" y="1250257"/>
                </a:moveTo>
                <a:lnTo>
                  <a:pt x="9012" y="1304254"/>
                </a:lnTo>
                <a:lnTo>
                  <a:pt x="0" y="1358215"/>
                </a:lnTo>
                <a:lnTo>
                  <a:pt x="9012" y="1394189"/>
                </a:lnTo>
                <a:lnTo>
                  <a:pt x="18025" y="1421187"/>
                </a:lnTo>
                <a:lnTo>
                  <a:pt x="45063" y="1430199"/>
                </a:lnTo>
                <a:lnTo>
                  <a:pt x="72101" y="1448186"/>
                </a:lnTo>
                <a:lnTo>
                  <a:pt x="90126" y="1448186"/>
                </a:lnTo>
                <a:lnTo>
                  <a:pt x="360507" y="1376202"/>
                </a:lnTo>
                <a:lnTo>
                  <a:pt x="405570" y="1367226"/>
                </a:lnTo>
                <a:lnTo>
                  <a:pt x="1508105" y="1367226"/>
                </a:lnTo>
                <a:lnTo>
                  <a:pt x="1532155" y="1349239"/>
                </a:lnTo>
                <a:lnTo>
                  <a:pt x="1550181" y="1313229"/>
                </a:lnTo>
                <a:lnTo>
                  <a:pt x="1550181" y="1286267"/>
                </a:lnTo>
                <a:lnTo>
                  <a:pt x="126177" y="1286267"/>
                </a:lnTo>
                <a:lnTo>
                  <a:pt x="90126" y="1277255"/>
                </a:lnTo>
                <a:lnTo>
                  <a:pt x="54076" y="1259268"/>
                </a:lnTo>
                <a:lnTo>
                  <a:pt x="45063" y="1250257"/>
                </a:lnTo>
                <a:close/>
              </a:path>
              <a:path w="1550181" h="1448186">
                <a:moveTo>
                  <a:pt x="1508105" y="1367226"/>
                </a:moveTo>
                <a:lnTo>
                  <a:pt x="450634" y="1367226"/>
                </a:lnTo>
                <a:lnTo>
                  <a:pt x="558786" y="1385213"/>
                </a:lnTo>
                <a:lnTo>
                  <a:pt x="775090" y="1430199"/>
                </a:lnTo>
                <a:lnTo>
                  <a:pt x="829166" y="1439174"/>
                </a:lnTo>
                <a:lnTo>
                  <a:pt x="1036458" y="1439174"/>
                </a:lnTo>
                <a:lnTo>
                  <a:pt x="1369927" y="1412212"/>
                </a:lnTo>
                <a:lnTo>
                  <a:pt x="1451041" y="1403200"/>
                </a:lnTo>
                <a:lnTo>
                  <a:pt x="1496104" y="1376202"/>
                </a:lnTo>
                <a:lnTo>
                  <a:pt x="1508105" y="1367226"/>
                </a:lnTo>
                <a:close/>
              </a:path>
              <a:path w="1550181" h="1448186">
                <a:moveTo>
                  <a:pt x="910280" y="0"/>
                </a:moveTo>
                <a:lnTo>
                  <a:pt x="757065" y="0"/>
                </a:lnTo>
                <a:lnTo>
                  <a:pt x="621874" y="26674"/>
                </a:lnTo>
                <a:lnTo>
                  <a:pt x="540760" y="53708"/>
                </a:lnTo>
                <a:lnTo>
                  <a:pt x="495697" y="80743"/>
                </a:lnTo>
                <a:lnTo>
                  <a:pt x="441621" y="116789"/>
                </a:lnTo>
                <a:lnTo>
                  <a:pt x="396557" y="170858"/>
                </a:lnTo>
                <a:lnTo>
                  <a:pt x="351494" y="233578"/>
                </a:lnTo>
                <a:lnTo>
                  <a:pt x="315443" y="305670"/>
                </a:lnTo>
                <a:lnTo>
                  <a:pt x="288405" y="395641"/>
                </a:lnTo>
                <a:lnTo>
                  <a:pt x="279393" y="476636"/>
                </a:lnTo>
                <a:lnTo>
                  <a:pt x="279393" y="710503"/>
                </a:lnTo>
                <a:lnTo>
                  <a:pt x="270380" y="818461"/>
                </a:lnTo>
                <a:lnTo>
                  <a:pt x="243342" y="1079362"/>
                </a:lnTo>
                <a:lnTo>
                  <a:pt x="216304" y="1205271"/>
                </a:lnTo>
                <a:lnTo>
                  <a:pt x="198278" y="1250257"/>
                </a:lnTo>
                <a:lnTo>
                  <a:pt x="153215" y="1286267"/>
                </a:lnTo>
                <a:lnTo>
                  <a:pt x="1550181" y="1286267"/>
                </a:lnTo>
                <a:lnTo>
                  <a:pt x="1550181" y="1277255"/>
                </a:lnTo>
                <a:lnTo>
                  <a:pt x="1424003" y="1277255"/>
                </a:lnTo>
                <a:lnTo>
                  <a:pt x="1387952" y="1268244"/>
                </a:lnTo>
                <a:lnTo>
                  <a:pt x="1351902" y="1250257"/>
                </a:lnTo>
                <a:lnTo>
                  <a:pt x="1324864" y="1214283"/>
                </a:lnTo>
                <a:lnTo>
                  <a:pt x="1315851" y="1178309"/>
                </a:lnTo>
                <a:lnTo>
                  <a:pt x="1297825" y="1133323"/>
                </a:lnTo>
                <a:lnTo>
                  <a:pt x="1288813" y="1007379"/>
                </a:lnTo>
                <a:lnTo>
                  <a:pt x="1297825" y="854435"/>
                </a:lnTo>
                <a:lnTo>
                  <a:pt x="1297825" y="692516"/>
                </a:lnTo>
                <a:lnTo>
                  <a:pt x="1279800" y="422639"/>
                </a:lnTo>
                <a:lnTo>
                  <a:pt x="1261775" y="323693"/>
                </a:lnTo>
                <a:lnTo>
                  <a:pt x="1243749" y="242589"/>
                </a:lnTo>
                <a:lnTo>
                  <a:pt x="1207699" y="170858"/>
                </a:lnTo>
                <a:lnTo>
                  <a:pt x="1171648" y="116789"/>
                </a:lnTo>
                <a:lnTo>
                  <a:pt x="1126585" y="71731"/>
                </a:lnTo>
                <a:lnTo>
                  <a:pt x="1018432" y="17662"/>
                </a:lnTo>
                <a:lnTo>
                  <a:pt x="910280" y="0"/>
                </a:lnTo>
                <a:close/>
              </a:path>
              <a:path w="1550181" h="1448186">
                <a:moveTo>
                  <a:pt x="1550181" y="1214283"/>
                </a:moveTo>
                <a:lnTo>
                  <a:pt x="1505117" y="1259268"/>
                </a:lnTo>
                <a:lnTo>
                  <a:pt x="1451041" y="1277255"/>
                </a:lnTo>
                <a:lnTo>
                  <a:pt x="1550181" y="1277255"/>
                </a:lnTo>
                <a:lnTo>
                  <a:pt x="1550181" y="1214283"/>
                </a:lnTo>
                <a:close/>
              </a:path>
            </a:pathLst>
          </a:custGeom>
          <a:solidFill>
            <a:srgbClr val="792E0D"/>
          </a:solidFill>
        </p:spPr>
        <p:txBody>
          <a:bodyPr wrap="square" lIns="0" tIns="0" rIns="0" bIns="0" rtlCol="0">
            <a:noAutofit/>
          </a:bodyPr>
          <a:lstStyle/>
          <a:p>
            <a:endParaRPr/>
          </a:p>
        </p:txBody>
      </p:sp>
      <p:sp>
        <p:nvSpPr>
          <p:cNvPr id="42" name="object 42"/>
          <p:cNvSpPr/>
          <p:nvPr/>
        </p:nvSpPr>
        <p:spPr>
          <a:xfrm>
            <a:off x="2140205" y="3136932"/>
            <a:ext cx="621874" cy="557740"/>
          </a:xfrm>
          <a:custGeom>
            <a:avLst/>
            <a:gdLst/>
            <a:ahLst/>
            <a:cxnLst/>
            <a:rect l="l" t="t" r="r" b="b"/>
            <a:pathLst>
              <a:path w="621874" h="557740">
                <a:moveTo>
                  <a:pt x="441621" y="0"/>
                </a:moveTo>
                <a:lnTo>
                  <a:pt x="117164" y="89970"/>
                </a:lnTo>
                <a:lnTo>
                  <a:pt x="135190" y="206904"/>
                </a:lnTo>
                <a:lnTo>
                  <a:pt x="135190" y="296875"/>
                </a:lnTo>
                <a:lnTo>
                  <a:pt x="117164" y="350836"/>
                </a:lnTo>
                <a:lnTo>
                  <a:pt x="90126" y="395821"/>
                </a:lnTo>
                <a:lnTo>
                  <a:pt x="54076" y="413808"/>
                </a:lnTo>
                <a:lnTo>
                  <a:pt x="0" y="431795"/>
                </a:lnTo>
                <a:lnTo>
                  <a:pt x="72101" y="503779"/>
                </a:lnTo>
                <a:lnTo>
                  <a:pt x="117164" y="530778"/>
                </a:lnTo>
                <a:lnTo>
                  <a:pt x="171240" y="548765"/>
                </a:lnTo>
                <a:lnTo>
                  <a:pt x="234329" y="557740"/>
                </a:lnTo>
                <a:lnTo>
                  <a:pt x="306431" y="557740"/>
                </a:lnTo>
                <a:lnTo>
                  <a:pt x="369519" y="548765"/>
                </a:lnTo>
                <a:lnTo>
                  <a:pt x="432608" y="530778"/>
                </a:lnTo>
                <a:lnTo>
                  <a:pt x="531748" y="494768"/>
                </a:lnTo>
                <a:lnTo>
                  <a:pt x="594836" y="467805"/>
                </a:lnTo>
                <a:lnTo>
                  <a:pt x="621874" y="449818"/>
                </a:lnTo>
                <a:lnTo>
                  <a:pt x="585824" y="440807"/>
                </a:lnTo>
                <a:lnTo>
                  <a:pt x="558786" y="422820"/>
                </a:lnTo>
                <a:lnTo>
                  <a:pt x="531748" y="395821"/>
                </a:lnTo>
                <a:lnTo>
                  <a:pt x="477672" y="287863"/>
                </a:lnTo>
                <a:lnTo>
                  <a:pt x="459646" y="206904"/>
                </a:lnTo>
                <a:lnTo>
                  <a:pt x="441621" y="134956"/>
                </a:lnTo>
                <a:lnTo>
                  <a:pt x="441621" y="0"/>
                </a:lnTo>
                <a:close/>
              </a:path>
            </a:pathLst>
          </a:custGeom>
          <a:solidFill>
            <a:srgbClr val="E9814F"/>
          </a:solidFill>
        </p:spPr>
        <p:txBody>
          <a:bodyPr wrap="square" lIns="0" tIns="0" rIns="0" bIns="0" rtlCol="0">
            <a:noAutofit/>
          </a:bodyPr>
          <a:lstStyle/>
          <a:p>
            <a:endParaRPr/>
          </a:p>
        </p:txBody>
      </p:sp>
      <p:sp>
        <p:nvSpPr>
          <p:cNvPr id="43" name="object 43"/>
          <p:cNvSpPr/>
          <p:nvPr/>
        </p:nvSpPr>
        <p:spPr>
          <a:xfrm>
            <a:off x="1031645" y="2840092"/>
            <a:ext cx="937318" cy="791607"/>
          </a:xfrm>
          <a:custGeom>
            <a:avLst/>
            <a:gdLst/>
            <a:ahLst/>
            <a:cxnLst/>
            <a:rect l="l" t="t" r="r" b="b"/>
            <a:pathLst>
              <a:path w="937318" h="791607">
                <a:moveTo>
                  <a:pt x="45063" y="0"/>
                </a:moveTo>
                <a:lnTo>
                  <a:pt x="18025" y="8975"/>
                </a:lnTo>
                <a:lnTo>
                  <a:pt x="9012" y="17986"/>
                </a:lnTo>
                <a:lnTo>
                  <a:pt x="0" y="44949"/>
                </a:lnTo>
                <a:lnTo>
                  <a:pt x="9012" y="80959"/>
                </a:lnTo>
                <a:lnTo>
                  <a:pt x="36050" y="152907"/>
                </a:lnTo>
                <a:lnTo>
                  <a:pt x="72101" y="215879"/>
                </a:lnTo>
                <a:lnTo>
                  <a:pt x="126177" y="278852"/>
                </a:lnTo>
                <a:lnTo>
                  <a:pt x="198278" y="341824"/>
                </a:lnTo>
                <a:lnTo>
                  <a:pt x="387545" y="521730"/>
                </a:lnTo>
                <a:lnTo>
                  <a:pt x="513722" y="638700"/>
                </a:lnTo>
                <a:lnTo>
                  <a:pt x="757065" y="728634"/>
                </a:lnTo>
                <a:lnTo>
                  <a:pt x="937318" y="791607"/>
                </a:lnTo>
                <a:lnTo>
                  <a:pt x="919293" y="773620"/>
                </a:lnTo>
                <a:lnTo>
                  <a:pt x="919293" y="755633"/>
                </a:lnTo>
                <a:lnTo>
                  <a:pt x="901268" y="701672"/>
                </a:lnTo>
                <a:lnTo>
                  <a:pt x="874229" y="656686"/>
                </a:lnTo>
                <a:lnTo>
                  <a:pt x="847191" y="602726"/>
                </a:lnTo>
                <a:lnTo>
                  <a:pt x="793115" y="539753"/>
                </a:lnTo>
                <a:lnTo>
                  <a:pt x="712001" y="467769"/>
                </a:lnTo>
                <a:lnTo>
                  <a:pt x="477672" y="269876"/>
                </a:lnTo>
                <a:lnTo>
                  <a:pt x="315443" y="143931"/>
                </a:lnTo>
                <a:lnTo>
                  <a:pt x="189266" y="62972"/>
                </a:lnTo>
                <a:lnTo>
                  <a:pt x="108152" y="17986"/>
                </a:lnTo>
                <a:lnTo>
                  <a:pt x="72101" y="8975"/>
                </a:lnTo>
                <a:lnTo>
                  <a:pt x="45063" y="0"/>
                </a:lnTo>
                <a:close/>
              </a:path>
            </a:pathLst>
          </a:custGeom>
          <a:solidFill>
            <a:srgbClr val="EB9567"/>
          </a:solidFill>
        </p:spPr>
        <p:txBody>
          <a:bodyPr wrap="square" lIns="0" tIns="0" rIns="0" bIns="0" rtlCol="0">
            <a:noAutofit/>
          </a:bodyPr>
          <a:lstStyle/>
          <a:p>
            <a:endParaRPr/>
          </a:p>
        </p:txBody>
      </p:sp>
      <p:sp>
        <p:nvSpPr>
          <p:cNvPr id="44" name="object 44"/>
          <p:cNvSpPr/>
          <p:nvPr/>
        </p:nvSpPr>
        <p:spPr>
          <a:xfrm>
            <a:off x="1428203" y="3217891"/>
            <a:ext cx="757065" cy="719695"/>
          </a:xfrm>
          <a:custGeom>
            <a:avLst/>
            <a:gdLst/>
            <a:ahLst/>
            <a:cxnLst/>
            <a:rect l="l" t="t" r="r" b="b"/>
            <a:pathLst>
              <a:path w="757065" h="719695">
                <a:moveTo>
                  <a:pt x="216304" y="0"/>
                </a:moveTo>
                <a:lnTo>
                  <a:pt x="0" y="359847"/>
                </a:lnTo>
                <a:lnTo>
                  <a:pt x="117164" y="440807"/>
                </a:lnTo>
                <a:lnTo>
                  <a:pt x="306431" y="566752"/>
                </a:lnTo>
                <a:lnTo>
                  <a:pt x="549773" y="719695"/>
                </a:lnTo>
                <a:lnTo>
                  <a:pt x="630887" y="665698"/>
                </a:lnTo>
                <a:lnTo>
                  <a:pt x="702989" y="611737"/>
                </a:lnTo>
                <a:lnTo>
                  <a:pt x="739039" y="539753"/>
                </a:lnTo>
                <a:lnTo>
                  <a:pt x="748052" y="494804"/>
                </a:lnTo>
                <a:lnTo>
                  <a:pt x="757065" y="458794"/>
                </a:lnTo>
                <a:lnTo>
                  <a:pt x="748052" y="413808"/>
                </a:lnTo>
                <a:lnTo>
                  <a:pt x="730027" y="341860"/>
                </a:lnTo>
                <a:lnTo>
                  <a:pt x="702989" y="305886"/>
                </a:lnTo>
                <a:lnTo>
                  <a:pt x="684963" y="278888"/>
                </a:lnTo>
                <a:lnTo>
                  <a:pt x="648912" y="260901"/>
                </a:lnTo>
                <a:lnTo>
                  <a:pt x="549773" y="188917"/>
                </a:lnTo>
                <a:lnTo>
                  <a:pt x="216304" y="0"/>
                </a:lnTo>
                <a:close/>
              </a:path>
            </a:pathLst>
          </a:custGeom>
          <a:solidFill>
            <a:srgbClr val="DBF1F7"/>
          </a:solidFill>
        </p:spPr>
        <p:txBody>
          <a:bodyPr wrap="square" lIns="0" tIns="0" rIns="0" bIns="0" rtlCol="0">
            <a:noAutofit/>
          </a:bodyPr>
          <a:lstStyle/>
          <a:p>
            <a:endParaRPr/>
          </a:p>
        </p:txBody>
      </p:sp>
      <p:sp>
        <p:nvSpPr>
          <p:cNvPr id="45" name="object 45"/>
          <p:cNvSpPr/>
          <p:nvPr/>
        </p:nvSpPr>
        <p:spPr>
          <a:xfrm>
            <a:off x="1725621" y="3424795"/>
            <a:ext cx="1442028" cy="2779745"/>
          </a:xfrm>
          <a:custGeom>
            <a:avLst/>
            <a:gdLst/>
            <a:ahLst/>
            <a:cxnLst/>
            <a:rect l="l" t="t" r="r" b="b"/>
            <a:pathLst>
              <a:path w="1442028" h="2779745">
                <a:moveTo>
                  <a:pt x="324456" y="0"/>
                </a:moveTo>
                <a:lnTo>
                  <a:pt x="288405" y="18023"/>
                </a:lnTo>
                <a:lnTo>
                  <a:pt x="279393" y="36010"/>
                </a:lnTo>
                <a:lnTo>
                  <a:pt x="261367" y="62972"/>
                </a:lnTo>
                <a:lnTo>
                  <a:pt x="225317" y="143931"/>
                </a:lnTo>
                <a:lnTo>
                  <a:pt x="180253" y="260901"/>
                </a:lnTo>
                <a:lnTo>
                  <a:pt x="144202" y="386846"/>
                </a:lnTo>
                <a:lnTo>
                  <a:pt x="90126" y="611737"/>
                </a:lnTo>
                <a:lnTo>
                  <a:pt x="63088" y="710683"/>
                </a:lnTo>
                <a:lnTo>
                  <a:pt x="81114" y="746657"/>
                </a:lnTo>
                <a:lnTo>
                  <a:pt x="126177" y="845640"/>
                </a:lnTo>
                <a:lnTo>
                  <a:pt x="180253" y="1007559"/>
                </a:lnTo>
                <a:lnTo>
                  <a:pt x="207291" y="1115517"/>
                </a:lnTo>
                <a:lnTo>
                  <a:pt x="234329" y="1232450"/>
                </a:lnTo>
                <a:lnTo>
                  <a:pt x="252355" y="1484340"/>
                </a:lnTo>
                <a:lnTo>
                  <a:pt x="243342" y="1601273"/>
                </a:lnTo>
                <a:lnTo>
                  <a:pt x="234329" y="1700256"/>
                </a:lnTo>
                <a:lnTo>
                  <a:pt x="207291" y="1853163"/>
                </a:lnTo>
                <a:lnTo>
                  <a:pt x="198278" y="1916136"/>
                </a:lnTo>
                <a:lnTo>
                  <a:pt x="0" y="2770748"/>
                </a:lnTo>
                <a:lnTo>
                  <a:pt x="1442028" y="2779745"/>
                </a:lnTo>
                <a:lnTo>
                  <a:pt x="1442028" y="2572841"/>
                </a:lnTo>
                <a:lnTo>
                  <a:pt x="1433016" y="2473887"/>
                </a:lnTo>
                <a:lnTo>
                  <a:pt x="1424003" y="2383941"/>
                </a:lnTo>
                <a:lnTo>
                  <a:pt x="1387952" y="2230998"/>
                </a:lnTo>
                <a:lnTo>
                  <a:pt x="1342889" y="2105053"/>
                </a:lnTo>
                <a:lnTo>
                  <a:pt x="1297825" y="2006107"/>
                </a:lnTo>
                <a:lnTo>
                  <a:pt x="1252762" y="1943134"/>
                </a:lnTo>
                <a:lnTo>
                  <a:pt x="1207699" y="1889137"/>
                </a:lnTo>
                <a:lnTo>
                  <a:pt x="1198686" y="1880162"/>
                </a:lnTo>
                <a:lnTo>
                  <a:pt x="1162635" y="1826165"/>
                </a:lnTo>
                <a:lnTo>
                  <a:pt x="1117572" y="1727218"/>
                </a:lnTo>
                <a:lnTo>
                  <a:pt x="1063496" y="1565299"/>
                </a:lnTo>
                <a:lnTo>
                  <a:pt x="1054483" y="1511338"/>
                </a:lnTo>
                <a:lnTo>
                  <a:pt x="1045470" y="1448366"/>
                </a:lnTo>
                <a:lnTo>
                  <a:pt x="1045470" y="1385393"/>
                </a:lnTo>
                <a:lnTo>
                  <a:pt x="1063496" y="1313410"/>
                </a:lnTo>
                <a:lnTo>
                  <a:pt x="1090534" y="1169478"/>
                </a:lnTo>
                <a:lnTo>
                  <a:pt x="1135597" y="1025546"/>
                </a:lnTo>
                <a:lnTo>
                  <a:pt x="1189673" y="890625"/>
                </a:lnTo>
                <a:lnTo>
                  <a:pt x="1279800" y="692696"/>
                </a:lnTo>
                <a:lnTo>
                  <a:pt x="1324864" y="449818"/>
                </a:lnTo>
                <a:lnTo>
                  <a:pt x="1351902" y="278888"/>
                </a:lnTo>
                <a:lnTo>
                  <a:pt x="1360914" y="224927"/>
                </a:lnTo>
                <a:lnTo>
                  <a:pt x="1360914" y="206904"/>
                </a:lnTo>
                <a:lnTo>
                  <a:pt x="639900" y="206904"/>
                </a:lnTo>
                <a:lnTo>
                  <a:pt x="558786" y="188917"/>
                </a:lnTo>
                <a:lnTo>
                  <a:pt x="513722" y="170930"/>
                </a:lnTo>
                <a:lnTo>
                  <a:pt x="486684" y="143931"/>
                </a:lnTo>
                <a:lnTo>
                  <a:pt x="477672" y="125944"/>
                </a:lnTo>
                <a:lnTo>
                  <a:pt x="477672" y="80959"/>
                </a:lnTo>
                <a:lnTo>
                  <a:pt x="459646" y="62972"/>
                </a:lnTo>
                <a:lnTo>
                  <a:pt x="414583" y="26998"/>
                </a:lnTo>
                <a:lnTo>
                  <a:pt x="360507" y="9011"/>
                </a:lnTo>
                <a:lnTo>
                  <a:pt x="324456" y="0"/>
                </a:lnTo>
                <a:close/>
              </a:path>
              <a:path w="1442028" h="2779745">
                <a:moveTo>
                  <a:pt x="982382" y="98982"/>
                </a:moveTo>
                <a:lnTo>
                  <a:pt x="928306" y="152943"/>
                </a:lnTo>
                <a:lnTo>
                  <a:pt x="856204" y="188917"/>
                </a:lnTo>
                <a:lnTo>
                  <a:pt x="748052" y="206904"/>
                </a:lnTo>
                <a:lnTo>
                  <a:pt x="1360914" y="206904"/>
                </a:lnTo>
                <a:lnTo>
                  <a:pt x="1360914" y="197928"/>
                </a:lnTo>
                <a:lnTo>
                  <a:pt x="1324864" y="179941"/>
                </a:lnTo>
                <a:lnTo>
                  <a:pt x="1270787" y="170930"/>
                </a:lnTo>
                <a:lnTo>
                  <a:pt x="1144610" y="134956"/>
                </a:lnTo>
                <a:lnTo>
                  <a:pt x="982382" y="98982"/>
                </a:lnTo>
                <a:close/>
              </a:path>
            </a:pathLst>
          </a:custGeom>
          <a:solidFill>
            <a:srgbClr val="DBF1F7"/>
          </a:solidFill>
        </p:spPr>
        <p:txBody>
          <a:bodyPr wrap="square" lIns="0" tIns="0" rIns="0" bIns="0" rtlCol="0">
            <a:noAutofit/>
          </a:bodyPr>
          <a:lstStyle/>
          <a:p>
            <a:endParaRPr/>
          </a:p>
        </p:txBody>
      </p:sp>
      <p:sp>
        <p:nvSpPr>
          <p:cNvPr id="46" name="object 46"/>
          <p:cNvSpPr/>
          <p:nvPr/>
        </p:nvSpPr>
        <p:spPr>
          <a:xfrm>
            <a:off x="1437217" y="1877662"/>
            <a:ext cx="2532668" cy="4344904"/>
          </a:xfrm>
          <a:prstGeom prst="rect">
            <a:avLst/>
          </a:prstGeom>
          <a:blipFill>
            <a:blip r:embed="rId5" cstate="print"/>
            <a:stretch>
              <a:fillRect/>
            </a:stretch>
          </a:blipFill>
        </p:spPr>
        <p:txBody>
          <a:bodyPr wrap="square" lIns="0" tIns="0" rIns="0" bIns="0" rtlCol="0">
            <a:noAutofit/>
          </a:bodyPr>
          <a:lstStyle/>
          <a:p>
            <a:endParaRPr/>
          </a:p>
        </p:txBody>
      </p:sp>
      <p:sp>
        <p:nvSpPr>
          <p:cNvPr id="47" name="object 47"/>
          <p:cNvSpPr/>
          <p:nvPr/>
        </p:nvSpPr>
        <p:spPr>
          <a:xfrm>
            <a:off x="833366" y="1976429"/>
            <a:ext cx="495697" cy="1151527"/>
          </a:xfrm>
          <a:custGeom>
            <a:avLst/>
            <a:gdLst/>
            <a:ahLst/>
            <a:cxnLst/>
            <a:rect l="l" t="t" r="r" b="b"/>
            <a:pathLst>
              <a:path w="495697" h="1151527">
                <a:moveTo>
                  <a:pt x="45063" y="0"/>
                </a:moveTo>
                <a:lnTo>
                  <a:pt x="36050" y="9011"/>
                </a:lnTo>
                <a:lnTo>
                  <a:pt x="18025" y="18023"/>
                </a:lnTo>
                <a:lnTo>
                  <a:pt x="9012" y="45057"/>
                </a:lnTo>
                <a:lnTo>
                  <a:pt x="0" y="54069"/>
                </a:lnTo>
                <a:lnTo>
                  <a:pt x="54076" y="350728"/>
                </a:lnTo>
                <a:lnTo>
                  <a:pt x="81114" y="530958"/>
                </a:lnTo>
                <a:lnTo>
                  <a:pt x="108152" y="674782"/>
                </a:lnTo>
                <a:lnTo>
                  <a:pt x="144202" y="809666"/>
                </a:lnTo>
                <a:lnTo>
                  <a:pt x="180253" y="917624"/>
                </a:lnTo>
                <a:lnTo>
                  <a:pt x="234329" y="1007595"/>
                </a:lnTo>
                <a:lnTo>
                  <a:pt x="288405" y="1070567"/>
                </a:lnTo>
                <a:lnTo>
                  <a:pt x="333469" y="1115517"/>
                </a:lnTo>
                <a:lnTo>
                  <a:pt x="378532" y="1142515"/>
                </a:lnTo>
                <a:lnTo>
                  <a:pt x="405570" y="1151527"/>
                </a:lnTo>
                <a:lnTo>
                  <a:pt x="423595" y="1142515"/>
                </a:lnTo>
                <a:lnTo>
                  <a:pt x="450634" y="1133540"/>
                </a:lnTo>
                <a:lnTo>
                  <a:pt x="477672" y="1106541"/>
                </a:lnTo>
                <a:lnTo>
                  <a:pt x="495697" y="1079543"/>
                </a:lnTo>
                <a:lnTo>
                  <a:pt x="486684" y="1052544"/>
                </a:lnTo>
                <a:lnTo>
                  <a:pt x="477672" y="1007595"/>
                </a:lnTo>
                <a:lnTo>
                  <a:pt x="432608" y="899637"/>
                </a:lnTo>
                <a:lnTo>
                  <a:pt x="369519" y="764680"/>
                </a:lnTo>
                <a:lnTo>
                  <a:pt x="261367" y="548620"/>
                </a:lnTo>
                <a:lnTo>
                  <a:pt x="189266" y="350728"/>
                </a:lnTo>
                <a:lnTo>
                  <a:pt x="72101" y="27034"/>
                </a:lnTo>
                <a:lnTo>
                  <a:pt x="45063" y="0"/>
                </a:lnTo>
                <a:close/>
              </a:path>
            </a:pathLst>
          </a:custGeom>
          <a:solidFill>
            <a:srgbClr val="EB9567"/>
          </a:solidFill>
        </p:spPr>
        <p:txBody>
          <a:bodyPr wrap="square" lIns="0" tIns="0" rIns="0" bIns="0" rtlCol="0">
            <a:noAutofit/>
          </a:bodyPr>
          <a:lstStyle/>
          <a:p>
            <a:endParaRPr/>
          </a:p>
        </p:txBody>
      </p:sp>
      <p:sp>
        <p:nvSpPr>
          <p:cNvPr id="48" name="object 48"/>
          <p:cNvSpPr/>
          <p:nvPr/>
        </p:nvSpPr>
        <p:spPr>
          <a:xfrm>
            <a:off x="824353" y="1211892"/>
            <a:ext cx="811141" cy="629724"/>
          </a:xfrm>
          <a:custGeom>
            <a:avLst/>
            <a:gdLst/>
            <a:ahLst/>
            <a:cxnLst/>
            <a:rect l="l" t="t" r="r" b="b"/>
            <a:pathLst>
              <a:path w="811141" h="629724">
                <a:moveTo>
                  <a:pt x="712001" y="0"/>
                </a:moveTo>
                <a:lnTo>
                  <a:pt x="657925" y="89754"/>
                </a:lnTo>
                <a:lnTo>
                  <a:pt x="585824" y="179869"/>
                </a:lnTo>
                <a:lnTo>
                  <a:pt x="504710" y="287647"/>
                </a:lnTo>
                <a:lnTo>
                  <a:pt x="396557" y="395785"/>
                </a:lnTo>
                <a:lnTo>
                  <a:pt x="333469" y="440843"/>
                </a:lnTo>
                <a:lnTo>
                  <a:pt x="207291" y="512574"/>
                </a:lnTo>
                <a:lnTo>
                  <a:pt x="144202" y="539609"/>
                </a:lnTo>
                <a:lnTo>
                  <a:pt x="72101" y="557632"/>
                </a:lnTo>
                <a:lnTo>
                  <a:pt x="0" y="557632"/>
                </a:lnTo>
                <a:lnTo>
                  <a:pt x="72101" y="593678"/>
                </a:lnTo>
                <a:lnTo>
                  <a:pt x="126177" y="611701"/>
                </a:lnTo>
                <a:lnTo>
                  <a:pt x="189266" y="620713"/>
                </a:lnTo>
                <a:lnTo>
                  <a:pt x="270380" y="629724"/>
                </a:lnTo>
                <a:lnTo>
                  <a:pt x="351494" y="620713"/>
                </a:lnTo>
                <a:lnTo>
                  <a:pt x="450634" y="593678"/>
                </a:lnTo>
                <a:lnTo>
                  <a:pt x="540760" y="557632"/>
                </a:lnTo>
                <a:lnTo>
                  <a:pt x="630887" y="494551"/>
                </a:lnTo>
                <a:lnTo>
                  <a:pt x="712001" y="413808"/>
                </a:lnTo>
                <a:lnTo>
                  <a:pt x="766077" y="332705"/>
                </a:lnTo>
                <a:lnTo>
                  <a:pt x="793115" y="287647"/>
                </a:lnTo>
                <a:lnTo>
                  <a:pt x="811141" y="197892"/>
                </a:lnTo>
                <a:lnTo>
                  <a:pt x="811141" y="152835"/>
                </a:lnTo>
                <a:lnTo>
                  <a:pt x="802128" y="107777"/>
                </a:lnTo>
                <a:lnTo>
                  <a:pt x="784103" y="71731"/>
                </a:lnTo>
                <a:lnTo>
                  <a:pt x="757065" y="36046"/>
                </a:lnTo>
                <a:lnTo>
                  <a:pt x="712001" y="0"/>
                </a:lnTo>
                <a:close/>
              </a:path>
            </a:pathLst>
          </a:custGeom>
          <a:solidFill>
            <a:srgbClr val="000000"/>
          </a:solidFill>
        </p:spPr>
        <p:txBody>
          <a:bodyPr wrap="square" lIns="0" tIns="0" rIns="0" bIns="0" rtlCol="0">
            <a:noAutofit/>
          </a:bodyPr>
          <a:lstStyle/>
          <a:p>
            <a:endParaRPr/>
          </a:p>
        </p:txBody>
      </p:sp>
      <p:sp>
        <p:nvSpPr>
          <p:cNvPr id="49" name="object 49"/>
          <p:cNvSpPr/>
          <p:nvPr/>
        </p:nvSpPr>
        <p:spPr>
          <a:xfrm>
            <a:off x="2464661" y="1553609"/>
            <a:ext cx="288405" cy="440843"/>
          </a:xfrm>
          <a:custGeom>
            <a:avLst/>
            <a:gdLst/>
            <a:ahLst/>
            <a:cxnLst/>
            <a:rect l="l" t="t" r="r" b="b"/>
            <a:pathLst>
              <a:path w="288405" h="440843">
                <a:moveTo>
                  <a:pt x="261367" y="0"/>
                </a:moveTo>
                <a:lnTo>
                  <a:pt x="198278" y="0"/>
                </a:lnTo>
                <a:lnTo>
                  <a:pt x="144202" y="9011"/>
                </a:lnTo>
                <a:lnTo>
                  <a:pt x="90126" y="27034"/>
                </a:lnTo>
                <a:lnTo>
                  <a:pt x="45063" y="54069"/>
                </a:lnTo>
                <a:lnTo>
                  <a:pt x="9012" y="90115"/>
                </a:lnTo>
                <a:lnTo>
                  <a:pt x="0" y="135172"/>
                </a:lnTo>
                <a:lnTo>
                  <a:pt x="0" y="179869"/>
                </a:lnTo>
                <a:lnTo>
                  <a:pt x="27038" y="242950"/>
                </a:lnTo>
                <a:lnTo>
                  <a:pt x="63088" y="306030"/>
                </a:lnTo>
                <a:lnTo>
                  <a:pt x="108152" y="350728"/>
                </a:lnTo>
                <a:lnTo>
                  <a:pt x="153215" y="386774"/>
                </a:lnTo>
                <a:lnTo>
                  <a:pt x="198278" y="404797"/>
                </a:lnTo>
                <a:lnTo>
                  <a:pt x="261367" y="431831"/>
                </a:lnTo>
                <a:lnTo>
                  <a:pt x="288405" y="440843"/>
                </a:lnTo>
                <a:lnTo>
                  <a:pt x="261367" y="0"/>
                </a:lnTo>
                <a:close/>
              </a:path>
            </a:pathLst>
          </a:custGeom>
          <a:solidFill>
            <a:srgbClr val="2A2E2F"/>
          </a:solidFill>
        </p:spPr>
        <p:txBody>
          <a:bodyPr wrap="square" lIns="0" tIns="0" rIns="0" bIns="0" rtlCol="0">
            <a:noAutofit/>
          </a:bodyPr>
          <a:lstStyle/>
          <a:p>
            <a:endParaRPr/>
          </a:p>
        </p:txBody>
      </p:sp>
      <p:sp>
        <p:nvSpPr>
          <p:cNvPr id="50" name="object 50"/>
          <p:cNvSpPr/>
          <p:nvPr/>
        </p:nvSpPr>
        <p:spPr>
          <a:xfrm>
            <a:off x="2563801" y="1508551"/>
            <a:ext cx="495697" cy="557992"/>
          </a:xfrm>
          <a:custGeom>
            <a:avLst/>
            <a:gdLst/>
            <a:ahLst/>
            <a:cxnLst/>
            <a:rect l="l" t="t" r="r" b="b"/>
            <a:pathLst>
              <a:path w="495697" h="557992">
                <a:moveTo>
                  <a:pt x="117164" y="0"/>
                </a:moveTo>
                <a:lnTo>
                  <a:pt x="45063" y="36046"/>
                </a:lnTo>
                <a:lnTo>
                  <a:pt x="9012" y="90115"/>
                </a:lnTo>
                <a:lnTo>
                  <a:pt x="0" y="117149"/>
                </a:lnTo>
                <a:lnTo>
                  <a:pt x="0" y="224927"/>
                </a:lnTo>
                <a:lnTo>
                  <a:pt x="27038" y="297019"/>
                </a:lnTo>
                <a:lnTo>
                  <a:pt x="63088" y="369111"/>
                </a:lnTo>
                <a:lnTo>
                  <a:pt x="108152" y="431831"/>
                </a:lnTo>
                <a:lnTo>
                  <a:pt x="171240" y="485900"/>
                </a:lnTo>
                <a:lnTo>
                  <a:pt x="225317" y="521946"/>
                </a:lnTo>
                <a:lnTo>
                  <a:pt x="288405" y="539969"/>
                </a:lnTo>
                <a:lnTo>
                  <a:pt x="342481" y="557992"/>
                </a:lnTo>
                <a:lnTo>
                  <a:pt x="495697" y="557992"/>
                </a:lnTo>
                <a:lnTo>
                  <a:pt x="441621" y="539969"/>
                </a:lnTo>
                <a:lnTo>
                  <a:pt x="396557" y="512935"/>
                </a:lnTo>
                <a:lnTo>
                  <a:pt x="351494" y="476889"/>
                </a:lnTo>
                <a:lnTo>
                  <a:pt x="315443" y="440843"/>
                </a:lnTo>
                <a:lnTo>
                  <a:pt x="252355" y="351088"/>
                </a:lnTo>
                <a:lnTo>
                  <a:pt x="198278" y="251961"/>
                </a:lnTo>
                <a:lnTo>
                  <a:pt x="162228" y="162207"/>
                </a:lnTo>
                <a:lnTo>
                  <a:pt x="135190" y="81103"/>
                </a:lnTo>
                <a:lnTo>
                  <a:pt x="117164" y="0"/>
                </a:lnTo>
                <a:close/>
              </a:path>
            </a:pathLst>
          </a:custGeom>
          <a:solidFill>
            <a:srgbClr val="000000"/>
          </a:solidFill>
        </p:spPr>
        <p:txBody>
          <a:bodyPr wrap="square" lIns="0" tIns="0" rIns="0" bIns="0" rtlCol="0">
            <a:noAutofit/>
          </a:bodyPr>
          <a:lstStyle/>
          <a:p>
            <a:endParaRPr/>
          </a:p>
        </p:txBody>
      </p:sp>
      <p:sp>
        <p:nvSpPr>
          <p:cNvPr id="51" name="object 51"/>
          <p:cNvSpPr/>
          <p:nvPr/>
        </p:nvSpPr>
        <p:spPr>
          <a:xfrm>
            <a:off x="2599851" y="1445831"/>
            <a:ext cx="585824" cy="638736"/>
          </a:xfrm>
          <a:custGeom>
            <a:avLst/>
            <a:gdLst/>
            <a:ahLst/>
            <a:cxnLst/>
            <a:rect l="l" t="t" r="r" b="b"/>
            <a:pathLst>
              <a:path w="585824" h="638736">
                <a:moveTo>
                  <a:pt x="234329" y="0"/>
                </a:moveTo>
                <a:lnTo>
                  <a:pt x="153215" y="0"/>
                </a:lnTo>
                <a:lnTo>
                  <a:pt x="108152" y="9011"/>
                </a:lnTo>
                <a:lnTo>
                  <a:pt x="45063" y="53708"/>
                </a:lnTo>
                <a:lnTo>
                  <a:pt x="9012" y="116789"/>
                </a:lnTo>
                <a:lnTo>
                  <a:pt x="0" y="152835"/>
                </a:lnTo>
                <a:lnTo>
                  <a:pt x="0" y="206904"/>
                </a:lnTo>
                <a:lnTo>
                  <a:pt x="9012" y="260612"/>
                </a:lnTo>
                <a:lnTo>
                  <a:pt x="27038" y="314682"/>
                </a:lnTo>
                <a:lnTo>
                  <a:pt x="99139" y="440843"/>
                </a:lnTo>
                <a:lnTo>
                  <a:pt x="135190" y="494551"/>
                </a:lnTo>
                <a:lnTo>
                  <a:pt x="216304" y="575655"/>
                </a:lnTo>
                <a:lnTo>
                  <a:pt x="261367" y="602689"/>
                </a:lnTo>
                <a:lnTo>
                  <a:pt x="297418" y="629724"/>
                </a:lnTo>
                <a:lnTo>
                  <a:pt x="342481" y="638736"/>
                </a:lnTo>
                <a:lnTo>
                  <a:pt x="414583" y="638736"/>
                </a:lnTo>
                <a:lnTo>
                  <a:pt x="486684" y="611701"/>
                </a:lnTo>
                <a:lnTo>
                  <a:pt x="540760" y="557632"/>
                </a:lnTo>
                <a:lnTo>
                  <a:pt x="558786" y="521586"/>
                </a:lnTo>
                <a:lnTo>
                  <a:pt x="576811" y="476528"/>
                </a:lnTo>
                <a:lnTo>
                  <a:pt x="585824" y="431831"/>
                </a:lnTo>
                <a:lnTo>
                  <a:pt x="585824" y="359739"/>
                </a:lnTo>
                <a:lnTo>
                  <a:pt x="576811" y="314682"/>
                </a:lnTo>
                <a:lnTo>
                  <a:pt x="558786" y="260612"/>
                </a:lnTo>
                <a:lnTo>
                  <a:pt x="531748" y="197892"/>
                </a:lnTo>
                <a:lnTo>
                  <a:pt x="486684" y="143823"/>
                </a:lnTo>
                <a:lnTo>
                  <a:pt x="423595" y="89754"/>
                </a:lnTo>
                <a:lnTo>
                  <a:pt x="378532" y="53708"/>
                </a:lnTo>
                <a:lnTo>
                  <a:pt x="333469" y="27034"/>
                </a:lnTo>
                <a:lnTo>
                  <a:pt x="279393" y="9011"/>
                </a:lnTo>
                <a:lnTo>
                  <a:pt x="234329" y="0"/>
                </a:lnTo>
                <a:close/>
              </a:path>
            </a:pathLst>
          </a:custGeom>
          <a:solidFill>
            <a:srgbClr val="E1F4F8"/>
          </a:solidFill>
        </p:spPr>
        <p:txBody>
          <a:bodyPr wrap="square" lIns="0" tIns="0" rIns="0" bIns="0" rtlCol="0">
            <a:noAutofit/>
          </a:bodyPr>
          <a:lstStyle/>
          <a:p>
            <a:endParaRPr/>
          </a:p>
        </p:txBody>
      </p:sp>
      <p:sp>
        <p:nvSpPr>
          <p:cNvPr id="52" name="object 52"/>
          <p:cNvSpPr/>
          <p:nvPr/>
        </p:nvSpPr>
        <p:spPr>
          <a:xfrm>
            <a:off x="2608864" y="1436820"/>
            <a:ext cx="567798" cy="512574"/>
          </a:xfrm>
          <a:custGeom>
            <a:avLst/>
            <a:gdLst/>
            <a:ahLst/>
            <a:cxnLst/>
            <a:rect l="l" t="t" r="r" b="b"/>
            <a:pathLst>
              <a:path w="567798" h="512574">
                <a:moveTo>
                  <a:pt x="294739" y="27034"/>
                </a:moveTo>
                <a:lnTo>
                  <a:pt x="189266" y="27034"/>
                </a:lnTo>
                <a:lnTo>
                  <a:pt x="252355" y="36046"/>
                </a:lnTo>
                <a:lnTo>
                  <a:pt x="315443" y="71731"/>
                </a:lnTo>
                <a:lnTo>
                  <a:pt x="387545" y="125800"/>
                </a:lnTo>
                <a:lnTo>
                  <a:pt x="432608" y="188881"/>
                </a:lnTo>
                <a:lnTo>
                  <a:pt x="477672" y="260612"/>
                </a:lnTo>
                <a:lnTo>
                  <a:pt x="513722" y="332705"/>
                </a:lnTo>
                <a:lnTo>
                  <a:pt x="549773" y="458866"/>
                </a:lnTo>
                <a:lnTo>
                  <a:pt x="558786" y="512574"/>
                </a:lnTo>
                <a:lnTo>
                  <a:pt x="567798" y="467517"/>
                </a:lnTo>
                <a:lnTo>
                  <a:pt x="567798" y="305670"/>
                </a:lnTo>
                <a:lnTo>
                  <a:pt x="540760" y="242950"/>
                </a:lnTo>
                <a:lnTo>
                  <a:pt x="513722" y="179869"/>
                </a:lnTo>
                <a:lnTo>
                  <a:pt x="468659" y="125800"/>
                </a:lnTo>
                <a:lnTo>
                  <a:pt x="405570" y="80743"/>
                </a:lnTo>
                <a:lnTo>
                  <a:pt x="342481" y="44697"/>
                </a:lnTo>
                <a:lnTo>
                  <a:pt x="294739" y="27034"/>
                </a:lnTo>
                <a:close/>
              </a:path>
              <a:path w="567798" h="512574">
                <a:moveTo>
                  <a:pt x="207291" y="0"/>
                </a:moveTo>
                <a:lnTo>
                  <a:pt x="144202" y="0"/>
                </a:lnTo>
                <a:lnTo>
                  <a:pt x="90126" y="18023"/>
                </a:lnTo>
                <a:lnTo>
                  <a:pt x="63088" y="36046"/>
                </a:lnTo>
                <a:lnTo>
                  <a:pt x="45063" y="53708"/>
                </a:lnTo>
                <a:lnTo>
                  <a:pt x="18025" y="80743"/>
                </a:lnTo>
                <a:lnTo>
                  <a:pt x="0" y="107777"/>
                </a:lnTo>
                <a:lnTo>
                  <a:pt x="27038" y="89754"/>
                </a:lnTo>
                <a:lnTo>
                  <a:pt x="54076" y="62720"/>
                </a:lnTo>
                <a:lnTo>
                  <a:pt x="90126" y="44697"/>
                </a:lnTo>
                <a:lnTo>
                  <a:pt x="135190" y="27034"/>
                </a:lnTo>
                <a:lnTo>
                  <a:pt x="294739" y="27034"/>
                </a:lnTo>
                <a:lnTo>
                  <a:pt x="270380" y="18023"/>
                </a:lnTo>
                <a:lnTo>
                  <a:pt x="207291" y="0"/>
                </a:lnTo>
                <a:close/>
              </a:path>
            </a:pathLst>
          </a:custGeom>
          <a:solidFill>
            <a:srgbClr val="BDD3DA"/>
          </a:solidFill>
        </p:spPr>
        <p:txBody>
          <a:bodyPr wrap="square" lIns="0" tIns="0" rIns="0" bIns="0" rtlCol="0">
            <a:noAutofit/>
          </a:bodyPr>
          <a:lstStyle/>
          <a:p>
            <a:endParaRPr/>
          </a:p>
        </p:txBody>
      </p:sp>
      <p:sp>
        <p:nvSpPr>
          <p:cNvPr id="53" name="object 53"/>
          <p:cNvSpPr/>
          <p:nvPr/>
        </p:nvSpPr>
        <p:spPr>
          <a:xfrm>
            <a:off x="2590839" y="1544597"/>
            <a:ext cx="441621" cy="548981"/>
          </a:xfrm>
          <a:custGeom>
            <a:avLst/>
            <a:gdLst/>
            <a:ahLst/>
            <a:cxnLst/>
            <a:rect l="l" t="t" r="r" b="b"/>
            <a:pathLst>
              <a:path w="441621" h="548981">
                <a:moveTo>
                  <a:pt x="18025" y="0"/>
                </a:moveTo>
                <a:lnTo>
                  <a:pt x="9012" y="27034"/>
                </a:lnTo>
                <a:lnTo>
                  <a:pt x="0" y="63080"/>
                </a:lnTo>
                <a:lnTo>
                  <a:pt x="0" y="108138"/>
                </a:lnTo>
                <a:lnTo>
                  <a:pt x="9012" y="170858"/>
                </a:lnTo>
                <a:lnTo>
                  <a:pt x="27038" y="233938"/>
                </a:lnTo>
                <a:lnTo>
                  <a:pt x="72101" y="315042"/>
                </a:lnTo>
                <a:lnTo>
                  <a:pt x="135190" y="395785"/>
                </a:lnTo>
                <a:lnTo>
                  <a:pt x="207291" y="467877"/>
                </a:lnTo>
                <a:lnTo>
                  <a:pt x="270380" y="512935"/>
                </a:lnTo>
                <a:lnTo>
                  <a:pt x="324456" y="539969"/>
                </a:lnTo>
                <a:lnTo>
                  <a:pt x="369519" y="548981"/>
                </a:lnTo>
                <a:lnTo>
                  <a:pt x="396557" y="548981"/>
                </a:lnTo>
                <a:lnTo>
                  <a:pt x="423595" y="539969"/>
                </a:lnTo>
                <a:lnTo>
                  <a:pt x="441621" y="530958"/>
                </a:lnTo>
                <a:lnTo>
                  <a:pt x="360507" y="530958"/>
                </a:lnTo>
                <a:lnTo>
                  <a:pt x="306431" y="521946"/>
                </a:lnTo>
                <a:lnTo>
                  <a:pt x="252355" y="494912"/>
                </a:lnTo>
                <a:lnTo>
                  <a:pt x="234329" y="467877"/>
                </a:lnTo>
                <a:lnTo>
                  <a:pt x="207291" y="440843"/>
                </a:lnTo>
                <a:lnTo>
                  <a:pt x="189266" y="404797"/>
                </a:lnTo>
                <a:lnTo>
                  <a:pt x="180253" y="359739"/>
                </a:lnTo>
                <a:lnTo>
                  <a:pt x="177350" y="351088"/>
                </a:lnTo>
                <a:lnTo>
                  <a:pt x="153215" y="351088"/>
                </a:lnTo>
                <a:lnTo>
                  <a:pt x="126177" y="315042"/>
                </a:lnTo>
                <a:lnTo>
                  <a:pt x="63088" y="233938"/>
                </a:lnTo>
                <a:lnTo>
                  <a:pt x="36050" y="179869"/>
                </a:lnTo>
                <a:lnTo>
                  <a:pt x="18025" y="126161"/>
                </a:lnTo>
                <a:lnTo>
                  <a:pt x="9012" y="63080"/>
                </a:lnTo>
                <a:lnTo>
                  <a:pt x="18025" y="0"/>
                </a:lnTo>
                <a:close/>
              </a:path>
              <a:path w="441621" h="548981">
                <a:moveTo>
                  <a:pt x="162228" y="242950"/>
                </a:moveTo>
                <a:lnTo>
                  <a:pt x="153215" y="269984"/>
                </a:lnTo>
                <a:lnTo>
                  <a:pt x="144202" y="306030"/>
                </a:lnTo>
                <a:lnTo>
                  <a:pt x="153215" y="351088"/>
                </a:lnTo>
                <a:lnTo>
                  <a:pt x="177350" y="351088"/>
                </a:lnTo>
                <a:lnTo>
                  <a:pt x="162228" y="306030"/>
                </a:lnTo>
                <a:lnTo>
                  <a:pt x="162228" y="242950"/>
                </a:lnTo>
                <a:close/>
              </a:path>
            </a:pathLst>
          </a:custGeom>
          <a:solidFill>
            <a:srgbClr val="BDD3DA"/>
          </a:solidFill>
        </p:spPr>
        <p:txBody>
          <a:bodyPr wrap="square" lIns="0" tIns="0" rIns="0" bIns="0" rtlCol="0">
            <a:noAutofit/>
          </a:bodyPr>
          <a:lstStyle/>
          <a:p>
            <a:endParaRPr/>
          </a:p>
        </p:txBody>
      </p:sp>
      <p:sp>
        <p:nvSpPr>
          <p:cNvPr id="54" name="object 54"/>
          <p:cNvSpPr/>
          <p:nvPr/>
        </p:nvSpPr>
        <p:spPr>
          <a:xfrm>
            <a:off x="2545775" y="1679770"/>
            <a:ext cx="63088" cy="62720"/>
          </a:xfrm>
          <a:custGeom>
            <a:avLst/>
            <a:gdLst/>
            <a:ahLst/>
            <a:cxnLst/>
            <a:rect l="l" t="t" r="r" b="b"/>
            <a:pathLst>
              <a:path w="63088" h="62720">
                <a:moveTo>
                  <a:pt x="45063" y="0"/>
                </a:moveTo>
                <a:lnTo>
                  <a:pt x="27038" y="0"/>
                </a:lnTo>
                <a:lnTo>
                  <a:pt x="9012" y="9011"/>
                </a:lnTo>
                <a:lnTo>
                  <a:pt x="9012" y="17662"/>
                </a:lnTo>
                <a:lnTo>
                  <a:pt x="0" y="35685"/>
                </a:lnTo>
                <a:lnTo>
                  <a:pt x="9012" y="53708"/>
                </a:lnTo>
                <a:lnTo>
                  <a:pt x="27038" y="62720"/>
                </a:lnTo>
                <a:lnTo>
                  <a:pt x="45063" y="62720"/>
                </a:lnTo>
                <a:lnTo>
                  <a:pt x="54076" y="53708"/>
                </a:lnTo>
                <a:lnTo>
                  <a:pt x="63088" y="35685"/>
                </a:lnTo>
                <a:lnTo>
                  <a:pt x="27038" y="35685"/>
                </a:lnTo>
                <a:lnTo>
                  <a:pt x="27038" y="26674"/>
                </a:lnTo>
                <a:lnTo>
                  <a:pt x="36050" y="17662"/>
                </a:lnTo>
                <a:lnTo>
                  <a:pt x="63088" y="17662"/>
                </a:lnTo>
                <a:lnTo>
                  <a:pt x="63088" y="9011"/>
                </a:lnTo>
                <a:lnTo>
                  <a:pt x="45063" y="0"/>
                </a:lnTo>
                <a:close/>
              </a:path>
              <a:path w="63088" h="62720">
                <a:moveTo>
                  <a:pt x="63088" y="17662"/>
                </a:moveTo>
                <a:lnTo>
                  <a:pt x="36050" y="17662"/>
                </a:lnTo>
                <a:lnTo>
                  <a:pt x="36050" y="35685"/>
                </a:lnTo>
                <a:lnTo>
                  <a:pt x="63088" y="35685"/>
                </a:lnTo>
                <a:lnTo>
                  <a:pt x="63088" y="17662"/>
                </a:lnTo>
                <a:close/>
              </a:path>
            </a:pathLst>
          </a:custGeom>
          <a:solidFill>
            <a:srgbClr val="EFC52C"/>
          </a:solidFill>
        </p:spPr>
        <p:txBody>
          <a:bodyPr wrap="square" lIns="0" tIns="0" rIns="0" bIns="0" rtlCol="0">
            <a:noAutofit/>
          </a:bodyPr>
          <a:lstStyle/>
          <a:p>
            <a:endParaRPr/>
          </a:p>
        </p:txBody>
      </p:sp>
      <p:sp>
        <p:nvSpPr>
          <p:cNvPr id="55" name="object 55"/>
          <p:cNvSpPr/>
          <p:nvPr/>
        </p:nvSpPr>
        <p:spPr>
          <a:xfrm>
            <a:off x="4195204" y="1661747"/>
            <a:ext cx="450634" cy="980452"/>
          </a:xfrm>
          <a:custGeom>
            <a:avLst/>
            <a:gdLst/>
            <a:ahLst/>
            <a:cxnLst/>
            <a:rect l="l" t="t" r="r" b="b"/>
            <a:pathLst>
              <a:path w="450634" h="980452">
                <a:moveTo>
                  <a:pt x="0" y="809594"/>
                </a:moveTo>
                <a:lnTo>
                  <a:pt x="0" y="854651"/>
                </a:lnTo>
                <a:lnTo>
                  <a:pt x="27038" y="926383"/>
                </a:lnTo>
                <a:lnTo>
                  <a:pt x="54076" y="980452"/>
                </a:lnTo>
                <a:lnTo>
                  <a:pt x="27038" y="917372"/>
                </a:lnTo>
                <a:lnTo>
                  <a:pt x="9012" y="854651"/>
                </a:lnTo>
                <a:lnTo>
                  <a:pt x="0" y="809594"/>
                </a:lnTo>
                <a:close/>
              </a:path>
              <a:path w="450634" h="980452">
                <a:moveTo>
                  <a:pt x="54076" y="656398"/>
                </a:moveTo>
                <a:lnTo>
                  <a:pt x="18025" y="701456"/>
                </a:lnTo>
                <a:lnTo>
                  <a:pt x="0" y="737502"/>
                </a:lnTo>
                <a:lnTo>
                  <a:pt x="0" y="773548"/>
                </a:lnTo>
                <a:lnTo>
                  <a:pt x="9012" y="737502"/>
                </a:lnTo>
                <a:lnTo>
                  <a:pt x="27038" y="701456"/>
                </a:lnTo>
                <a:lnTo>
                  <a:pt x="54076" y="656398"/>
                </a:lnTo>
                <a:close/>
              </a:path>
              <a:path w="450634" h="980452">
                <a:moveTo>
                  <a:pt x="189266" y="566643"/>
                </a:moveTo>
                <a:lnTo>
                  <a:pt x="90126" y="620713"/>
                </a:lnTo>
                <a:lnTo>
                  <a:pt x="54076" y="656398"/>
                </a:lnTo>
                <a:lnTo>
                  <a:pt x="99139" y="629724"/>
                </a:lnTo>
                <a:lnTo>
                  <a:pt x="189266" y="566643"/>
                </a:lnTo>
                <a:close/>
              </a:path>
              <a:path w="450634" h="980452">
                <a:moveTo>
                  <a:pt x="333469" y="467517"/>
                </a:moveTo>
                <a:lnTo>
                  <a:pt x="279393" y="512574"/>
                </a:lnTo>
                <a:lnTo>
                  <a:pt x="189266" y="566643"/>
                </a:lnTo>
                <a:lnTo>
                  <a:pt x="279393" y="521586"/>
                </a:lnTo>
                <a:lnTo>
                  <a:pt x="333469" y="467517"/>
                </a:lnTo>
                <a:close/>
              </a:path>
              <a:path w="450634" h="980452">
                <a:moveTo>
                  <a:pt x="423595" y="0"/>
                </a:moveTo>
                <a:lnTo>
                  <a:pt x="414583" y="9011"/>
                </a:lnTo>
                <a:lnTo>
                  <a:pt x="432608" y="71731"/>
                </a:lnTo>
                <a:lnTo>
                  <a:pt x="441621" y="143823"/>
                </a:lnTo>
                <a:lnTo>
                  <a:pt x="441621" y="206904"/>
                </a:lnTo>
                <a:lnTo>
                  <a:pt x="432608" y="278635"/>
                </a:lnTo>
                <a:lnTo>
                  <a:pt x="414583" y="350728"/>
                </a:lnTo>
                <a:lnTo>
                  <a:pt x="441621" y="278635"/>
                </a:lnTo>
                <a:lnTo>
                  <a:pt x="450634" y="215915"/>
                </a:lnTo>
                <a:lnTo>
                  <a:pt x="450634" y="143823"/>
                </a:lnTo>
                <a:lnTo>
                  <a:pt x="441621" y="71731"/>
                </a:lnTo>
                <a:lnTo>
                  <a:pt x="423595" y="0"/>
                </a:lnTo>
                <a:close/>
              </a:path>
            </a:pathLst>
          </a:custGeom>
          <a:solidFill>
            <a:srgbClr val="0A0301"/>
          </a:solidFill>
        </p:spPr>
        <p:txBody>
          <a:bodyPr wrap="square" lIns="0" tIns="0" rIns="0" bIns="0" rtlCol="0">
            <a:noAutofit/>
          </a:bodyPr>
          <a:lstStyle/>
          <a:p>
            <a:endParaRPr/>
          </a:p>
        </p:txBody>
      </p:sp>
      <p:sp>
        <p:nvSpPr>
          <p:cNvPr id="56" name="object 56"/>
          <p:cNvSpPr/>
          <p:nvPr/>
        </p:nvSpPr>
        <p:spPr>
          <a:xfrm>
            <a:off x="4474597" y="1220904"/>
            <a:ext cx="414583" cy="449854"/>
          </a:xfrm>
          <a:custGeom>
            <a:avLst/>
            <a:gdLst/>
            <a:ahLst/>
            <a:cxnLst/>
            <a:rect l="l" t="t" r="r" b="b"/>
            <a:pathLst>
              <a:path w="414583" h="449854">
                <a:moveTo>
                  <a:pt x="252355" y="0"/>
                </a:moveTo>
                <a:lnTo>
                  <a:pt x="216304" y="0"/>
                </a:lnTo>
                <a:lnTo>
                  <a:pt x="171240" y="9011"/>
                </a:lnTo>
                <a:lnTo>
                  <a:pt x="135190" y="18023"/>
                </a:lnTo>
                <a:lnTo>
                  <a:pt x="99139" y="45057"/>
                </a:lnTo>
                <a:lnTo>
                  <a:pt x="63088" y="71731"/>
                </a:lnTo>
                <a:lnTo>
                  <a:pt x="36050" y="107777"/>
                </a:lnTo>
                <a:lnTo>
                  <a:pt x="18025" y="143823"/>
                </a:lnTo>
                <a:lnTo>
                  <a:pt x="0" y="188881"/>
                </a:lnTo>
                <a:lnTo>
                  <a:pt x="0" y="278635"/>
                </a:lnTo>
                <a:lnTo>
                  <a:pt x="9012" y="323693"/>
                </a:lnTo>
                <a:lnTo>
                  <a:pt x="45063" y="395785"/>
                </a:lnTo>
                <a:lnTo>
                  <a:pt x="81114" y="422820"/>
                </a:lnTo>
                <a:lnTo>
                  <a:pt x="117164" y="440843"/>
                </a:lnTo>
                <a:lnTo>
                  <a:pt x="153215" y="449854"/>
                </a:lnTo>
                <a:lnTo>
                  <a:pt x="234329" y="449854"/>
                </a:lnTo>
                <a:lnTo>
                  <a:pt x="279393" y="431831"/>
                </a:lnTo>
                <a:lnTo>
                  <a:pt x="315443" y="413808"/>
                </a:lnTo>
                <a:lnTo>
                  <a:pt x="342481" y="386774"/>
                </a:lnTo>
                <a:lnTo>
                  <a:pt x="369519" y="350728"/>
                </a:lnTo>
                <a:lnTo>
                  <a:pt x="396557" y="305670"/>
                </a:lnTo>
                <a:lnTo>
                  <a:pt x="414583" y="215915"/>
                </a:lnTo>
                <a:lnTo>
                  <a:pt x="414583" y="170858"/>
                </a:lnTo>
                <a:lnTo>
                  <a:pt x="387545" y="89754"/>
                </a:lnTo>
                <a:lnTo>
                  <a:pt x="360507" y="62720"/>
                </a:lnTo>
                <a:lnTo>
                  <a:pt x="297418" y="9011"/>
                </a:lnTo>
                <a:lnTo>
                  <a:pt x="252355" y="0"/>
                </a:lnTo>
                <a:close/>
              </a:path>
            </a:pathLst>
          </a:custGeom>
          <a:solidFill>
            <a:srgbClr val="FFAE00"/>
          </a:solidFill>
        </p:spPr>
        <p:txBody>
          <a:bodyPr wrap="square" lIns="0" tIns="0" rIns="0" bIns="0" rtlCol="0">
            <a:noAutofit/>
          </a:bodyPr>
          <a:lstStyle/>
          <a:p>
            <a:endParaRPr/>
          </a:p>
        </p:txBody>
      </p:sp>
      <p:sp>
        <p:nvSpPr>
          <p:cNvPr id="57" name="object 57"/>
          <p:cNvSpPr/>
          <p:nvPr/>
        </p:nvSpPr>
        <p:spPr>
          <a:xfrm>
            <a:off x="4735965" y="1337693"/>
            <a:ext cx="99139" cy="170858"/>
          </a:xfrm>
          <a:custGeom>
            <a:avLst/>
            <a:gdLst/>
            <a:ahLst/>
            <a:cxnLst/>
            <a:rect l="l" t="t" r="r" b="b"/>
            <a:pathLst>
              <a:path w="99139" h="170858">
                <a:moveTo>
                  <a:pt x="54076" y="0"/>
                </a:moveTo>
                <a:lnTo>
                  <a:pt x="27038" y="9011"/>
                </a:lnTo>
                <a:lnTo>
                  <a:pt x="18025" y="27034"/>
                </a:lnTo>
                <a:lnTo>
                  <a:pt x="0" y="54069"/>
                </a:lnTo>
                <a:lnTo>
                  <a:pt x="0" y="117149"/>
                </a:lnTo>
                <a:lnTo>
                  <a:pt x="18025" y="143823"/>
                </a:lnTo>
                <a:lnTo>
                  <a:pt x="27038" y="161846"/>
                </a:lnTo>
                <a:lnTo>
                  <a:pt x="54076" y="170858"/>
                </a:lnTo>
                <a:lnTo>
                  <a:pt x="72101" y="161846"/>
                </a:lnTo>
                <a:lnTo>
                  <a:pt x="90126" y="143823"/>
                </a:lnTo>
                <a:lnTo>
                  <a:pt x="99139" y="117149"/>
                </a:lnTo>
                <a:lnTo>
                  <a:pt x="99139" y="54069"/>
                </a:lnTo>
                <a:lnTo>
                  <a:pt x="90126" y="27034"/>
                </a:lnTo>
                <a:lnTo>
                  <a:pt x="72101" y="9011"/>
                </a:lnTo>
                <a:lnTo>
                  <a:pt x="54076" y="0"/>
                </a:lnTo>
                <a:close/>
              </a:path>
            </a:pathLst>
          </a:custGeom>
          <a:solidFill>
            <a:srgbClr val="FFE600"/>
          </a:solidFill>
        </p:spPr>
        <p:txBody>
          <a:bodyPr wrap="square" lIns="0" tIns="0" rIns="0" bIns="0" rtlCol="0">
            <a:noAutofit/>
          </a:bodyPr>
          <a:lstStyle/>
          <a:p>
            <a:endParaRPr/>
          </a:p>
        </p:txBody>
      </p:sp>
      <p:sp>
        <p:nvSpPr>
          <p:cNvPr id="58" name="object 58"/>
          <p:cNvSpPr/>
          <p:nvPr/>
        </p:nvSpPr>
        <p:spPr>
          <a:xfrm>
            <a:off x="4123102" y="1967417"/>
            <a:ext cx="333469" cy="872674"/>
          </a:xfrm>
          <a:custGeom>
            <a:avLst/>
            <a:gdLst/>
            <a:ahLst/>
            <a:cxnLst/>
            <a:rect l="l" t="t" r="r" b="b"/>
            <a:pathLst>
              <a:path w="333469" h="872674">
                <a:moveTo>
                  <a:pt x="9012" y="755705"/>
                </a:moveTo>
                <a:lnTo>
                  <a:pt x="9012" y="809702"/>
                </a:lnTo>
                <a:lnTo>
                  <a:pt x="0" y="872674"/>
                </a:lnTo>
                <a:lnTo>
                  <a:pt x="9012" y="872674"/>
                </a:lnTo>
                <a:lnTo>
                  <a:pt x="18025" y="818677"/>
                </a:lnTo>
                <a:lnTo>
                  <a:pt x="9012" y="755705"/>
                </a:lnTo>
                <a:close/>
              </a:path>
              <a:path w="333469" h="872674">
                <a:moveTo>
                  <a:pt x="9012" y="638736"/>
                </a:moveTo>
                <a:lnTo>
                  <a:pt x="0" y="674782"/>
                </a:lnTo>
                <a:lnTo>
                  <a:pt x="9012" y="755705"/>
                </a:lnTo>
                <a:lnTo>
                  <a:pt x="9012" y="638736"/>
                </a:lnTo>
                <a:close/>
              </a:path>
              <a:path w="333469" h="872674">
                <a:moveTo>
                  <a:pt x="162228" y="467877"/>
                </a:moveTo>
                <a:lnTo>
                  <a:pt x="108152" y="503923"/>
                </a:lnTo>
                <a:lnTo>
                  <a:pt x="63088" y="548981"/>
                </a:lnTo>
                <a:lnTo>
                  <a:pt x="36050" y="575655"/>
                </a:lnTo>
                <a:lnTo>
                  <a:pt x="18025" y="602689"/>
                </a:lnTo>
                <a:lnTo>
                  <a:pt x="9012" y="638736"/>
                </a:lnTo>
                <a:lnTo>
                  <a:pt x="27038" y="602689"/>
                </a:lnTo>
                <a:lnTo>
                  <a:pt x="45063" y="575655"/>
                </a:lnTo>
                <a:lnTo>
                  <a:pt x="63088" y="557632"/>
                </a:lnTo>
                <a:lnTo>
                  <a:pt x="117164" y="512935"/>
                </a:lnTo>
                <a:lnTo>
                  <a:pt x="162228" y="467877"/>
                </a:lnTo>
                <a:close/>
              </a:path>
              <a:path w="333469" h="872674">
                <a:moveTo>
                  <a:pt x="198278" y="413808"/>
                </a:moveTo>
                <a:lnTo>
                  <a:pt x="162228" y="467877"/>
                </a:lnTo>
                <a:lnTo>
                  <a:pt x="180253" y="449854"/>
                </a:lnTo>
                <a:lnTo>
                  <a:pt x="198278" y="413808"/>
                </a:lnTo>
                <a:close/>
              </a:path>
              <a:path w="333469" h="872674">
                <a:moveTo>
                  <a:pt x="216304" y="350728"/>
                </a:moveTo>
                <a:lnTo>
                  <a:pt x="207291" y="386774"/>
                </a:lnTo>
                <a:lnTo>
                  <a:pt x="198278" y="413808"/>
                </a:lnTo>
                <a:lnTo>
                  <a:pt x="216304" y="386774"/>
                </a:lnTo>
                <a:lnTo>
                  <a:pt x="216304" y="350728"/>
                </a:lnTo>
                <a:close/>
              </a:path>
              <a:path w="333469" h="872674">
                <a:moveTo>
                  <a:pt x="216304" y="170858"/>
                </a:moveTo>
                <a:lnTo>
                  <a:pt x="207291" y="206904"/>
                </a:lnTo>
                <a:lnTo>
                  <a:pt x="207291" y="278996"/>
                </a:lnTo>
                <a:lnTo>
                  <a:pt x="216304" y="350728"/>
                </a:lnTo>
                <a:lnTo>
                  <a:pt x="216304" y="170858"/>
                </a:lnTo>
                <a:close/>
              </a:path>
              <a:path w="333469" h="872674">
                <a:moveTo>
                  <a:pt x="252355" y="99126"/>
                </a:moveTo>
                <a:lnTo>
                  <a:pt x="225317" y="135172"/>
                </a:lnTo>
                <a:lnTo>
                  <a:pt x="216304" y="170858"/>
                </a:lnTo>
                <a:lnTo>
                  <a:pt x="234329" y="143823"/>
                </a:lnTo>
                <a:lnTo>
                  <a:pt x="252355" y="99126"/>
                </a:lnTo>
                <a:close/>
              </a:path>
              <a:path w="333469" h="872674">
                <a:moveTo>
                  <a:pt x="333469" y="0"/>
                </a:moveTo>
                <a:lnTo>
                  <a:pt x="306431" y="36046"/>
                </a:lnTo>
                <a:lnTo>
                  <a:pt x="279393" y="63080"/>
                </a:lnTo>
                <a:lnTo>
                  <a:pt x="252355" y="99126"/>
                </a:lnTo>
                <a:lnTo>
                  <a:pt x="315443" y="36046"/>
                </a:lnTo>
                <a:lnTo>
                  <a:pt x="333469" y="0"/>
                </a:lnTo>
                <a:close/>
              </a:path>
            </a:pathLst>
          </a:custGeom>
          <a:solidFill>
            <a:srgbClr val="0A0301"/>
          </a:solidFill>
        </p:spPr>
        <p:txBody>
          <a:bodyPr wrap="square" lIns="0" tIns="0" rIns="0" bIns="0" rtlCol="0">
            <a:noAutofit/>
          </a:bodyPr>
          <a:lstStyle/>
          <a:p>
            <a:endParaRPr/>
          </a:p>
        </p:txBody>
      </p:sp>
      <p:sp>
        <p:nvSpPr>
          <p:cNvPr id="59" name="object 59"/>
          <p:cNvSpPr/>
          <p:nvPr/>
        </p:nvSpPr>
        <p:spPr>
          <a:xfrm>
            <a:off x="4312369" y="1499540"/>
            <a:ext cx="387545" cy="485900"/>
          </a:xfrm>
          <a:custGeom>
            <a:avLst/>
            <a:gdLst/>
            <a:ahLst/>
            <a:cxnLst/>
            <a:rect l="l" t="t" r="r" b="b"/>
            <a:pathLst>
              <a:path w="387545" h="485900">
                <a:moveTo>
                  <a:pt x="198278" y="0"/>
                </a:moveTo>
                <a:lnTo>
                  <a:pt x="153215" y="9011"/>
                </a:lnTo>
                <a:lnTo>
                  <a:pt x="63088" y="72092"/>
                </a:lnTo>
                <a:lnTo>
                  <a:pt x="36050" y="108138"/>
                </a:lnTo>
                <a:lnTo>
                  <a:pt x="18025" y="144184"/>
                </a:lnTo>
                <a:lnTo>
                  <a:pt x="9012" y="189241"/>
                </a:lnTo>
                <a:lnTo>
                  <a:pt x="0" y="242950"/>
                </a:lnTo>
                <a:lnTo>
                  <a:pt x="18025" y="333065"/>
                </a:lnTo>
                <a:lnTo>
                  <a:pt x="36050" y="378123"/>
                </a:lnTo>
                <a:lnTo>
                  <a:pt x="63088" y="413808"/>
                </a:lnTo>
                <a:lnTo>
                  <a:pt x="90126" y="440843"/>
                </a:lnTo>
                <a:lnTo>
                  <a:pt x="153215" y="476889"/>
                </a:lnTo>
                <a:lnTo>
                  <a:pt x="198278" y="485900"/>
                </a:lnTo>
                <a:lnTo>
                  <a:pt x="234329" y="476889"/>
                </a:lnTo>
                <a:lnTo>
                  <a:pt x="306431" y="440843"/>
                </a:lnTo>
                <a:lnTo>
                  <a:pt x="333469" y="413808"/>
                </a:lnTo>
                <a:lnTo>
                  <a:pt x="351494" y="378123"/>
                </a:lnTo>
                <a:lnTo>
                  <a:pt x="387545" y="288007"/>
                </a:lnTo>
                <a:lnTo>
                  <a:pt x="387545" y="189241"/>
                </a:lnTo>
                <a:lnTo>
                  <a:pt x="369519" y="144184"/>
                </a:lnTo>
                <a:lnTo>
                  <a:pt x="333469" y="72092"/>
                </a:lnTo>
                <a:lnTo>
                  <a:pt x="306431" y="45057"/>
                </a:lnTo>
                <a:lnTo>
                  <a:pt x="270380" y="18023"/>
                </a:lnTo>
                <a:lnTo>
                  <a:pt x="198278" y="0"/>
                </a:lnTo>
                <a:close/>
              </a:path>
            </a:pathLst>
          </a:custGeom>
          <a:solidFill>
            <a:srgbClr val="0D2581"/>
          </a:solidFill>
        </p:spPr>
        <p:txBody>
          <a:bodyPr wrap="square" lIns="0" tIns="0" rIns="0" bIns="0" rtlCol="0">
            <a:noAutofit/>
          </a:bodyPr>
          <a:lstStyle/>
          <a:p>
            <a:endParaRPr/>
          </a:p>
        </p:txBody>
      </p:sp>
      <p:sp>
        <p:nvSpPr>
          <p:cNvPr id="60" name="object 60"/>
          <p:cNvSpPr/>
          <p:nvPr/>
        </p:nvSpPr>
        <p:spPr>
          <a:xfrm>
            <a:off x="4546698" y="1643724"/>
            <a:ext cx="108152" cy="107777"/>
          </a:xfrm>
          <a:custGeom>
            <a:avLst/>
            <a:gdLst/>
            <a:ahLst/>
            <a:cxnLst/>
            <a:rect l="l" t="t" r="r" b="b"/>
            <a:pathLst>
              <a:path w="108152" h="107777">
                <a:moveTo>
                  <a:pt x="72101" y="0"/>
                </a:moveTo>
                <a:lnTo>
                  <a:pt x="36050" y="0"/>
                </a:lnTo>
                <a:lnTo>
                  <a:pt x="0" y="36046"/>
                </a:lnTo>
                <a:lnTo>
                  <a:pt x="0" y="80743"/>
                </a:lnTo>
                <a:lnTo>
                  <a:pt x="18025" y="98766"/>
                </a:lnTo>
                <a:lnTo>
                  <a:pt x="36050" y="107777"/>
                </a:lnTo>
                <a:lnTo>
                  <a:pt x="72101" y="107777"/>
                </a:lnTo>
                <a:lnTo>
                  <a:pt x="90126" y="98766"/>
                </a:lnTo>
                <a:lnTo>
                  <a:pt x="99139" y="80743"/>
                </a:lnTo>
                <a:lnTo>
                  <a:pt x="108152" y="53708"/>
                </a:lnTo>
                <a:lnTo>
                  <a:pt x="99139" y="36046"/>
                </a:lnTo>
                <a:lnTo>
                  <a:pt x="90126" y="18023"/>
                </a:lnTo>
                <a:lnTo>
                  <a:pt x="72101" y="0"/>
                </a:lnTo>
                <a:close/>
              </a:path>
            </a:pathLst>
          </a:custGeom>
          <a:solidFill>
            <a:srgbClr val="056A9F"/>
          </a:solidFill>
        </p:spPr>
        <p:txBody>
          <a:bodyPr wrap="square" lIns="0" tIns="0" rIns="0" bIns="0" rtlCol="0">
            <a:noAutofit/>
          </a:bodyPr>
          <a:lstStyle/>
          <a:p>
            <a:endParaRPr/>
          </a:p>
        </p:txBody>
      </p:sp>
      <p:sp>
        <p:nvSpPr>
          <p:cNvPr id="61" name="object 61"/>
          <p:cNvSpPr/>
          <p:nvPr/>
        </p:nvSpPr>
        <p:spPr>
          <a:xfrm>
            <a:off x="5060421" y="1580643"/>
            <a:ext cx="378532" cy="306030"/>
          </a:xfrm>
          <a:custGeom>
            <a:avLst/>
            <a:gdLst/>
            <a:ahLst/>
            <a:cxnLst/>
            <a:rect l="l" t="t" r="r" b="b"/>
            <a:pathLst>
              <a:path w="378532" h="306030">
                <a:moveTo>
                  <a:pt x="216304" y="0"/>
                </a:moveTo>
                <a:lnTo>
                  <a:pt x="153215" y="0"/>
                </a:lnTo>
                <a:lnTo>
                  <a:pt x="117164" y="9011"/>
                </a:lnTo>
                <a:lnTo>
                  <a:pt x="99139" y="27034"/>
                </a:lnTo>
                <a:lnTo>
                  <a:pt x="81114" y="54069"/>
                </a:lnTo>
                <a:lnTo>
                  <a:pt x="63088" y="63080"/>
                </a:lnTo>
                <a:lnTo>
                  <a:pt x="36050" y="81103"/>
                </a:lnTo>
                <a:lnTo>
                  <a:pt x="9012" y="108138"/>
                </a:lnTo>
                <a:lnTo>
                  <a:pt x="0" y="116789"/>
                </a:lnTo>
                <a:lnTo>
                  <a:pt x="0" y="134812"/>
                </a:lnTo>
                <a:lnTo>
                  <a:pt x="18025" y="179869"/>
                </a:lnTo>
                <a:lnTo>
                  <a:pt x="54076" y="215915"/>
                </a:lnTo>
                <a:lnTo>
                  <a:pt x="90126" y="242950"/>
                </a:lnTo>
                <a:lnTo>
                  <a:pt x="126177" y="251961"/>
                </a:lnTo>
                <a:lnTo>
                  <a:pt x="144202" y="260973"/>
                </a:lnTo>
                <a:lnTo>
                  <a:pt x="153215" y="260973"/>
                </a:lnTo>
                <a:lnTo>
                  <a:pt x="180253" y="278996"/>
                </a:lnTo>
                <a:lnTo>
                  <a:pt x="216304" y="288007"/>
                </a:lnTo>
                <a:lnTo>
                  <a:pt x="252355" y="306030"/>
                </a:lnTo>
                <a:lnTo>
                  <a:pt x="270380" y="306030"/>
                </a:lnTo>
                <a:lnTo>
                  <a:pt x="306431" y="297019"/>
                </a:lnTo>
                <a:lnTo>
                  <a:pt x="342481" y="278996"/>
                </a:lnTo>
                <a:lnTo>
                  <a:pt x="378532" y="224927"/>
                </a:lnTo>
                <a:lnTo>
                  <a:pt x="378532" y="188881"/>
                </a:lnTo>
                <a:lnTo>
                  <a:pt x="369519" y="134812"/>
                </a:lnTo>
                <a:lnTo>
                  <a:pt x="351494" y="90115"/>
                </a:lnTo>
                <a:lnTo>
                  <a:pt x="315443" y="54069"/>
                </a:lnTo>
                <a:lnTo>
                  <a:pt x="252355" y="18023"/>
                </a:lnTo>
                <a:lnTo>
                  <a:pt x="216304" y="0"/>
                </a:lnTo>
                <a:close/>
              </a:path>
            </a:pathLst>
          </a:custGeom>
          <a:solidFill>
            <a:srgbClr val="093C84"/>
          </a:solidFill>
        </p:spPr>
        <p:txBody>
          <a:bodyPr wrap="square" lIns="0" tIns="0" rIns="0" bIns="0" rtlCol="0">
            <a:noAutofit/>
          </a:bodyPr>
          <a:lstStyle/>
          <a:p>
            <a:endParaRPr/>
          </a:p>
        </p:txBody>
      </p:sp>
      <p:sp>
        <p:nvSpPr>
          <p:cNvPr id="62" name="object 62"/>
          <p:cNvSpPr/>
          <p:nvPr/>
        </p:nvSpPr>
        <p:spPr>
          <a:xfrm>
            <a:off x="2041065" y="1391762"/>
            <a:ext cx="279393" cy="251961"/>
          </a:xfrm>
          <a:custGeom>
            <a:avLst/>
            <a:gdLst/>
            <a:ahLst/>
            <a:cxnLst/>
            <a:rect l="l" t="t" r="r" b="b"/>
            <a:pathLst>
              <a:path w="279393" h="251961">
                <a:moveTo>
                  <a:pt x="171240" y="0"/>
                </a:moveTo>
                <a:lnTo>
                  <a:pt x="135190" y="0"/>
                </a:lnTo>
                <a:lnTo>
                  <a:pt x="72101" y="27034"/>
                </a:lnTo>
                <a:lnTo>
                  <a:pt x="27038" y="54069"/>
                </a:lnTo>
                <a:lnTo>
                  <a:pt x="9012" y="72092"/>
                </a:lnTo>
                <a:lnTo>
                  <a:pt x="0" y="98766"/>
                </a:lnTo>
                <a:lnTo>
                  <a:pt x="0" y="116789"/>
                </a:lnTo>
                <a:lnTo>
                  <a:pt x="9012" y="143823"/>
                </a:lnTo>
                <a:lnTo>
                  <a:pt x="9012" y="161846"/>
                </a:lnTo>
                <a:lnTo>
                  <a:pt x="0" y="188881"/>
                </a:lnTo>
                <a:lnTo>
                  <a:pt x="0" y="215915"/>
                </a:lnTo>
                <a:lnTo>
                  <a:pt x="18025" y="233938"/>
                </a:lnTo>
                <a:lnTo>
                  <a:pt x="45063" y="251961"/>
                </a:lnTo>
                <a:lnTo>
                  <a:pt x="90126" y="251961"/>
                </a:lnTo>
                <a:lnTo>
                  <a:pt x="126177" y="242950"/>
                </a:lnTo>
                <a:lnTo>
                  <a:pt x="162228" y="215915"/>
                </a:lnTo>
                <a:lnTo>
                  <a:pt x="171240" y="215915"/>
                </a:lnTo>
                <a:lnTo>
                  <a:pt x="216304" y="188881"/>
                </a:lnTo>
                <a:lnTo>
                  <a:pt x="243342" y="179869"/>
                </a:lnTo>
                <a:lnTo>
                  <a:pt x="261367" y="170858"/>
                </a:lnTo>
                <a:lnTo>
                  <a:pt x="270380" y="143823"/>
                </a:lnTo>
                <a:lnTo>
                  <a:pt x="279393" y="107777"/>
                </a:lnTo>
                <a:lnTo>
                  <a:pt x="270380" y="63080"/>
                </a:lnTo>
                <a:lnTo>
                  <a:pt x="261367" y="63080"/>
                </a:lnTo>
                <a:lnTo>
                  <a:pt x="243342" y="36046"/>
                </a:lnTo>
                <a:lnTo>
                  <a:pt x="216304" y="18023"/>
                </a:lnTo>
                <a:lnTo>
                  <a:pt x="171240" y="0"/>
                </a:lnTo>
                <a:close/>
              </a:path>
            </a:pathLst>
          </a:custGeom>
          <a:solidFill>
            <a:srgbClr val="093C84"/>
          </a:solidFill>
        </p:spPr>
        <p:txBody>
          <a:bodyPr wrap="square" lIns="0" tIns="0" rIns="0" bIns="0" rtlCol="0">
            <a:noAutofit/>
          </a:bodyPr>
          <a:lstStyle/>
          <a:p>
            <a:endParaRPr/>
          </a:p>
        </p:txBody>
      </p:sp>
      <p:sp>
        <p:nvSpPr>
          <p:cNvPr id="63" name="object 63"/>
          <p:cNvSpPr/>
          <p:nvPr/>
        </p:nvSpPr>
        <p:spPr>
          <a:xfrm>
            <a:off x="4420521" y="2723123"/>
            <a:ext cx="297418" cy="251889"/>
          </a:xfrm>
          <a:custGeom>
            <a:avLst/>
            <a:gdLst/>
            <a:ahLst/>
            <a:cxnLst/>
            <a:rect l="l" t="t" r="r" b="b"/>
            <a:pathLst>
              <a:path w="297418" h="251889">
                <a:moveTo>
                  <a:pt x="144202" y="0"/>
                </a:moveTo>
                <a:lnTo>
                  <a:pt x="117164" y="0"/>
                </a:lnTo>
                <a:lnTo>
                  <a:pt x="90126" y="9011"/>
                </a:lnTo>
                <a:lnTo>
                  <a:pt x="45063" y="53996"/>
                </a:lnTo>
                <a:lnTo>
                  <a:pt x="18025" y="71983"/>
                </a:lnTo>
                <a:lnTo>
                  <a:pt x="0" y="89970"/>
                </a:lnTo>
                <a:lnTo>
                  <a:pt x="0" y="116969"/>
                </a:lnTo>
                <a:lnTo>
                  <a:pt x="9012" y="143931"/>
                </a:lnTo>
                <a:lnTo>
                  <a:pt x="36050" y="179941"/>
                </a:lnTo>
                <a:lnTo>
                  <a:pt x="63088" y="197928"/>
                </a:lnTo>
                <a:lnTo>
                  <a:pt x="117164" y="215915"/>
                </a:lnTo>
                <a:lnTo>
                  <a:pt x="162228" y="233902"/>
                </a:lnTo>
                <a:lnTo>
                  <a:pt x="189266" y="251889"/>
                </a:lnTo>
                <a:lnTo>
                  <a:pt x="216304" y="251889"/>
                </a:lnTo>
                <a:lnTo>
                  <a:pt x="270380" y="224891"/>
                </a:lnTo>
                <a:lnTo>
                  <a:pt x="297418" y="188917"/>
                </a:lnTo>
                <a:lnTo>
                  <a:pt x="297418" y="116969"/>
                </a:lnTo>
                <a:lnTo>
                  <a:pt x="279393" y="80959"/>
                </a:lnTo>
                <a:lnTo>
                  <a:pt x="252355" y="44985"/>
                </a:lnTo>
                <a:lnTo>
                  <a:pt x="198278" y="17986"/>
                </a:lnTo>
                <a:lnTo>
                  <a:pt x="144202" y="0"/>
                </a:lnTo>
                <a:close/>
              </a:path>
            </a:pathLst>
          </a:custGeom>
          <a:solidFill>
            <a:srgbClr val="091B5C"/>
          </a:solidFill>
        </p:spPr>
        <p:txBody>
          <a:bodyPr wrap="square" lIns="0" tIns="0" rIns="0" bIns="0" rtlCol="0">
            <a:noAutofit/>
          </a:bodyPr>
          <a:lstStyle/>
          <a:p>
            <a:endParaRPr/>
          </a:p>
        </p:txBody>
      </p:sp>
      <p:sp>
        <p:nvSpPr>
          <p:cNvPr id="64" name="object 64"/>
          <p:cNvSpPr/>
          <p:nvPr/>
        </p:nvSpPr>
        <p:spPr>
          <a:xfrm>
            <a:off x="3942849" y="1382750"/>
            <a:ext cx="279393" cy="260973"/>
          </a:xfrm>
          <a:custGeom>
            <a:avLst/>
            <a:gdLst/>
            <a:ahLst/>
            <a:cxnLst/>
            <a:rect l="l" t="t" r="r" b="b"/>
            <a:pathLst>
              <a:path w="279393" h="260973">
                <a:moveTo>
                  <a:pt x="162228" y="0"/>
                </a:moveTo>
                <a:lnTo>
                  <a:pt x="117164" y="9011"/>
                </a:lnTo>
                <a:lnTo>
                  <a:pt x="63088" y="36046"/>
                </a:lnTo>
                <a:lnTo>
                  <a:pt x="18025" y="72092"/>
                </a:lnTo>
                <a:lnTo>
                  <a:pt x="0" y="90115"/>
                </a:lnTo>
                <a:lnTo>
                  <a:pt x="0" y="134812"/>
                </a:lnTo>
                <a:lnTo>
                  <a:pt x="9012" y="161846"/>
                </a:lnTo>
                <a:lnTo>
                  <a:pt x="9012" y="170858"/>
                </a:lnTo>
                <a:lnTo>
                  <a:pt x="0" y="206904"/>
                </a:lnTo>
                <a:lnTo>
                  <a:pt x="9012" y="233938"/>
                </a:lnTo>
                <a:lnTo>
                  <a:pt x="27038" y="251961"/>
                </a:lnTo>
                <a:lnTo>
                  <a:pt x="63088" y="260973"/>
                </a:lnTo>
                <a:lnTo>
                  <a:pt x="135190" y="242950"/>
                </a:lnTo>
                <a:lnTo>
                  <a:pt x="171240" y="215915"/>
                </a:lnTo>
                <a:lnTo>
                  <a:pt x="180253" y="215915"/>
                </a:lnTo>
                <a:lnTo>
                  <a:pt x="225317" y="179869"/>
                </a:lnTo>
                <a:lnTo>
                  <a:pt x="252355" y="170858"/>
                </a:lnTo>
                <a:lnTo>
                  <a:pt x="270380" y="134812"/>
                </a:lnTo>
                <a:lnTo>
                  <a:pt x="279393" y="90115"/>
                </a:lnTo>
                <a:lnTo>
                  <a:pt x="261367" y="54069"/>
                </a:lnTo>
                <a:lnTo>
                  <a:pt x="234329" y="27034"/>
                </a:lnTo>
                <a:lnTo>
                  <a:pt x="198278" y="9011"/>
                </a:lnTo>
                <a:lnTo>
                  <a:pt x="162228" y="0"/>
                </a:lnTo>
                <a:close/>
              </a:path>
            </a:pathLst>
          </a:custGeom>
          <a:solidFill>
            <a:srgbClr val="091B5C"/>
          </a:solidFill>
        </p:spPr>
        <p:txBody>
          <a:bodyPr wrap="square" lIns="0" tIns="0" rIns="0" bIns="0" rtlCol="0">
            <a:noAutofit/>
          </a:bodyPr>
          <a:lstStyle/>
          <a:p>
            <a:endParaRPr/>
          </a:p>
        </p:txBody>
      </p:sp>
      <p:sp>
        <p:nvSpPr>
          <p:cNvPr id="65" name="object 65"/>
          <p:cNvSpPr/>
          <p:nvPr/>
        </p:nvSpPr>
        <p:spPr>
          <a:xfrm>
            <a:off x="184463" y="1103754"/>
            <a:ext cx="5551909" cy="5109783"/>
          </a:xfrm>
          <a:custGeom>
            <a:avLst/>
            <a:gdLst/>
            <a:ahLst/>
            <a:cxnLst/>
            <a:rect l="l" t="t" r="r" b="b"/>
            <a:pathLst>
              <a:path w="5551909" h="5109783">
                <a:moveTo>
                  <a:pt x="5551909" y="0"/>
                </a:moveTo>
                <a:lnTo>
                  <a:pt x="9012" y="0"/>
                </a:lnTo>
                <a:lnTo>
                  <a:pt x="0" y="5109783"/>
                </a:lnTo>
                <a:lnTo>
                  <a:pt x="5542896" y="5109783"/>
                </a:lnTo>
                <a:lnTo>
                  <a:pt x="5543023" y="5037817"/>
                </a:lnTo>
                <a:lnTo>
                  <a:pt x="81115" y="5037817"/>
                </a:lnTo>
                <a:lnTo>
                  <a:pt x="81115" y="72092"/>
                </a:lnTo>
                <a:lnTo>
                  <a:pt x="5551782" y="72092"/>
                </a:lnTo>
                <a:lnTo>
                  <a:pt x="5551909" y="0"/>
                </a:lnTo>
                <a:close/>
              </a:path>
              <a:path w="5551909" h="5109783">
                <a:moveTo>
                  <a:pt x="5551782" y="72092"/>
                </a:moveTo>
                <a:lnTo>
                  <a:pt x="5479808" y="72092"/>
                </a:lnTo>
                <a:lnTo>
                  <a:pt x="5470795" y="5037817"/>
                </a:lnTo>
                <a:lnTo>
                  <a:pt x="5543023" y="5037817"/>
                </a:lnTo>
                <a:lnTo>
                  <a:pt x="5551782" y="72092"/>
                </a:lnTo>
                <a:close/>
              </a:path>
            </a:pathLst>
          </a:custGeom>
          <a:solidFill>
            <a:srgbClr val="FFFFFF"/>
          </a:solidFill>
        </p:spPr>
        <p:txBody>
          <a:bodyPr wrap="square" lIns="0" tIns="0" rIns="0" bIns="0" rtlCol="0">
            <a:noAutofit/>
          </a:bodyPr>
          <a:lstStyle/>
          <a:p>
            <a:endParaRPr/>
          </a:p>
        </p:txBody>
      </p:sp>
      <p:sp>
        <p:nvSpPr>
          <p:cNvPr id="66" name="object 66"/>
          <p:cNvSpPr/>
          <p:nvPr/>
        </p:nvSpPr>
        <p:spPr>
          <a:xfrm>
            <a:off x="1238937" y="1247938"/>
            <a:ext cx="513722" cy="557632"/>
          </a:xfrm>
          <a:custGeom>
            <a:avLst/>
            <a:gdLst/>
            <a:ahLst/>
            <a:cxnLst/>
            <a:rect l="l" t="t" r="r" b="b"/>
            <a:pathLst>
              <a:path w="513722" h="557632">
                <a:moveTo>
                  <a:pt x="216304" y="0"/>
                </a:moveTo>
                <a:lnTo>
                  <a:pt x="0" y="548620"/>
                </a:lnTo>
                <a:lnTo>
                  <a:pt x="36050" y="557632"/>
                </a:lnTo>
                <a:lnTo>
                  <a:pt x="81114" y="557632"/>
                </a:lnTo>
                <a:lnTo>
                  <a:pt x="135190" y="548620"/>
                </a:lnTo>
                <a:lnTo>
                  <a:pt x="198278" y="539609"/>
                </a:lnTo>
                <a:lnTo>
                  <a:pt x="270380" y="512574"/>
                </a:lnTo>
                <a:lnTo>
                  <a:pt x="351494" y="467517"/>
                </a:lnTo>
                <a:lnTo>
                  <a:pt x="423595" y="413808"/>
                </a:lnTo>
                <a:lnTo>
                  <a:pt x="459646" y="377762"/>
                </a:lnTo>
                <a:lnTo>
                  <a:pt x="486684" y="341716"/>
                </a:lnTo>
                <a:lnTo>
                  <a:pt x="504710" y="305670"/>
                </a:lnTo>
                <a:lnTo>
                  <a:pt x="513722" y="278635"/>
                </a:lnTo>
                <a:lnTo>
                  <a:pt x="513722" y="242589"/>
                </a:lnTo>
                <a:lnTo>
                  <a:pt x="504710" y="215915"/>
                </a:lnTo>
                <a:lnTo>
                  <a:pt x="495697" y="188881"/>
                </a:lnTo>
                <a:lnTo>
                  <a:pt x="477672" y="161846"/>
                </a:lnTo>
                <a:lnTo>
                  <a:pt x="432608" y="107777"/>
                </a:lnTo>
                <a:lnTo>
                  <a:pt x="369519" y="62720"/>
                </a:lnTo>
                <a:lnTo>
                  <a:pt x="297418" y="26674"/>
                </a:lnTo>
                <a:lnTo>
                  <a:pt x="216304" y="0"/>
                </a:lnTo>
                <a:close/>
              </a:path>
            </a:pathLst>
          </a:custGeom>
          <a:solidFill>
            <a:srgbClr val="000000"/>
          </a:solidFill>
        </p:spPr>
        <p:txBody>
          <a:bodyPr wrap="square" lIns="0" tIns="0" rIns="0" bIns="0" rtlCol="0">
            <a:noAutofit/>
          </a:bodyPr>
          <a:lstStyle/>
          <a:p>
            <a:endParaRPr/>
          </a:p>
        </p:txBody>
      </p:sp>
      <p:sp>
        <p:nvSpPr>
          <p:cNvPr id="67" name="object 67"/>
          <p:cNvSpPr/>
          <p:nvPr/>
        </p:nvSpPr>
        <p:spPr>
          <a:xfrm>
            <a:off x="725214" y="1059057"/>
            <a:ext cx="883242" cy="782559"/>
          </a:xfrm>
          <a:custGeom>
            <a:avLst/>
            <a:gdLst/>
            <a:ahLst/>
            <a:cxnLst/>
            <a:rect l="l" t="t" r="r" b="b"/>
            <a:pathLst>
              <a:path w="883242" h="782559">
                <a:moveTo>
                  <a:pt x="630887" y="0"/>
                </a:moveTo>
                <a:lnTo>
                  <a:pt x="504710" y="0"/>
                </a:lnTo>
                <a:lnTo>
                  <a:pt x="360507" y="35685"/>
                </a:lnTo>
                <a:lnTo>
                  <a:pt x="252355" y="80743"/>
                </a:lnTo>
                <a:lnTo>
                  <a:pt x="171240" y="143823"/>
                </a:lnTo>
                <a:lnTo>
                  <a:pt x="117164" y="206904"/>
                </a:lnTo>
                <a:lnTo>
                  <a:pt x="72101" y="269624"/>
                </a:lnTo>
                <a:lnTo>
                  <a:pt x="36050" y="323693"/>
                </a:lnTo>
                <a:lnTo>
                  <a:pt x="0" y="413808"/>
                </a:lnTo>
                <a:lnTo>
                  <a:pt x="0" y="539609"/>
                </a:lnTo>
                <a:lnTo>
                  <a:pt x="18025" y="593678"/>
                </a:lnTo>
                <a:lnTo>
                  <a:pt x="36050" y="647387"/>
                </a:lnTo>
                <a:lnTo>
                  <a:pt x="63088" y="692444"/>
                </a:lnTo>
                <a:lnTo>
                  <a:pt x="99139" y="728490"/>
                </a:lnTo>
                <a:lnTo>
                  <a:pt x="144202" y="755525"/>
                </a:lnTo>
                <a:lnTo>
                  <a:pt x="189266" y="773548"/>
                </a:lnTo>
                <a:lnTo>
                  <a:pt x="243342" y="782559"/>
                </a:lnTo>
                <a:lnTo>
                  <a:pt x="297418" y="782559"/>
                </a:lnTo>
                <a:lnTo>
                  <a:pt x="360507" y="773548"/>
                </a:lnTo>
                <a:lnTo>
                  <a:pt x="423595" y="755525"/>
                </a:lnTo>
                <a:lnTo>
                  <a:pt x="486684" y="728490"/>
                </a:lnTo>
                <a:lnTo>
                  <a:pt x="558786" y="692444"/>
                </a:lnTo>
                <a:lnTo>
                  <a:pt x="630887" y="638375"/>
                </a:lnTo>
                <a:lnTo>
                  <a:pt x="712001" y="566643"/>
                </a:lnTo>
                <a:lnTo>
                  <a:pt x="775090" y="494551"/>
                </a:lnTo>
                <a:lnTo>
                  <a:pt x="820153" y="431471"/>
                </a:lnTo>
                <a:lnTo>
                  <a:pt x="856204" y="368751"/>
                </a:lnTo>
                <a:lnTo>
                  <a:pt x="874229" y="305670"/>
                </a:lnTo>
                <a:lnTo>
                  <a:pt x="883242" y="242589"/>
                </a:lnTo>
                <a:lnTo>
                  <a:pt x="874229" y="188881"/>
                </a:lnTo>
                <a:lnTo>
                  <a:pt x="856204" y="143823"/>
                </a:lnTo>
                <a:lnTo>
                  <a:pt x="829166" y="107777"/>
                </a:lnTo>
                <a:lnTo>
                  <a:pt x="793115" y="71731"/>
                </a:lnTo>
                <a:lnTo>
                  <a:pt x="748052" y="35685"/>
                </a:lnTo>
                <a:lnTo>
                  <a:pt x="693976" y="17662"/>
                </a:lnTo>
                <a:lnTo>
                  <a:pt x="630887" y="0"/>
                </a:lnTo>
                <a:close/>
              </a:path>
            </a:pathLst>
          </a:custGeom>
          <a:solidFill>
            <a:srgbClr val="DBF1F7"/>
          </a:solidFill>
        </p:spPr>
        <p:txBody>
          <a:bodyPr wrap="square" lIns="0" tIns="0" rIns="0" bIns="0" rtlCol="0">
            <a:noAutofit/>
          </a:bodyPr>
          <a:lstStyle/>
          <a:p>
            <a:endParaRPr/>
          </a:p>
        </p:txBody>
      </p:sp>
      <p:sp>
        <p:nvSpPr>
          <p:cNvPr id="68" name="object 68"/>
          <p:cNvSpPr/>
          <p:nvPr/>
        </p:nvSpPr>
        <p:spPr>
          <a:xfrm>
            <a:off x="725214" y="1059057"/>
            <a:ext cx="883242" cy="512574"/>
          </a:xfrm>
          <a:custGeom>
            <a:avLst/>
            <a:gdLst/>
            <a:ahLst/>
            <a:cxnLst/>
            <a:rect l="l" t="t" r="r" b="b"/>
            <a:pathLst>
              <a:path w="883242" h="512574">
                <a:moveTo>
                  <a:pt x="657925" y="0"/>
                </a:moveTo>
                <a:lnTo>
                  <a:pt x="567798" y="0"/>
                </a:lnTo>
                <a:lnTo>
                  <a:pt x="477672" y="8651"/>
                </a:lnTo>
                <a:lnTo>
                  <a:pt x="378532" y="26674"/>
                </a:lnTo>
                <a:lnTo>
                  <a:pt x="279393" y="62720"/>
                </a:lnTo>
                <a:lnTo>
                  <a:pt x="234329" y="80743"/>
                </a:lnTo>
                <a:lnTo>
                  <a:pt x="162228" y="134812"/>
                </a:lnTo>
                <a:lnTo>
                  <a:pt x="126177" y="170858"/>
                </a:lnTo>
                <a:lnTo>
                  <a:pt x="81114" y="251601"/>
                </a:lnTo>
                <a:lnTo>
                  <a:pt x="45063" y="323693"/>
                </a:lnTo>
                <a:lnTo>
                  <a:pt x="18025" y="395785"/>
                </a:lnTo>
                <a:lnTo>
                  <a:pt x="0" y="458505"/>
                </a:lnTo>
                <a:lnTo>
                  <a:pt x="0" y="512574"/>
                </a:lnTo>
                <a:lnTo>
                  <a:pt x="72101" y="386774"/>
                </a:lnTo>
                <a:lnTo>
                  <a:pt x="135190" y="305670"/>
                </a:lnTo>
                <a:lnTo>
                  <a:pt x="207291" y="224566"/>
                </a:lnTo>
                <a:lnTo>
                  <a:pt x="288405" y="152835"/>
                </a:lnTo>
                <a:lnTo>
                  <a:pt x="387545" y="89754"/>
                </a:lnTo>
                <a:lnTo>
                  <a:pt x="441621" y="62720"/>
                </a:lnTo>
                <a:lnTo>
                  <a:pt x="486684" y="44697"/>
                </a:lnTo>
                <a:lnTo>
                  <a:pt x="594836" y="26674"/>
                </a:lnTo>
                <a:lnTo>
                  <a:pt x="739039" y="26674"/>
                </a:lnTo>
                <a:lnTo>
                  <a:pt x="657925" y="0"/>
                </a:lnTo>
                <a:close/>
              </a:path>
              <a:path w="883242" h="512574">
                <a:moveTo>
                  <a:pt x="739039" y="26674"/>
                </a:moveTo>
                <a:lnTo>
                  <a:pt x="630887" y="26674"/>
                </a:lnTo>
                <a:lnTo>
                  <a:pt x="675951" y="35685"/>
                </a:lnTo>
                <a:lnTo>
                  <a:pt x="739039" y="62720"/>
                </a:lnTo>
                <a:lnTo>
                  <a:pt x="793115" y="107777"/>
                </a:lnTo>
                <a:lnTo>
                  <a:pt x="838179" y="143823"/>
                </a:lnTo>
                <a:lnTo>
                  <a:pt x="865217" y="188881"/>
                </a:lnTo>
                <a:lnTo>
                  <a:pt x="883242" y="224566"/>
                </a:lnTo>
                <a:lnTo>
                  <a:pt x="874229" y="179869"/>
                </a:lnTo>
                <a:lnTo>
                  <a:pt x="856204" y="134812"/>
                </a:lnTo>
                <a:lnTo>
                  <a:pt x="838179" y="98766"/>
                </a:lnTo>
                <a:lnTo>
                  <a:pt x="811141" y="71731"/>
                </a:lnTo>
                <a:lnTo>
                  <a:pt x="775090" y="44697"/>
                </a:lnTo>
                <a:lnTo>
                  <a:pt x="739039" y="26674"/>
                </a:lnTo>
                <a:close/>
              </a:path>
            </a:pathLst>
          </a:custGeom>
          <a:solidFill>
            <a:srgbClr val="AECAD1"/>
          </a:solidFill>
        </p:spPr>
        <p:txBody>
          <a:bodyPr wrap="square" lIns="0" tIns="0" rIns="0" bIns="0" rtlCol="0">
            <a:noAutofit/>
          </a:bodyPr>
          <a:lstStyle/>
          <a:p>
            <a:endParaRPr/>
          </a:p>
        </p:txBody>
      </p:sp>
      <p:sp>
        <p:nvSpPr>
          <p:cNvPr id="69" name="object 69"/>
          <p:cNvSpPr/>
          <p:nvPr/>
        </p:nvSpPr>
        <p:spPr>
          <a:xfrm>
            <a:off x="842379" y="1283624"/>
            <a:ext cx="775090" cy="567004"/>
          </a:xfrm>
          <a:custGeom>
            <a:avLst/>
            <a:gdLst/>
            <a:ahLst/>
            <a:cxnLst/>
            <a:rect l="l" t="t" r="r" b="b"/>
            <a:pathLst>
              <a:path w="775090" h="567004">
                <a:moveTo>
                  <a:pt x="0" y="512935"/>
                </a:moveTo>
                <a:lnTo>
                  <a:pt x="54076" y="548981"/>
                </a:lnTo>
                <a:lnTo>
                  <a:pt x="90126" y="567004"/>
                </a:lnTo>
                <a:lnTo>
                  <a:pt x="153215" y="567004"/>
                </a:lnTo>
                <a:lnTo>
                  <a:pt x="234329" y="557992"/>
                </a:lnTo>
                <a:lnTo>
                  <a:pt x="180253" y="557992"/>
                </a:lnTo>
                <a:lnTo>
                  <a:pt x="117164" y="548981"/>
                </a:lnTo>
                <a:lnTo>
                  <a:pt x="54076" y="530958"/>
                </a:lnTo>
                <a:lnTo>
                  <a:pt x="0" y="512935"/>
                </a:lnTo>
                <a:close/>
              </a:path>
              <a:path w="775090" h="567004">
                <a:moveTo>
                  <a:pt x="495697" y="251961"/>
                </a:moveTo>
                <a:lnTo>
                  <a:pt x="459646" y="333065"/>
                </a:lnTo>
                <a:lnTo>
                  <a:pt x="423595" y="396146"/>
                </a:lnTo>
                <a:lnTo>
                  <a:pt x="378532" y="449854"/>
                </a:lnTo>
                <a:lnTo>
                  <a:pt x="342481" y="485900"/>
                </a:lnTo>
                <a:lnTo>
                  <a:pt x="297418" y="512935"/>
                </a:lnTo>
                <a:lnTo>
                  <a:pt x="261367" y="539969"/>
                </a:lnTo>
                <a:lnTo>
                  <a:pt x="225317" y="548981"/>
                </a:lnTo>
                <a:lnTo>
                  <a:pt x="180253" y="557992"/>
                </a:lnTo>
                <a:lnTo>
                  <a:pt x="234329" y="557992"/>
                </a:lnTo>
                <a:lnTo>
                  <a:pt x="333469" y="521946"/>
                </a:lnTo>
                <a:lnTo>
                  <a:pt x="459646" y="458866"/>
                </a:lnTo>
                <a:lnTo>
                  <a:pt x="522735" y="422820"/>
                </a:lnTo>
                <a:lnTo>
                  <a:pt x="555006" y="396146"/>
                </a:lnTo>
                <a:lnTo>
                  <a:pt x="450634" y="396146"/>
                </a:lnTo>
                <a:lnTo>
                  <a:pt x="477672" y="333065"/>
                </a:lnTo>
                <a:lnTo>
                  <a:pt x="486684" y="288007"/>
                </a:lnTo>
                <a:lnTo>
                  <a:pt x="495697" y="251961"/>
                </a:lnTo>
                <a:close/>
              </a:path>
              <a:path w="775090" h="567004">
                <a:moveTo>
                  <a:pt x="766077" y="0"/>
                </a:moveTo>
                <a:lnTo>
                  <a:pt x="766077" y="45057"/>
                </a:lnTo>
                <a:lnTo>
                  <a:pt x="757065" y="81103"/>
                </a:lnTo>
                <a:lnTo>
                  <a:pt x="739039" y="126161"/>
                </a:lnTo>
                <a:lnTo>
                  <a:pt x="721014" y="162207"/>
                </a:lnTo>
                <a:lnTo>
                  <a:pt x="612862" y="288007"/>
                </a:lnTo>
                <a:lnTo>
                  <a:pt x="549773" y="333065"/>
                </a:lnTo>
                <a:lnTo>
                  <a:pt x="504710" y="360100"/>
                </a:lnTo>
                <a:lnTo>
                  <a:pt x="450634" y="396146"/>
                </a:lnTo>
                <a:lnTo>
                  <a:pt x="555006" y="396146"/>
                </a:lnTo>
                <a:lnTo>
                  <a:pt x="576811" y="378123"/>
                </a:lnTo>
                <a:lnTo>
                  <a:pt x="621874" y="342077"/>
                </a:lnTo>
                <a:lnTo>
                  <a:pt x="666938" y="297019"/>
                </a:lnTo>
                <a:lnTo>
                  <a:pt x="721014" y="224927"/>
                </a:lnTo>
                <a:lnTo>
                  <a:pt x="748052" y="153195"/>
                </a:lnTo>
                <a:lnTo>
                  <a:pt x="766077" y="90115"/>
                </a:lnTo>
                <a:lnTo>
                  <a:pt x="775090" y="45057"/>
                </a:lnTo>
                <a:lnTo>
                  <a:pt x="766077" y="0"/>
                </a:lnTo>
                <a:close/>
              </a:path>
            </a:pathLst>
          </a:custGeom>
          <a:solidFill>
            <a:srgbClr val="AECAD1"/>
          </a:solidFill>
        </p:spPr>
        <p:txBody>
          <a:bodyPr wrap="square" lIns="0" tIns="0" rIns="0" bIns="0" rtlCol="0">
            <a:noAutofit/>
          </a:bodyPr>
          <a:lstStyle/>
          <a:p>
            <a:endParaRPr/>
          </a:p>
        </p:txBody>
      </p:sp>
      <p:sp>
        <p:nvSpPr>
          <p:cNvPr id="70" name="object 70"/>
          <p:cNvSpPr/>
          <p:nvPr/>
        </p:nvSpPr>
        <p:spPr>
          <a:xfrm>
            <a:off x="653112" y="1535586"/>
            <a:ext cx="270380" cy="530958"/>
          </a:xfrm>
          <a:custGeom>
            <a:avLst/>
            <a:gdLst/>
            <a:ahLst/>
            <a:cxnLst/>
            <a:rect l="l" t="t" r="r" b="b"/>
            <a:pathLst>
              <a:path w="270380" h="530958">
                <a:moveTo>
                  <a:pt x="216304" y="0"/>
                </a:moveTo>
                <a:lnTo>
                  <a:pt x="72101" y="90115"/>
                </a:lnTo>
                <a:lnTo>
                  <a:pt x="54076" y="117149"/>
                </a:lnTo>
                <a:lnTo>
                  <a:pt x="27038" y="161846"/>
                </a:lnTo>
                <a:lnTo>
                  <a:pt x="0" y="206904"/>
                </a:lnTo>
                <a:lnTo>
                  <a:pt x="0" y="224927"/>
                </a:lnTo>
                <a:lnTo>
                  <a:pt x="36050" y="306030"/>
                </a:lnTo>
                <a:lnTo>
                  <a:pt x="108152" y="404797"/>
                </a:lnTo>
                <a:lnTo>
                  <a:pt x="180253" y="494912"/>
                </a:lnTo>
                <a:lnTo>
                  <a:pt x="198278" y="521946"/>
                </a:lnTo>
                <a:lnTo>
                  <a:pt x="216304" y="530958"/>
                </a:lnTo>
                <a:lnTo>
                  <a:pt x="225317" y="521946"/>
                </a:lnTo>
                <a:lnTo>
                  <a:pt x="252355" y="503923"/>
                </a:lnTo>
                <a:lnTo>
                  <a:pt x="270380" y="431831"/>
                </a:lnTo>
                <a:lnTo>
                  <a:pt x="270380" y="404797"/>
                </a:lnTo>
                <a:lnTo>
                  <a:pt x="261367" y="377762"/>
                </a:lnTo>
                <a:lnTo>
                  <a:pt x="243342" y="342077"/>
                </a:lnTo>
                <a:lnTo>
                  <a:pt x="207291" y="297019"/>
                </a:lnTo>
                <a:lnTo>
                  <a:pt x="189266" y="278996"/>
                </a:lnTo>
                <a:lnTo>
                  <a:pt x="171240" y="251961"/>
                </a:lnTo>
                <a:lnTo>
                  <a:pt x="171240" y="206904"/>
                </a:lnTo>
                <a:lnTo>
                  <a:pt x="207291" y="170858"/>
                </a:lnTo>
                <a:lnTo>
                  <a:pt x="234329" y="135172"/>
                </a:lnTo>
                <a:lnTo>
                  <a:pt x="252355" y="99126"/>
                </a:lnTo>
                <a:lnTo>
                  <a:pt x="252355" y="81103"/>
                </a:lnTo>
                <a:lnTo>
                  <a:pt x="261367" y="63080"/>
                </a:lnTo>
                <a:lnTo>
                  <a:pt x="261367" y="54069"/>
                </a:lnTo>
                <a:lnTo>
                  <a:pt x="243342" y="45057"/>
                </a:lnTo>
                <a:lnTo>
                  <a:pt x="252355" y="27034"/>
                </a:lnTo>
                <a:lnTo>
                  <a:pt x="216304" y="27034"/>
                </a:lnTo>
                <a:lnTo>
                  <a:pt x="225317" y="9011"/>
                </a:lnTo>
                <a:lnTo>
                  <a:pt x="216304" y="0"/>
                </a:lnTo>
                <a:close/>
              </a:path>
              <a:path w="270380" h="530958">
                <a:moveTo>
                  <a:pt x="252355" y="0"/>
                </a:moveTo>
                <a:lnTo>
                  <a:pt x="216304" y="27034"/>
                </a:lnTo>
                <a:lnTo>
                  <a:pt x="252355" y="27034"/>
                </a:lnTo>
                <a:lnTo>
                  <a:pt x="261367" y="18023"/>
                </a:lnTo>
                <a:lnTo>
                  <a:pt x="252355" y="0"/>
                </a:lnTo>
                <a:close/>
              </a:path>
            </a:pathLst>
          </a:custGeom>
          <a:solidFill>
            <a:srgbClr val="EB9567"/>
          </a:solidFill>
        </p:spPr>
        <p:txBody>
          <a:bodyPr wrap="square" lIns="0" tIns="0" rIns="0" bIns="0" rtlCol="0">
            <a:noAutofit/>
          </a:bodyPr>
          <a:lstStyle/>
          <a:p>
            <a:endParaRPr/>
          </a:p>
        </p:txBody>
      </p:sp>
      <p:sp>
        <p:nvSpPr>
          <p:cNvPr id="71" name="object 71"/>
          <p:cNvSpPr/>
          <p:nvPr/>
        </p:nvSpPr>
        <p:spPr>
          <a:xfrm>
            <a:off x="1545368" y="1463854"/>
            <a:ext cx="72101" cy="89754"/>
          </a:xfrm>
          <a:custGeom>
            <a:avLst/>
            <a:gdLst/>
            <a:ahLst/>
            <a:cxnLst/>
            <a:rect l="l" t="t" r="r" b="b"/>
            <a:pathLst>
              <a:path w="72101" h="89754">
                <a:moveTo>
                  <a:pt x="54076" y="0"/>
                </a:moveTo>
                <a:lnTo>
                  <a:pt x="27038" y="0"/>
                </a:lnTo>
                <a:lnTo>
                  <a:pt x="9012" y="9011"/>
                </a:lnTo>
                <a:lnTo>
                  <a:pt x="9012" y="26674"/>
                </a:lnTo>
                <a:lnTo>
                  <a:pt x="0" y="44697"/>
                </a:lnTo>
                <a:lnTo>
                  <a:pt x="9012" y="62720"/>
                </a:lnTo>
                <a:lnTo>
                  <a:pt x="9012" y="80743"/>
                </a:lnTo>
                <a:lnTo>
                  <a:pt x="27038" y="89754"/>
                </a:lnTo>
                <a:lnTo>
                  <a:pt x="54076" y="89754"/>
                </a:lnTo>
                <a:lnTo>
                  <a:pt x="63088" y="80743"/>
                </a:lnTo>
                <a:lnTo>
                  <a:pt x="72101" y="62720"/>
                </a:lnTo>
                <a:lnTo>
                  <a:pt x="36050" y="62720"/>
                </a:lnTo>
                <a:lnTo>
                  <a:pt x="36050" y="53708"/>
                </a:lnTo>
                <a:lnTo>
                  <a:pt x="27038" y="44697"/>
                </a:lnTo>
                <a:lnTo>
                  <a:pt x="36050" y="35685"/>
                </a:lnTo>
                <a:lnTo>
                  <a:pt x="36050" y="26674"/>
                </a:lnTo>
                <a:lnTo>
                  <a:pt x="72101" y="26674"/>
                </a:lnTo>
                <a:lnTo>
                  <a:pt x="63088" y="9011"/>
                </a:lnTo>
                <a:lnTo>
                  <a:pt x="54076" y="0"/>
                </a:lnTo>
                <a:close/>
              </a:path>
              <a:path w="72101" h="89754">
                <a:moveTo>
                  <a:pt x="72101" y="26674"/>
                </a:moveTo>
                <a:lnTo>
                  <a:pt x="36050" y="26674"/>
                </a:lnTo>
                <a:lnTo>
                  <a:pt x="45063" y="35685"/>
                </a:lnTo>
                <a:lnTo>
                  <a:pt x="45063" y="53708"/>
                </a:lnTo>
                <a:lnTo>
                  <a:pt x="36050" y="62720"/>
                </a:lnTo>
                <a:lnTo>
                  <a:pt x="72101" y="62720"/>
                </a:lnTo>
                <a:lnTo>
                  <a:pt x="72101" y="26674"/>
                </a:lnTo>
                <a:close/>
              </a:path>
            </a:pathLst>
          </a:custGeom>
          <a:solidFill>
            <a:srgbClr val="EDB801"/>
          </a:solidFill>
        </p:spPr>
        <p:txBody>
          <a:bodyPr wrap="square" lIns="0" tIns="0" rIns="0" bIns="0" rtlCol="0">
            <a:noAutofit/>
          </a:bodyPr>
          <a:lstStyle/>
          <a:p>
            <a:endParaRPr/>
          </a:p>
        </p:txBody>
      </p:sp>
      <p:sp>
        <p:nvSpPr>
          <p:cNvPr id="72" name="object 72"/>
          <p:cNvSpPr/>
          <p:nvPr/>
        </p:nvSpPr>
        <p:spPr>
          <a:xfrm>
            <a:off x="5442799" y="167249"/>
            <a:ext cx="3714675" cy="3826785"/>
          </a:xfrm>
          <a:prstGeom prst="rect">
            <a:avLst/>
          </a:prstGeom>
          <a:blipFill>
            <a:blip r:embed="rId6" cstate="print"/>
            <a:stretch>
              <a:fillRect/>
            </a:stretch>
          </a:blipFill>
        </p:spPr>
        <p:txBody>
          <a:bodyPr wrap="square" lIns="0" tIns="0" rIns="0" bIns="0" rtlCol="0">
            <a:noAutofit/>
          </a:bodyPr>
          <a:lstStyle/>
          <a:p>
            <a:endParaRPr/>
          </a:p>
        </p:txBody>
      </p:sp>
      <p:sp>
        <p:nvSpPr>
          <p:cNvPr id="73" name="object 73"/>
          <p:cNvSpPr/>
          <p:nvPr/>
        </p:nvSpPr>
        <p:spPr>
          <a:xfrm>
            <a:off x="5611969" y="3440495"/>
            <a:ext cx="3357214" cy="487802"/>
          </a:xfrm>
          <a:custGeom>
            <a:avLst/>
            <a:gdLst/>
            <a:ahLst/>
            <a:cxnLst/>
            <a:rect l="l" t="t" r="r" b="b"/>
            <a:pathLst>
              <a:path w="3357214" h="487802">
                <a:moveTo>
                  <a:pt x="1945" y="0"/>
                </a:moveTo>
                <a:lnTo>
                  <a:pt x="1945" y="19375"/>
                </a:lnTo>
                <a:lnTo>
                  <a:pt x="0" y="40665"/>
                </a:lnTo>
                <a:lnTo>
                  <a:pt x="1945" y="61954"/>
                </a:lnTo>
                <a:lnTo>
                  <a:pt x="9729" y="79363"/>
                </a:lnTo>
                <a:lnTo>
                  <a:pt x="66168" y="106473"/>
                </a:lnTo>
                <a:lnTo>
                  <a:pt x="122619" y="131643"/>
                </a:lnTo>
                <a:lnTo>
                  <a:pt x="180993" y="154873"/>
                </a:lnTo>
                <a:lnTo>
                  <a:pt x="237428" y="178102"/>
                </a:lnTo>
                <a:lnTo>
                  <a:pt x="295829" y="201332"/>
                </a:lnTo>
                <a:lnTo>
                  <a:pt x="354204" y="222621"/>
                </a:lnTo>
                <a:lnTo>
                  <a:pt x="414546" y="241970"/>
                </a:lnTo>
                <a:lnTo>
                  <a:pt x="472921" y="261319"/>
                </a:lnTo>
                <a:lnTo>
                  <a:pt x="655861" y="313591"/>
                </a:lnTo>
                <a:lnTo>
                  <a:pt x="718143" y="329076"/>
                </a:lnTo>
                <a:lnTo>
                  <a:pt x="842708" y="356175"/>
                </a:lnTo>
                <a:lnTo>
                  <a:pt x="971154" y="379402"/>
                </a:lnTo>
                <a:lnTo>
                  <a:pt x="1348703" y="441346"/>
                </a:lnTo>
                <a:lnTo>
                  <a:pt x="1720431" y="470380"/>
                </a:lnTo>
                <a:lnTo>
                  <a:pt x="2107709" y="487802"/>
                </a:lnTo>
                <a:lnTo>
                  <a:pt x="2528218" y="481995"/>
                </a:lnTo>
                <a:lnTo>
                  <a:pt x="2938673" y="439408"/>
                </a:lnTo>
                <a:lnTo>
                  <a:pt x="2947115" y="437473"/>
                </a:lnTo>
                <a:lnTo>
                  <a:pt x="2136924" y="437473"/>
                </a:lnTo>
                <a:lnTo>
                  <a:pt x="2096040" y="435538"/>
                </a:lnTo>
                <a:lnTo>
                  <a:pt x="2057123" y="435538"/>
                </a:lnTo>
                <a:lnTo>
                  <a:pt x="1975383" y="431666"/>
                </a:lnTo>
                <a:lnTo>
                  <a:pt x="1510244" y="394889"/>
                </a:lnTo>
                <a:lnTo>
                  <a:pt x="1033437" y="331011"/>
                </a:lnTo>
                <a:lnTo>
                  <a:pt x="792095" y="282608"/>
                </a:lnTo>
                <a:lnTo>
                  <a:pt x="470980" y="193571"/>
                </a:lnTo>
                <a:lnTo>
                  <a:pt x="402850" y="170341"/>
                </a:lnTo>
                <a:lnTo>
                  <a:pt x="371722" y="158726"/>
                </a:lnTo>
                <a:lnTo>
                  <a:pt x="340594" y="149052"/>
                </a:lnTo>
                <a:lnTo>
                  <a:pt x="311380" y="137437"/>
                </a:lnTo>
                <a:lnTo>
                  <a:pt x="282192" y="127762"/>
                </a:lnTo>
                <a:lnTo>
                  <a:pt x="253005" y="116148"/>
                </a:lnTo>
                <a:lnTo>
                  <a:pt x="225758" y="106473"/>
                </a:lnTo>
                <a:lnTo>
                  <a:pt x="144017" y="71629"/>
                </a:lnTo>
                <a:lnTo>
                  <a:pt x="89524" y="44518"/>
                </a:lnTo>
                <a:lnTo>
                  <a:pt x="60331" y="30990"/>
                </a:lnTo>
                <a:lnTo>
                  <a:pt x="1945" y="0"/>
                </a:lnTo>
                <a:close/>
              </a:path>
              <a:path w="3357214" h="487802">
                <a:moveTo>
                  <a:pt x="3357214" y="267140"/>
                </a:moveTo>
                <a:lnTo>
                  <a:pt x="3302774" y="286489"/>
                </a:lnTo>
                <a:lnTo>
                  <a:pt x="3277441" y="294234"/>
                </a:lnTo>
                <a:lnTo>
                  <a:pt x="3250221" y="303911"/>
                </a:lnTo>
                <a:lnTo>
                  <a:pt x="3223001" y="311653"/>
                </a:lnTo>
                <a:lnTo>
                  <a:pt x="3193625" y="317461"/>
                </a:lnTo>
                <a:lnTo>
                  <a:pt x="3166405" y="325203"/>
                </a:lnTo>
                <a:lnTo>
                  <a:pt x="3139185" y="331011"/>
                </a:lnTo>
                <a:lnTo>
                  <a:pt x="3111965" y="338753"/>
                </a:lnTo>
                <a:lnTo>
                  <a:pt x="3084745" y="344560"/>
                </a:lnTo>
                <a:lnTo>
                  <a:pt x="3055638" y="350368"/>
                </a:lnTo>
                <a:lnTo>
                  <a:pt x="2973709" y="367790"/>
                </a:lnTo>
                <a:lnTo>
                  <a:pt x="2944602" y="373597"/>
                </a:lnTo>
                <a:lnTo>
                  <a:pt x="2917382" y="379402"/>
                </a:lnTo>
                <a:lnTo>
                  <a:pt x="2617693" y="416181"/>
                </a:lnTo>
                <a:lnTo>
                  <a:pt x="2537920" y="420051"/>
                </a:lnTo>
                <a:lnTo>
                  <a:pt x="2498895" y="423924"/>
                </a:lnTo>
                <a:lnTo>
                  <a:pt x="2257581" y="435538"/>
                </a:lnTo>
                <a:lnTo>
                  <a:pt x="2177781" y="435538"/>
                </a:lnTo>
                <a:lnTo>
                  <a:pt x="2136924" y="437473"/>
                </a:lnTo>
                <a:lnTo>
                  <a:pt x="2947115" y="437473"/>
                </a:lnTo>
                <a:lnTo>
                  <a:pt x="3014674" y="421989"/>
                </a:lnTo>
                <a:lnTo>
                  <a:pt x="3041893" y="418116"/>
                </a:lnTo>
                <a:lnTo>
                  <a:pt x="3067227" y="412309"/>
                </a:lnTo>
                <a:lnTo>
                  <a:pt x="3092560" y="404567"/>
                </a:lnTo>
                <a:lnTo>
                  <a:pt x="3142958" y="392952"/>
                </a:lnTo>
                <a:lnTo>
                  <a:pt x="3193625" y="377467"/>
                </a:lnTo>
                <a:lnTo>
                  <a:pt x="3218958" y="371660"/>
                </a:lnTo>
                <a:lnTo>
                  <a:pt x="3242405" y="361982"/>
                </a:lnTo>
                <a:lnTo>
                  <a:pt x="3267738" y="354240"/>
                </a:lnTo>
                <a:lnTo>
                  <a:pt x="3290916" y="344560"/>
                </a:lnTo>
                <a:lnTo>
                  <a:pt x="3316249" y="334883"/>
                </a:lnTo>
                <a:lnTo>
                  <a:pt x="3339696" y="325203"/>
                </a:lnTo>
                <a:lnTo>
                  <a:pt x="3357214" y="267140"/>
                </a:lnTo>
                <a:close/>
              </a:path>
            </a:pathLst>
          </a:custGeom>
          <a:solidFill>
            <a:srgbClr val="007EFF"/>
          </a:solidFill>
        </p:spPr>
        <p:txBody>
          <a:bodyPr wrap="square" lIns="0" tIns="0" rIns="0" bIns="0" rtlCol="0">
            <a:noAutofit/>
          </a:bodyPr>
          <a:lstStyle/>
          <a:p>
            <a:endParaRPr/>
          </a:p>
        </p:txBody>
      </p:sp>
      <p:sp>
        <p:nvSpPr>
          <p:cNvPr id="74" name="object 74"/>
          <p:cNvSpPr/>
          <p:nvPr/>
        </p:nvSpPr>
        <p:spPr>
          <a:xfrm>
            <a:off x="4452115" y="3234289"/>
            <a:ext cx="4491368" cy="3340912"/>
          </a:xfrm>
          <a:prstGeom prst="rect">
            <a:avLst/>
          </a:prstGeom>
          <a:blipFill>
            <a:blip r:embed="rId7" cstate="print"/>
            <a:stretch>
              <a:fillRect/>
            </a:stretch>
          </a:blipFill>
        </p:spPr>
        <p:txBody>
          <a:bodyPr wrap="square" lIns="0" tIns="0" rIns="0" bIns="0" rtlCol="0">
            <a:noAutofit/>
          </a:bodyPr>
          <a:lstStyle/>
          <a:p>
            <a:endParaRPr/>
          </a:p>
        </p:txBody>
      </p:sp>
      <p:sp>
        <p:nvSpPr>
          <p:cNvPr id="75" name="object 75"/>
          <p:cNvSpPr/>
          <p:nvPr/>
        </p:nvSpPr>
        <p:spPr>
          <a:xfrm>
            <a:off x="4698554" y="6177565"/>
            <a:ext cx="3851925" cy="143529"/>
          </a:xfrm>
          <a:custGeom>
            <a:avLst/>
            <a:gdLst/>
            <a:ahLst/>
            <a:cxnLst/>
            <a:rect l="l" t="t" r="r" b="b"/>
            <a:pathLst>
              <a:path w="3851925" h="143529">
                <a:moveTo>
                  <a:pt x="0" y="0"/>
                </a:moveTo>
                <a:lnTo>
                  <a:pt x="9050" y="64969"/>
                </a:lnTo>
                <a:lnTo>
                  <a:pt x="717235" y="143529"/>
                </a:lnTo>
                <a:lnTo>
                  <a:pt x="3107550" y="125396"/>
                </a:lnTo>
                <a:lnTo>
                  <a:pt x="3847482" y="101223"/>
                </a:lnTo>
                <a:lnTo>
                  <a:pt x="3851925" y="22663"/>
                </a:lnTo>
                <a:lnTo>
                  <a:pt x="0" y="0"/>
                </a:lnTo>
                <a:close/>
              </a:path>
            </a:pathLst>
          </a:custGeom>
          <a:solidFill>
            <a:srgbClr val="999999"/>
          </a:solidFill>
        </p:spPr>
        <p:txBody>
          <a:bodyPr wrap="square" lIns="0" tIns="0" rIns="0" bIns="0" rtlCol="0">
            <a:noAutofit/>
          </a:bodyPr>
          <a:lstStyle/>
          <a:p>
            <a:endParaRPr/>
          </a:p>
        </p:txBody>
      </p:sp>
      <p:sp>
        <p:nvSpPr>
          <p:cNvPr id="76" name="object 76"/>
          <p:cNvSpPr/>
          <p:nvPr/>
        </p:nvSpPr>
        <p:spPr>
          <a:xfrm>
            <a:off x="7315355" y="3950732"/>
            <a:ext cx="215924" cy="125371"/>
          </a:xfrm>
          <a:custGeom>
            <a:avLst/>
            <a:gdLst/>
            <a:ahLst/>
            <a:cxnLst/>
            <a:rect l="l" t="t" r="r" b="b"/>
            <a:pathLst>
              <a:path w="215924" h="125371">
                <a:moveTo>
                  <a:pt x="197772" y="0"/>
                </a:moveTo>
                <a:lnTo>
                  <a:pt x="0" y="5964"/>
                </a:lnTo>
                <a:lnTo>
                  <a:pt x="6093" y="125371"/>
                </a:lnTo>
                <a:lnTo>
                  <a:pt x="215924" y="114711"/>
                </a:lnTo>
                <a:lnTo>
                  <a:pt x="197772" y="0"/>
                </a:lnTo>
                <a:close/>
              </a:path>
            </a:pathLst>
          </a:custGeom>
          <a:solidFill>
            <a:srgbClr val="8F3825"/>
          </a:solidFill>
        </p:spPr>
        <p:txBody>
          <a:bodyPr wrap="square" lIns="0" tIns="0" rIns="0" bIns="0" rtlCol="0">
            <a:noAutofit/>
          </a:bodyPr>
          <a:lstStyle/>
          <a:p>
            <a:endParaRPr/>
          </a:p>
        </p:txBody>
      </p:sp>
      <p:sp>
        <p:nvSpPr>
          <p:cNvPr id="77" name="object 77"/>
          <p:cNvSpPr/>
          <p:nvPr/>
        </p:nvSpPr>
        <p:spPr>
          <a:xfrm>
            <a:off x="6463715" y="3952255"/>
            <a:ext cx="200818" cy="125371"/>
          </a:xfrm>
          <a:custGeom>
            <a:avLst/>
            <a:gdLst/>
            <a:ahLst/>
            <a:cxnLst/>
            <a:rect l="l" t="t" r="r" b="b"/>
            <a:pathLst>
              <a:path w="200818" h="125371">
                <a:moveTo>
                  <a:pt x="0" y="0"/>
                </a:moveTo>
                <a:lnTo>
                  <a:pt x="9012" y="125371"/>
                </a:lnTo>
                <a:lnTo>
                  <a:pt x="200818" y="125371"/>
                </a:lnTo>
                <a:lnTo>
                  <a:pt x="196248" y="4441"/>
                </a:lnTo>
                <a:lnTo>
                  <a:pt x="0" y="0"/>
                </a:lnTo>
                <a:close/>
              </a:path>
            </a:pathLst>
          </a:custGeom>
          <a:solidFill>
            <a:srgbClr val="8F3825"/>
          </a:solidFill>
        </p:spPr>
        <p:txBody>
          <a:bodyPr wrap="square" lIns="0" tIns="0" rIns="0" bIns="0" rtlCol="0">
            <a:noAutofit/>
          </a:bodyPr>
          <a:lstStyle/>
          <a:p>
            <a:endParaRPr/>
          </a:p>
        </p:txBody>
      </p:sp>
      <p:sp>
        <p:nvSpPr>
          <p:cNvPr id="78" name="object 78"/>
          <p:cNvSpPr/>
          <p:nvPr/>
        </p:nvSpPr>
        <p:spPr>
          <a:xfrm>
            <a:off x="4640862" y="4290298"/>
            <a:ext cx="3970420" cy="1919294"/>
          </a:xfrm>
          <a:prstGeom prst="rect">
            <a:avLst/>
          </a:prstGeom>
          <a:blipFill>
            <a:blip r:embed="rId8" cstate="print"/>
            <a:stretch>
              <a:fillRect/>
            </a:stretch>
          </a:blipFill>
        </p:spPr>
        <p:txBody>
          <a:bodyPr wrap="square" lIns="0" tIns="0" rIns="0" bIns="0" rtlCol="0">
            <a:noAutofit/>
          </a:bodyPr>
          <a:lstStyle/>
          <a:p>
            <a:endParaRPr/>
          </a:p>
        </p:txBody>
      </p:sp>
      <p:sp>
        <p:nvSpPr>
          <p:cNvPr id="79" name="object 79"/>
          <p:cNvSpPr/>
          <p:nvPr/>
        </p:nvSpPr>
        <p:spPr>
          <a:xfrm>
            <a:off x="7342520" y="3983978"/>
            <a:ext cx="123893" cy="93647"/>
          </a:xfrm>
          <a:custGeom>
            <a:avLst/>
            <a:gdLst/>
            <a:ahLst/>
            <a:cxnLst/>
            <a:rect l="l" t="t" r="r" b="b"/>
            <a:pathLst>
              <a:path w="123893" h="93647">
                <a:moveTo>
                  <a:pt x="15105" y="0"/>
                </a:moveTo>
                <a:lnTo>
                  <a:pt x="13582" y="2918"/>
                </a:lnTo>
                <a:lnTo>
                  <a:pt x="10536" y="13577"/>
                </a:lnTo>
                <a:lnTo>
                  <a:pt x="7616" y="19541"/>
                </a:lnTo>
                <a:lnTo>
                  <a:pt x="7616" y="28677"/>
                </a:lnTo>
                <a:lnTo>
                  <a:pt x="4569" y="37687"/>
                </a:lnTo>
                <a:lnTo>
                  <a:pt x="4569" y="46823"/>
                </a:lnTo>
                <a:lnTo>
                  <a:pt x="0" y="69410"/>
                </a:lnTo>
                <a:lnTo>
                  <a:pt x="0" y="89079"/>
                </a:lnTo>
                <a:lnTo>
                  <a:pt x="3046" y="93647"/>
                </a:lnTo>
                <a:lnTo>
                  <a:pt x="4569" y="92124"/>
                </a:lnTo>
                <a:lnTo>
                  <a:pt x="9139" y="92124"/>
                </a:lnTo>
                <a:lnTo>
                  <a:pt x="16629" y="90602"/>
                </a:lnTo>
                <a:lnTo>
                  <a:pt x="25641" y="90602"/>
                </a:lnTo>
                <a:lnTo>
                  <a:pt x="33258" y="89079"/>
                </a:lnTo>
                <a:lnTo>
                  <a:pt x="66516" y="89079"/>
                </a:lnTo>
                <a:lnTo>
                  <a:pt x="75529" y="87556"/>
                </a:lnTo>
                <a:lnTo>
                  <a:pt x="86065" y="86033"/>
                </a:lnTo>
                <a:lnTo>
                  <a:pt x="95204" y="84511"/>
                </a:lnTo>
                <a:lnTo>
                  <a:pt x="123893" y="84511"/>
                </a:lnTo>
                <a:lnTo>
                  <a:pt x="116276" y="4441"/>
                </a:lnTo>
                <a:lnTo>
                  <a:pt x="15105" y="0"/>
                </a:lnTo>
                <a:close/>
              </a:path>
            </a:pathLst>
          </a:custGeom>
          <a:solidFill>
            <a:srgbClr val="C6422F"/>
          </a:solidFill>
        </p:spPr>
        <p:txBody>
          <a:bodyPr wrap="square" lIns="0" tIns="0" rIns="0" bIns="0" rtlCol="0">
            <a:noAutofit/>
          </a:bodyPr>
          <a:lstStyle/>
          <a:p>
            <a:endParaRPr/>
          </a:p>
        </p:txBody>
      </p:sp>
      <p:sp>
        <p:nvSpPr>
          <p:cNvPr id="80" name="object 80"/>
          <p:cNvSpPr/>
          <p:nvPr/>
        </p:nvSpPr>
        <p:spPr>
          <a:xfrm>
            <a:off x="6500020" y="3977887"/>
            <a:ext cx="117673" cy="92124"/>
          </a:xfrm>
          <a:custGeom>
            <a:avLst/>
            <a:gdLst/>
            <a:ahLst/>
            <a:cxnLst/>
            <a:rect l="l" t="t" r="r" b="b"/>
            <a:pathLst>
              <a:path w="117673" h="92124">
                <a:moveTo>
                  <a:pt x="4442" y="0"/>
                </a:moveTo>
                <a:lnTo>
                  <a:pt x="0" y="92124"/>
                </a:lnTo>
                <a:lnTo>
                  <a:pt x="117673" y="66492"/>
                </a:lnTo>
                <a:lnTo>
                  <a:pt x="107137" y="4568"/>
                </a:lnTo>
                <a:lnTo>
                  <a:pt x="4442" y="0"/>
                </a:lnTo>
                <a:close/>
              </a:path>
            </a:pathLst>
          </a:custGeom>
          <a:solidFill>
            <a:srgbClr val="C6422F"/>
          </a:solidFill>
        </p:spPr>
        <p:txBody>
          <a:bodyPr wrap="square" lIns="0" tIns="0" rIns="0" bIns="0" rtlCol="0">
            <a:noAutofit/>
          </a:bodyPr>
          <a:lstStyle/>
          <a:p>
            <a:endParaRPr/>
          </a:p>
        </p:txBody>
      </p:sp>
      <p:sp>
        <p:nvSpPr>
          <p:cNvPr id="81" name="object 81"/>
          <p:cNvSpPr/>
          <p:nvPr/>
        </p:nvSpPr>
        <p:spPr>
          <a:xfrm>
            <a:off x="5559244" y="3980932"/>
            <a:ext cx="572270" cy="113316"/>
          </a:xfrm>
          <a:custGeom>
            <a:avLst/>
            <a:gdLst/>
            <a:ahLst/>
            <a:cxnLst/>
            <a:rect l="l" t="t" r="r" b="b"/>
            <a:pathLst>
              <a:path w="572270" h="113316">
                <a:moveTo>
                  <a:pt x="60397" y="0"/>
                </a:moveTo>
                <a:lnTo>
                  <a:pt x="0" y="113316"/>
                </a:lnTo>
                <a:lnTo>
                  <a:pt x="484681" y="108747"/>
                </a:lnTo>
                <a:lnTo>
                  <a:pt x="572270" y="3045"/>
                </a:lnTo>
                <a:lnTo>
                  <a:pt x="60397" y="0"/>
                </a:lnTo>
                <a:close/>
              </a:path>
            </a:pathLst>
          </a:custGeom>
          <a:solidFill>
            <a:srgbClr val="B3ACAF"/>
          </a:solidFill>
        </p:spPr>
        <p:txBody>
          <a:bodyPr wrap="square" lIns="0" tIns="0" rIns="0" bIns="0" rtlCol="0">
            <a:noAutofit/>
          </a:bodyPr>
          <a:lstStyle/>
          <a:p>
            <a:endParaRPr/>
          </a:p>
        </p:txBody>
      </p:sp>
      <p:sp>
        <p:nvSpPr>
          <p:cNvPr id="82" name="object 82"/>
          <p:cNvSpPr/>
          <p:nvPr/>
        </p:nvSpPr>
        <p:spPr>
          <a:xfrm>
            <a:off x="6217579" y="3976365"/>
            <a:ext cx="226460" cy="105702"/>
          </a:xfrm>
          <a:custGeom>
            <a:avLst/>
            <a:gdLst/>
            <a:ahLst/>
            <a:cxnLst/>
            <a:rect l="l" t="t" r="r" b="b"/>
            <a:pathLst>
              <a:path w="226460" h="105702">
                <a:moveTo>
                  <a:pt x="212878" y="0"/>
                </a:moveTo>
                <a:lnTo>
                  <a:pt x="0" y="7613"/>
                </a:lnTo>
                <a:lnTo>
                  <a:pt x="96601" y="102783"/>
                </a:lnTo>
                <a:lnTo>
                  <a:pt x="226460" y="105702"/>
                </a:lnTo>
                <a:lnTo>
                  <a:pt x="212878" y="0"/>
                </a:lnTo>
                <a:close/>
              </a:path>
            </a:pathLst>
          </a:custGeom>
          <a:solidFill>
            <a:srgbClr val="B3ACAF"/>
          </a:solidFill>
        </p:spPr>
        <p:txBody>
          <a:bodyPr wrap="square" lIns="0" tIns="0" rIns="0" bIns="0" rtlCol="0">
            <a:noAutofit/>
          </a:bodyPr>
          <a:lstStyle/>
          <a:p>
            <a:endParaRPr/>
          </a:p>
        </p:txBody>
      </p:sp>
      <p:sp>
        <p:nvSpPr>
          <p:cNvPr id="83" name="object 83"/>
          <p:cNvSpPr/>
          <p:nvPr/>
        </p:nvSpPr>
        <p:spPr>
          <a:xfrm>
            <a:off x="7547909" y="3971796"/>
            <a:ext cx="342737" cy="99738"/>
          </a:xfrm>
          <a:custGeom>
            <a:avLst/>
            <a:gdLst/>
            <a:ahLst/>
            <a:cxnLst/>
            <a:rect l="l" t="t" r="r" b="b"/>
            <a:pathLst>
              <a:path w="342737" h="99738">
                <a:moveTo>
                  <a:pt x="338167" y="0"/>
                </a:moveTo>
                <a:lnTo>
                  <a:pt x="0" y="7613"/>
                </a:lnTo>
                <a:lnTo>
                  <a:pt x="5966" y="99738"/>
                </a:lnTo>
                <a:lnTo>
                  <a:pt x="342737" y="92251"/>
                </a:lnTo>
                <a:lnTo>
                  <a:pt x="338167" y="0"/>
                </a:lnTo>
                <a:close/>
              </a:path>
            </a:pathLst>
          </a:custGeom>
          <a:solidFill>
            <a:srgbClr val="B3ACAF"/>
          </a:solidFill>
        </p:spPr>
        <p:txBody>
          <a:bodyPr wrap="square" lIns="0" tIns="0" rIns="0" bIns="0" rtlCol="0">
            <a:noAutofit/>
          </a:bodyPr>
          <a:lstStyle/>
          <a:p>
            <a:endParaRPr/>
          </a:p>
        </p:txBody>
      </p:sp>
      <p:sp>
        <p:nvSpPr>
          <p:cNvPr id="84" name="object 84"/>
          <p:cNvSpPr/>
          <p:nvPr/>
        </p:nvSpPr>
        <p:spPr>
          <a:xfrm>
            <a:off x="5864306" y="4712094"/>
            <a:ext cx="1987115" cy="90729"/>
          </a:xfrm>
          <a:custGeom>
            <a:avLst/>
            <a:gdLst/>
            <a:ahLst/>
            <a:cxnLst/>
            <a:rect l="l" t="t" r="r" b="b"/>
            <a:pathLst>
              <a:path w="1987115" h="90729">
                <a:moveTo>
                  <a:pt x="1882898" y="0"/>
                </a:moveTo>
                <a:lnTo>
                  <a:pt x="57376" y="3045"/>
                </a:lnTo>
                <a:lnTo>
                  <a:pt x="0" y="83115"/>
                </a:lnTo>
                <a:lnTo>
                  <a:pt x="1987115" y="90729"/>
                </a:lnTo>
                <a:lnTo>
                  <a:pt x="1882898" y="0"/>
                </a:lnTo>
                <a:close/>
              </a:path>
            </a:pathLst>
          </a:custGeom>
          <a:solidFill>
            <a:srgbClr val="D3D1C6"/>
          </a:solidFill>
        </p:spPr>
        <p:txBody>
          <a:bodyPr wrap="square" lIns="0" tIns="0" rIns="0" bIns="0" rtlCol="0">
            <a:noAutofit/>
          </a:bodyPr>
          <a:lstStyle/>
          <a:p>
            <a:endParaRPr/>
          </a:p>
        </p:txBody>
      </p:sp>
      <p:sp>
        <p:nvSpPr>
          <p:cNvPr id="85" name="object 85"/>
          <p:cNvSpPr/>
          <p:nvPr/>
        </p:nvSpPr>
        <p:spPr>
          <a:xfrm>
            <a:off x="5898960" y="4627456"/>
            <a:ext cx="95204" cy="84638"/>
          </a:xfrm>
          <a:custGeom>
            <a:avLst/>
            <a:gdLst/>
            <a:ahLst/>
            <a:cxnLst/>
            <a:rect l="l" t="t" r="r" b="b"/>
            <a:pathLst>
              <a:path w="95204" h="84638">
                <a:moveTo>
                  <a:pt x="36304" y="0"/>
                </a:moveTo>
                <a:lnTo>
                  <a:pt x="0" y="84638"/>
                </a:lnTo>
                <a:lnTo>
                  <a:pt x="95204" y="83115"/>
                </a:lnTo>
                <a:lnTo>
                  <a:pt x="93681" y="1522"/>
                </a:lnTo>
                <a:lnTo>
                  <a:pt x="36304" y="0"/>
                </a:lnTo>
                <a:close/>
              </a:path>
            </a:pathLst>
          </a:custGeom>
          <a:solidFill>
            <a:srgbClr val="D3D1C6"/>
          </a:solidFill>
        </p:spPr>
        <p:txBody>
          <a:bodyPr wrap="square" lIns="0" tIns="0" rIns="0" bIns="0" rtlCol="0">
            <a:noAutofit/>
          </a:bodyPr>
          <a:lstStyle/>
          <a:p>
            <a:endParaRPr/>
          </a:p>
        </p:txBody>
      </p:sp>
      <p:sp>
        <p:nvSpPr>
          <p:cNvPr id="86" name="object 86"/>
          <p:cNvSpPr/>
          <p:nvPr/>
        </p:nvSpPr>
        <p:spPr>
          <a:xfrm>
            <a:off x="6104349" y="4648648"/>
            <a:ext cx="126812" cy="71060"/>
          </a:xfrm>
          <a:custGeom>
            <a:avLst/>
            <a:gdLst/>
            <a:ahLst/>
            <a:cxnLst/>
            <a:rect l="l" t="t" r="r" b="b"/>
            <a:pathLst>
              <a:path w="126812" h="71060">
                <a:moveTo>
                  <a:pt x="122369" y="0"/>
                </a:moveTo>
                <a:lnTo>
                  <a:pt x="0" y="3045"/>
                </a:lnTo>
                <a:lnTo>
                  <a:pt x="3046" y="71060"/>
                </a:lnTo>
                <a:lnTo>
                  <a:pt x="126812" y="61924"/>
                </a:lnTo>
                <a:lnTo>
                  <a:pt x="122369" y="0"/>
                </a:lnTo>
                <a:close/>
              </a:path>
            </a:pathLst>
          </a:custGeom>
          <a:solidFill>
            <a:srgbClr val="D3D1C6"/>
          </a:solidFill>
        </p:spPr>
        <p:txBody>
          <a:bodyPr wrap="square" lIns="0" tIns="0" rIns="0" bIns="0" rtlCol="0">
            <a:noAutofit/>
          </a:bodyPr>
          <a:lstStyle/>
          <a:p>
            <a:endParaRPr/>
          </a:p>
        </p:txBody>
      </p:sp>
      <p:sp>
        <p:nvSpPr>
          <p:cNvPr id="87" name="object 87"/>
          <p:cNvSpPr/>
          <p:nvPr/>
        </p:nvSpPr>
        <p:spPr>
          <a:xfrm>
            <a:off x="6359498" y="4644079"/>
            <a:ext cx="101171" cy="78547"/>
          </a:xfrm>
          <a:custGeom>
            <a:avLst/>
            <a:gdLst/>
            <a:ahLst/>
            <a:cxnLst/>
            <a:rect l="l" t="t" r="r" b="b"/>
            <a:pathLst>
              <a:path w="101171" h="78547">
                <a:moveTo>
                  <a:pt x="95204" y="0"/>
                </a:moveTo>
                <a:lnTo>
                  <a:pt x="52933" y="0"/>
                </a:lnTo>
                <a:lnTo>
                  <a:pt x="45317" y="1522"/>
                </a:lnTo>
                <a:lnTo>
                  <a:pt x="19675" y="1522"/>
                </a:lnTo>
                <a:lnTo>
                  <a:pt x="13582" y="3045"/>
                </a:lnTo>
                <a:lnTo>
                  <a:pt x="3046" y="3045"/>
                </a:lnTo>
                <a:lnTo>
                  <a:pt x="0" y="4568"/>
                </a:lnTo>
                <a:lnTo>
                  <a:pt x="7616" y="78547"/>
                </a:lnTo>
                <a:lnTo>
                  <a:pt x="10662" y="77151"/>
                </a:lnTo>
                <a:lnTo>
                  <a:pt x="21198" y="77151"/>
                </a:lnTo>
                <a:lnTo>
                  <a:pt x="27165" y="75628"/>
                </a:lnTo>
                <a:lnTo>
                  <a:pt x="54457" y="75628"/>
                </a:lnTo>
                <a:lnTo>
                  <a:pt x="77052" y="71060"/>
                </a:lnTo>
                <a:lnTo>
                  <a:pt x="86065" y="71060"/>
                </a:lnTo>
                <a:lnTo>
                  <a:pt x="96728" y="69537"/>
                </a:lnTo>
                <a:lnTo>
                  <a:pt x="101171" y="68015"/>
                </a:lnTo>
                <a:lnTo>
                  <a:pt x="99647" y="62051"/>
                </a:lnTo>
                <a:lnTo>
                  <a:pt x="99647" y="31723"/>
                </a:lnTo>
                <a:lnTo>
                  <a:pt x="98124" y="18145"/>
                </a:lnTo>
                <a:lnTo>
                  <a:pt x="96728" y="9136"/>
                </a:lnTo>
                <a:lnTo>
                  <a:pt x="95204" y="1522"/>
                </a:lnTo>
                <a:lnTo>
                  <a:pt x="95204" y="0"/>
                </a:lnTo>
                <a:close/>
              </a:path>
            </a:pathLst>
          </a:custGeom>
          <a:solidFill>
            <a:srgbClr val="D3D1C6"/>
          </a:solidFill>
        </p:spPr>
        <p:txBody>
          <a:bodyPr wrap="square" lIns="0" tIns="0" rIns="0" bIns="0" rtlCol="0">
            <a:noAutofit/>
          </a:bodyPr>
          <a:lstStyle/>
          <a:p>
            <a:endParaRPr/>
          </a:p>
        </p:txBody>
      </p:sp>
      <p:sp>
        <p:nvSpPr>
          <p:cNvPr id="88" name="object 88"/>
          <p:cNvSpPr/>
          <p:nvPr/>
        </p:nvSpPr>
        <p:spPr>
          <a:xfrm>
            <a:off x="6708329" y="4642557"/>
            <a:ext cx="132905" cy="75628"/>
          </a:xfrm>
          <a:custGeom>
            <a:avLst/>
            <a:gdLst/>
            <a:ahLst/>
            <a:cxnLst/>
            <a:rect l="l" t="t" r="r" b="b"/>
            <a:pathLst>
              <a:path w="132905" h="75628">
                <a:moveTo>
                  <a:pt x="116276" y="0"/>
                </a:moveTo>
                <a:lnTo>
                  <a:pt x="0" y="0"/>
                </a:lnTo>
                <a:lnTo>
                  <a:pt x="1523" y="75628"/>
                </a:lnTo>
                <a:lnTo>
                  <a:pt x="132905" y="69537"/>
                </a:lnTo>
                <a:lnTo>
                  <a:pt x="116276" y="0"/>
                </a:lnTo>
                <a:close/>
              </a:path>
            </a:pathLst>
          </a:custGeom>
          <a:solidFill>
            <a:srgbClr val="D3D1C6"/>
          </a:solidFill>
        </p:spPr>
        <p:txBody>
          <a:bodyPr wrap="square" lIns="0" tIns="0" rIns="0" bIns="0" rtlCol="0">
            <a:noAutofit/>
          </a:bodyPr>
          <a:lstStyle/>
          <a:p>
            <a:endParaRPr/>
          </a:p>
        </p:txBody>
      </p:sp>
      <p:sp>
        <p:nvSpPr>
          <p:cNvPr id="89" name="object 89"/>
          <p:cNvSpPr/>
          <p:nvPr/>
        </p:nvSpPr>
        <p:spPr>
          <a:xfrm>
            <a:off x="6945452" y="4642557"/>
            <a:ext cx="119196" cy="84638"/>
          </a:xfrm>
          <a:custGeom>
            <a:avLst/>
            <a:gdLst/>
            <a:ahLst/>
            <a:cxnLst/>
            <a:rect l="l" t="t" r="r" b="b"/>
            <a:pathLst>
              <a:path w="119196" h="84638">
                <a:moveTo>
                  <a:pt x="119196" y="0"/>
                </a:moveTo>
                <a:lnTo>
                  <a:pt x="0" y="0"/>
                </a:lnTo>
                <a:lnTo>
                  <a:pt x="27165" y="84638"/>
                </a:lnTo>
                <a:lnTo>
                  <a:pt x="107137" y="81592"/>
                </a:lnTo>
                <a:lnTo>
                  <a:pt x="119196" y="0"/>
                </a:lnTo>
                <a:close/>
              </a:path>
            </a:pathLst>
          </a:custGeom>
          <a:solidFill>
            <a:srgbClr val="D3D1C6"/>
          </a:solidFill>
        </p:spPr>
        <p:txBody>
          <a:bodyPr wrap="square" lIns="0" tIns="0" rIns="0" bIns="0" rtlCol="0">
            <a:noAutofit/>
          </a:bodyPr>
          <a:lstStyle/>
          <a:p>
            <a:endParaRPr/>
          </a:p>
        </p:txBody>
      </p:sp>
      <p:sp>
        <p:nvSpPr>
          <p:cNvPr id="90" name="object 90"/>
          <p:cNvSpPr/>
          <p:nvPr/>
        </p:nvSpPr>
        <p:spPr>
          <a:xfrm>
            <a:off x="7191588" y="4639638"/>
            <a:ext cx="117673" cy="89079"/>
          </a:xfrm>
          <a:custGeom>
            <a:avLst/>
            <a:gdLst/>
            <a:ahLst/>
            <a:cxnLst/>
            <a:rect l="l" t="t" r="r" b="b"/>
            <a:pathLst>
              <a:path w="117673" h="89079">
                <a:moveTo>
                  <a:pt x="0" y="0"/>
                </a:moveTo>
                <a:lnTo>
                  <a:pt x="4442" y="89079"/>
                </a:lnTo>
                <a:lnTo>
                  <a:pt x="117673" y="77024"/>
                </a:lnTo>
                <a:lnTo>
                  <a:pt x="108660" y="2918"/>
                </a:lnTo>
                <a:lnTo>
                  <a:pt x="0" y="0"/>
                </a:lnTo>
                <a:close/>
              </a:path>
            </a:pathLst>
          </a:custGeom>
          <a:solidFill>
            <a:srgbClr val="D3D1C6"/>
          </a:solidFill>
        </p:spPr>
        <p:txBody>
          <a:bodyPr wrap="square" lIns="0" tIns="0" rIns="0" bIns="0" rtlCol="0">
            <a:noAutofit/>
          </a:bodyPr>
          <a:lstStyle/>
          <a:p>
            <a:endParaRPr/>
          </a:p>
        </p:txBody>
      </p:sp>
      <p:sp>
        <p:nvSpPr>
          <p:cNvPr id="91" name="object 91"/>
          <p:cNvSpPr/>
          <p:nvPr/>
        </p:nvSpPr>
        <p:spPr>
          <a:xfrm>
            <a:off x="7568980" y="4636593"/>
            <a:ext cx="191806" cy="81592"/>
          </a:xfrm>
          <a:custGeom>
            <a:avLst/>
            <a:gdLst/>
            <a:ahLst/>
            <a:cxnLst/>
            <a:rect l="l" t="t" r="r" b="b"/>
            <a:pathLst>
              <a:path w="191806" h="81592">
                <a:moveTo>
                  <a:pt x="123893" y="0"/>
                </a:moveTo>
                <a:lnTo>
                  <a:pt x="15105" y="1522"/>
                </a:lnTo>
                <a:lnTo>
                  <a:pt x="6093" y="40732"/>
                </a:lnTo>
                <a:lnTo>
                  <a:pt x="1523" y="54310"/>
                </a:lnTo>
                <a:lnTo>
                  <a:pt x="0" y="68015"/>
                </a:lnTo>
                <a:lnTo>
                  <a:pt x="0" y="77024"/>
                </a:lnTo>
                <a:lnTo>
                  <a:pt x="1523" y="81592"/>
                </a:lnTo>
                <a:lnTo>
                  <a:pt x="3046" y="80069"/>
                </a:lnTo>
                <a:lnTo>
                  <a:pt x="154570" y="80069"/>
                </a:lnTo>
                <a:lnTo>
                  <a:pt x="191806" y="77024"/>
                </a:lnTo>
                <a:lnTo>
                  <a:pt x="123893" y="0"/>
                </a:lnTo>
                <a:close/>
              </a:path>
              <a:path w="191806" h="81592">
                <a:moveTo>
                  <a:pt x="154570" y="80069"/>
                </a:moveTo>
                <a:lnTo>
                  <a:pt x="132905" y="80069"/>
                </a:lnTo>
                <a:lnTo>
                  <a:pt x="135952" y="81592"/>
                </a:lnTo>
                <a:lnTo>
                  <a:pt x="154570" y="80069"/>
                </a:lnTo>
                <a:close/>
              </a:path>
            </a:pathLst>
          </a:custGeom>
          <a:solidFill>
            <a:srgbClr val="D3D1C6"/>
          </a:solidFill>
        </p:spPr>
        <p:txBody>
          <a:bodyPr wrap="square" lIns="0" tIns="0" rIns="0" bIns="0" rtlCol="0">
            <a:noAutofit/>
          </a:bodyPr>
          <a:lstStyle/>
          <a:p>
            <a:endParaRPr/>
          </a:p>
        </p:txBody>
      </p:sp>
      <p:sp>
        <p:nvSpPr>
          <p:cNvPr id="92" name="object 92"/>
          <p:cNvSpPr/>
          <p:nvPr/>
        </p:nvSpPr>
        <p:spPr>
          <a:xfrm>
            <a:off x="6875889" y="4319358"/>
            <a:ext cx="782203" cy="137425"/>
          </a:xfrm>
          <a:custGeom>
            <a:avLst/>
            <a:gdLst/>
            <a:ahLst/>
            <a:cxnLst/>
            <a:rect l="l" t="t" r="r" b="b"/>
            <a:pathLst>
              <a:path w="782203" h="137425">
                <a:moveTo>
                  <a:pt x="434895" y="48346"/>
                </a:moveTo>
                <a:lnTo>
                  <a:pt x="336771" y="48346"/>
                </a:lnTo>
                <a:lnTo>
                  <a:pt x="350353" y="49869"/>
                </a:lnTo>
                <a:lnTo>
                  <a:pt x="360889" y="49869"/>
                </a:lnTo>
                <a:lnTo>
                  <a:pt x="371552" y="52787"/>
                </a:lnTo>
                <a:lnTo>
                  <a:pt x="380565" y="55833"/>
                </a:lnTo>
                <a:lnTo>
                  <a:pt x="389578" y="63446"/>
                </a:lnTo>
                <a:lnTo>
                  <a:pt x="395671" y="67888"/>
                </a:lnTo>
                <a:lnTo>
                  <a:pt x="403287" y="77024"/>
                </a:lnTo>
                <a:lnTo>
                  <a:pt x="409253" y="84511"/>
                </a:lnTo>
                <a:lnTo>
                  <a:pt x="415347" y="93647"/>
                </a:lnTo>
                <a:lnTo>
                  <a:pt x="418266" y="101134"/>
                </a:lnTo>
                <a:lnTo>
                  <a:pt x="422836" y="108747"/>
                </a:lnTo>
                <a:lnTo>
                  <a:pt x="425883" y="114711"/>
                </a:lnTo>
                <a:lnTo>
                  <a:pt x="428929" y="122325"/>
                </a:lnTo>
                <a:lnTo>
                  <a:pt x="433372" y="132857"/>
                </a:lnTo>
                <a:lnTo>
                  <a:pt x="434895" y="137425"/>
                </a:lnTo>
                <a:lnTo>
                  <a:pt x="667449" y="129939"/>
                </a:lnTo>
                <a:lnTo>
                  <a:pt x="667449" y="120802"/>
                </a:lnTo>
                <a:lnTo>
                  <a:pt x="668972" y="111793"/>
                </a:lnTo>
                <a:lnTo>
                  <a:pt x="670800" y="108747"/>
                </a:lnTo>
                <a:lnTo>
                  <a:pt x="457618" y="108747"/>
                </a:lnTo>
                <a:lnTo>
                  <a:pt x="456094" y="104179"/>
                </a:lnTo>
                <a:lnTo>
                  <a:pt x="454571" y="92124"/>
                </a:lnTo>
                <a:lnTo>
                  <a:pt x="451524" y="82988"/>
                </a:lnTo>
                <a:lnTo>
                  <a:pt x="450001" y="75501"/>
                </a:lnTo>
                <a:lnTo>
                  <a:pt x="445558" y="66365"/>
                </a:lnTo>
                <a:lnTo>
                  <a:pt x="442512" y="58878"/>
                </a:lnTo>
                <a:lnTo>
                  <a:pt x="434895" y="48346"/>
                </a:lnTo>
                <a:close/>
              </a:path>
              <a:path w="782203" h="137425">
                <a:moveTo>
                  <a:pt x="200655" y="42255"/>
                </a:moveTo>
                <a:lnTo>
                  <a:pt x="126939" y="42255"/>
                </a:lnTo>
                <a:lnTo>
                  <a:pt x="144965" y="45301"/>
                </a:lnTo>
                <a:lnTo>
                  <a:pt x="155628" y="51265"/>
                </a:lnTo>
                <a:lnTo>
                  <a:pt x="160071" y="55833"/>
                </a:lnTo>
                <a:lnTo>
                  <a:pt x="167687" y="64969"/>
                </a:lnTo>
                <a:lnTo>
                  <a:pt x="173653" y="73979"/>
                </a:lnTo>
                <a:lnTo>
                  <a:pt x="179746" y="82988"/>
                </a:lnTo>
                <a:lnTo>
                  <a:pt x="182793" y="92124"/>
                </a:lnTo>
                <a:lnTo>
                  <a:pt x="185839" y="101134"/>
                </a:lnTo>
                <a:lnTo>
                  <a:pt x="188759" y="108747"/>
                </a:lnTo>
                <a:lnTo>
                  <a:pt x="191806" y="117757"/>
                </a:lnTo>
                <a:lnTo>
                  <a:pt x="194852" y="129939"/>
                </a:lnTo>
                <a:lnTo>
                  <a:pt x="196375" y="135903"/>
                </a:lnTo>
                <a:lnTo>
                  <a:pt x="276347" y="132857"/>
                </a:lnTo>
                <a:lnTo>
                  <a:pt x="276347" y="128416"/>
                </a:lnTo>
                <a:lnTo>
                  <a:pt x="277871" y="119280"/>
                </a:lnTo>
                <a:lnTo>
                  <a:pt x="278490" y="116234"/>
                </a:lnTo>
                <a:lnTo>
                  <a:pt x="228110" y="116234"/>
                </a:lnTo>
                <a:lnTo>
                  <a:pt x="226587" y="110270"/>
                </a:lnTo>
                <a:lnTo>
                  <a:pt x="225064" y="98215"/>
                </a:lnTo>
                <a:lnTo>
                  <a:pt x="222017" y="87556"/>
                </a:lnTo>
                <a:lnTo>
                  <a:pt x="218971" y="78547"/>
                </a:lnTo>
                <a:lnTo>
                  <a:pt x="214528" y="67888"/>
                </a:lnTo>
                <a:lnTo>
                  <a:pt x="211481" y="58878"/>
                </a:lnTo>
                <a:lnTo>
                  <a:pt x="203865" y="46823"/>
                </a:lnTo>
                <a:lnTo>
                  <a:pt x="200655" y="42255"/>
                </a:lnTo>
                <a:close/>
              </a:path>
              <a:path w="782203" h="137425">
                <a:moveTo>
                  <a:pt x="134429" y="4441"/>
                </a:moveTo>
                <a:lnTo>
                  <a:pt x="125416" y="4441"/>
                </a:lnTo>
                <a:lnTo>
                  <a:pt x="117800" y="5964"/>
                </a:lnTo>
                <a:lnTo>
                  <a:pt x="105740" y="5964"/>
                </a:lnTo>
                <a:lnTo>
                  <a:pt x="98251" y="7486"/>
                </a:lnTo>
                <a:lnTo>
                  <a:pt x="89111" y="9009"/>
                </a:lnTo>
                <a:lnTo>
                  <a:pt x="66516" y="18145"/>
                </a:lnTo>
                <a:lnTo>
                  <a:pt x="54457" y="27155"/>
                </a:lnTo>
                <a:lnTo>
                  <a:pt x="40874" y="36164"/>
                </a:lnTo>
                <a:lnTo>
                  <a:pt x="22722" y="57355"/>
                </a:lnTo>
                <a:lnTo>
                  <a:pt x="18152" y="69410"/>
                </a:lnTo>
                <a:lnTo>
                  <a:pt x="12186" y="78547"/>
                </a:lnTo>
                <a:lnTo>
                  <a:pt x="7616" y="89079"/>
                </a:lnTo>
                <a:lnTo>
                  <a:pt x="4569" y="98215"/>
                </a:lnTo>
                <a:lnTo>
                  <a:pt x="3046" y="108747"/>
                </a:lnTo>
                <a:lnTo>
                  <a:pt x="0" y="116234"/>
                </a:lnTo>
                <a:lnTo>
                  <a:pt x="0" y="128416"/>
                </a:lnTo>
                <a:lnTo>
                  <a:pt x="40874" y="129939"/>
                </a:lnTo>
                <a:lnTo>
                  <a:pt x="40874" y="125371"/>
                </a:lnTo>
                <a:lnTo>
                  <a:pt x="42397" y="117757"/>
                </a:lnTo>
                <a:lnTo>
                  <a:pt x="45317" y="104179"/>
                </a:lnTo>
                <a:lnTo>
                  <a:pt x="52933" y="92124"/>
                </a:lnTo>
                <a:lnTo>
                  <a:pt x="55980" y="84511"/>
                </a:lnTo>
                <a:lnTo>
                  <a:pt x="83145" y="57355"/>
                </a:lnTo>
                <a:lnTo>
                  <a:pt x="114880" y="45301"/>
                </a:lnTo>
                <a:lnTo>
                  <a:pt x="126939" y="42255"/>
                </a:lnTo>
                <a:lnTo>
                  <a:pt x="200655" y="42255"/>
                </a:lnTo>
                <a:lnTo>
                  <a:pt x="196375" y="36164"/>
                </a:lnTo>
                <a:lnTo>
                  <a:pt x="163117" y="12054"/>
                </a:lnTo>
                <a:lnTo>
                  <a:pt x="140522" y="5964"/>
                </a:lnTo>
                <a:lnTo>
                  <a:pt x="134429" y="4441"/>
                </a:lnTo>
                <a:close/>
              </a:path>
              <a:path w="782203" h="137425">
                <a:moveTo>
                  <a:pt x="339817" y="0"/>
                </a:moveTo>
                <a:lnTo>
                  <a:pt x="321665" y="0"/>
                </a:lnTo>
                <a:lnTo>
                  <a:pt x="312652" y="1522"/>
                </a:lnTo>
                <a:lnTo>
                  <a:pt x="297546" y="5964"/>
                </a:lnTo>
                <a:lnTo>
                  <a:pt x="285487" y="13577"/>
                </a:lnTo>
                <a:lnTo>
                  <a:pt x="273428" y="21064"/>
                </a:lnTo>
                <a:lnTo>
                  <a:pt x="255275" y="42255"/>
                </a:lnTo>
                <a:lnTo>
                  <a:pt x="249182" y="54310"/>
                </a:lnTo>
                <a:lnTo>
                  <a:pt x="241693" y="64969"/>
                </a:lnTo>
                <a:lnTo>
                  <a:pt x="237123" y="75501"/>
                </a:lnTo>
                <a:lnTo>
                  <a:pt x="234077" y="86033"/>
                </a:lnTo>
                <a:lnTo>
                  <a:pt x="231030" y="96693"/>
                </a:lnTo>
                <a:lnTo>
                  <a:pt x="228110" y="110270"/>
                </a:lnTo>
                <a:lnTo>
                  <a:pt x="228110" y="116234"/>
                </a:lnTo>
                <a:lnTo>
                  <a:pt x="278490" y="116234"/>
                </a:lnTo>
                <a:lnTo>
                  <a:pt x="279394" y="111793"/>
                </a:lnTo>
                <a:lnTo>
                  <a:pt x="282441" y="105702"/>
                </a:lnTo>
                <a:lnTo>
                  <a:pt x="285487" y="98215"/>
                </a:lnTo>
                <a:lnTo>
                  <a:pt x="289930" y="90602"/>
                </a:lnTo>
                <a:lnTo>
                  <a:pt x="292977" y="81592"/>
                </a:lnTo>
                <a:lnTo>
                  <a:pt x="297546" y="73979"/>
                </a:lnTo>
                <a:lnTo>
                  <a:pt x="303513" y="66365"/>
                </a:lnTo>
                <a:lnTo>
                  <a:pt x="311129" y="60401"/>
                </a:lnTo>
                <a:lnTo>
                  <a:pt x="318618" y="54310"/>
                </a:lnTo>
                <a:lnTo>
                  <a:pt x="336771" y="48346"/>
                </a:lnTo>
                <a:lnTo>
                  <a:pt x="434895" y="48346"/>
                </a:lnTo>
                <a:lnTo>
                  <a:pt x="428929" y="39210"/>
                </a:lnTo>
                <a:lnTo>
                  <a:pt x="419789" y="30200"/>
                </a:lnTo>
                <a:lnTo>
                  <a:pt x="410777" y="22587"/>
                </a:lnTo>
                <a:lnTo>
                  <a:pt x="397194" y="13577"/>
                </a:lnTo>
                <a:lnTo>
                  <a:pt x="383612" y="9009"/>
                </a:lnTo>
                <a:lnTo>
                  <a:pt x="374599" y="4441"/>
                </a:lnTo>
                <a:lnTo>
                  <a:pt x="366983" y="2918"/>
                </a:lnTo>
                <a:lnTo>
                  <a:pt x="357970" y="1522"/>
                </a:lnTo>
                <a:lnTo>
                  <a:pt x="350353" y="1522"/>
                </a:lnTo>
                <a:lnTo>
                  <a:pt x="339817" y="0"/>
                </a:lnTo>
                <a:close/>
              </a:path>
              <a:path w="782203" h="137425">
                <a:moveTo>
                  <a:pt x="765574" y="4441"/>
                </a:moveTo>
                <a:lnTo>
                  <a:pt x="715813" y="4441"/>
                </a:lnTo>
                <a:lnTo>
                  <a:pt x="706673" y="7486"/>
                </a:lnTo>
                <a:lnTo>
                  <a:pt x="696137" y="9009"/>
                </a:lnTo>
                <a:lnTo>
                  <a:pt x="687125" y="13577"/>
                </a:lnTo>
                <a:lnTo>
                  <a:pt x="675065" y="16623"/>
                </a:lnTo>
                <a:lnTo>
                  <a:pt x="665926" y="21064"/>
                </a:lnTo>
                <a:lnTo>
                  <a:pt x="656913" y="27155"/>
                </a:lnTo>
                <a:lnTo>
                  <a:pt x="650820" y="34641"/>
                </a:lnTo>
                <a:lnTo>
                  <a:pt x="641807" y="40732"/>
                </a:lnTo>
                <a:lnTo>
                  <a:pt x="637237" y="48346"/>
                </a:lnTo>
                <a:lnTo>
                  <a:pt x="631271" y="55833"/>
                </a:lnTo>
                <a:lnTo>
                  <a:pt x="628225" y="64969"/>
                </a:lnTo>
                <a:lnTo>
                  <a:pt x="623655" y="70933"/>
                </a:lnTo>
                <a:lnTo>
                  <a:pt x="619212" y="78547"/>
                </a:lnTo>
                <a:lnTo>
                  <a:pt x="616165" y="84511"/>
                </a:lnTo>
                <a:lnTo>
                  <a:pt x="616165" y="92124"/>
                </a:lnTo>
                <a:lnTo>
                  <a:pt x="613119" y="99611"/>
                </a:lnTo>
                <a:lnTo>
                  <a:pt x="613119" y="104179"/>
                </a:lnTo>
                <a:lnTo>
                  <a:pt x="457618" y="108747"/>
                </a:lnTo>
                <a:lnTo>
                  <a:pt x="670800" y="108747"/>
                </a:lnTo>
                <a:lnTo>
                  <a:pt x="673542" y="104179"/>
                </a:lnTo>
                <a:lnTo>
                  <a:pt x="676589" y="93647"/>
                </a:lnTo>
                <a:lnTo>
                  <a:pt x="682555" y="82988"/>
                </a:lnTo>
                <a:lnTo>
                  <a:pt x="688648" y="73979"/>
                </a:lnTo>
                <a:lnTo>
                  <a:pt x="697661" y="66365"/>
                </a:lnTo>
                <a:lnTo>
                  <a:pt x="706673" y="58878"/>
                </a:lnTo>
                <a:lnTo>
                  <a:pt x="717336" y="54310"/>
                </a:lnTo>
                <a:lnTo>
                  <a:pt x="726349" y="49869"/>
                </a:lnTo>
                <a:lnTo>
                  <a:pt x="738408" y="46823"/>
                </a:lnTo>
                <a:lnTo>
                  <a:pt x="746025" y="43778"/>
                </a:lnTo>
                <a:lnTo>
                  <a:pt x="753514" y="42255"/>
                </a:lnTo>
                <a:lnTo>
                  <a:pt x="761131" y="42255"/>
                </a:lnTo>
                <a:lnTo>
                  <a:pt x="782203" y="10532"/>
                </a:lnTo>
                <a:lnTo>
                  <a:pt x="779156" y="9009"/>
                </a:lnTo>
                <a:lnTo>
                  <a:pt x="765574" y="4441"/>
                </a:lnTo>
                <a:close/>
              </a:path>
              <a:path w="782203" h="137425">
                <a:moveTo>
                  <a:pt x="741455" y="2918"/>
                </a:moveTo>
                <a:lnTo>
                  <a:pt x="726349" y="4441"/>
                </a:lnTo>
                <a:lnTo>
                  <a:pt x="756561" y="4441"/>
                </a:lnTo>
                <a:lnTo>
                  <a:pt x="741455" y="2918"/>
                </a:lnTo>
                <a:close/>
              </a:path>
            </a:pathLst>
          </a:custGeom>
          <a:solidFill>
            <a:srgbClr val="D3D1C6"/>
          </a:solidFill>
        </p:spPr>
        <p:txBody>
          <a:bodyPr wrap="square" lIns="0" tIns="0" rIns="0" bIns="0" rtlCol="0">
            <a:noAutofit/>
          </a:bodyPr>
          <a:lstStyle/>
          <a:p>
            <a:endParaRPr/>
          </a:p>
        </p:txBody>
      </p:sp>
      <p:sp>
        <p:nvSpPr>
          <p:cNvPr id="93" name="object 93"/>
          <p:cNvSpPr/>
          <p:nvPr/>
        </p:nvSpPr>
        <p:spPr>
          <a:xfrm>
            <a:off x="6702362" y="5045952"/>
            <a:ext cx="135825" cy="172321"/>
          </a:xfrm>
          <a:custGeom>
            <a:avLst/>
            <a:gdLst/>
            <a:ahLst/>
            <a:cxnLst/>
            <a:rect l="l" t="t" r="r" b="b"/>
            <a:pathLst>
              <a:path w="135825" h="172321">
                <a:moveTo>
                  <a:pt x="4442" y="0"/>
                </a:moveTo>
                <a:lnTo>
                  <a:pt x="0" y="170798"/>
                </a:lnTo>
                <a:lnTo>
                  <a:pt x="135825" y="172321"/>
                </a:lnTo>
                <a:lnTo>
                  <a:pt x="129859" y="3045"/>
                </a:lnTo>
                <a:lnTo>
                  <a:pt x="4442" y="0"/>
                </a:lnTo>
                <a:close/>
              </a:path>
            </a:pathLst>
          </a:custGeom>
          <a:solidFill>
            <a:srgbClr val="D3D1C6"/>
          </a:solidFill>
        </p:spPr>
        <p:txBody>
          <a:bodyPr wrap="square" lIns="0" tIns="0" rIns="0" bIns="0" rtlCol="0">
            <a:noAutofit/>
          </a:bodyPr>
          <a:lstStyle/>
          <a:p>
            <a:endParaRPr/>
          </a:p>
        </p:txBody>
      </p:sp>
      <p:sp>
        <p:nvSpPr>
          <p:cNvPr id="94" name="object 94"/>
          <p:cNvSpPr/>
          <p:nvPr/>
        </p:nvSpPr>
        <p:spPr>
          <a:xfrm>
            <a:off x="6952942" y="5048998"/>
            <a:ext cx="120846" cy="164708"/>
          </a:xfrm>
          <a:custGeom>
            <a:avLst/>
            <a:gdLst/>
            <a:ahLst/>
            <a:cxnLst/>
            <a:rect l="l" t="t" r="r" b="b"/>
            <a:pathLst>
              <a:path w="120846" h="164708">
                <a:moveTo>
                  <a:pt x="36304" y="0"/>
                </a:moveTo>
                <a:lnTo>
                  <a:pt x="1523" y="0"/>
                </a:lnTo>
                <a:lnTo>
                  <a:pt x="0" y="6090"/>
                </a:lnTo>
                <a:lnTo>
                  <a:pt x="0" y="164708"/>
                </a:lnTo>
                <a:lnTo>
                  <a:pt x="120846" y="158617"/>
                </a:lnTo>
                <a:lnTo>
                  <a:pt x="119323" y="155571"/>
                </a:lnTo>
                <a:lnTo>
                  <a:pt x="119323" y="86160"/>
                </a:lnTo>
                <a:lnTo>
                  <a:pt x="117800" y="71060"/>
                </a:lnTo>
                <a:lnTo>
                  <a:pt x="117800" y="57482"/>
                </a:lnTo>
                <a:lnTo>
                  <a:pt x="116276" y="45301"/>
                </a:lnTo>
                <a:lnTo>
                  <a:pt x="116276" y="34768"/>
                </a:lnTo>
                <a:lnTo>
                  <a:pt x="114753" y="24236"/>
                </a:lnTo>
                <a:lnTo>
                  <a:pt x="114753" y="10532"/>
                </a:lnTo>
                <a:lnTo>
                  <a:pt x="107264" y="7613"/>
                </a:lnTo>
                <a:lnTo>
                  <a:pt x="95204" y="6090"/>
                </a:lnTo>
                <a:lnTo>
                  <a:pt x="86065" y="4568"/>
                </a:lnTo>
                <a:lnTo>
                  <a:pt x="78575" y="3045"/>
                </a:lnTo>
                <a:lnTo>
                  <a:pt x="57376" y="3045"/>
                </a:lnTo>
                <a:lnTo>
                  <a:pt x="48364" y="1522"/>
                </a:lnTo>
                <a:lnTo>
                  <a:pt x="36304" y="0"/>
                </a:lnTo>
                <a:close/>
              </a:path>
            </a:pathLst>
          </a:custGeom>
          <a:solidFill>
            <a:srgbClr val="D3D1C6"/>
          </a:solidFill>
        </p:spPr>
        <p:txBody>
          <a:bodyPr wrap="square" lIns="0" tIns="0" rIns="0" bIns="0" rtlCol="0">
            <a:noAutofit/>
          </a:bodyPr>
          <a:lstStyle/>
          <a:p>
            <a:endParaRPr/>
          </a:p>
        </p:txBody>
      </p:sp>
      <p:sp>
        <p:nvSpPr>
          <p:cNvPr id="95" name="object 95"/>
          <p:cNvSpPr/>
          <p:nvPr/>
        </p:nvSpPr>
        <p:spPr>
          <a:xfrm>
            <a:off x="7182449" y="5044429"/>
            <a:ext cx="134429" cy="176762"/>
          </a:xfrm>
          <a:custGeom>
            <a:avLst/>
            <a:gdLst/>
            <a:ahLst/>
            <a:cxnLst/>
            <a:rect l="l" t="t" r="r" b="b"/>
            <a:pathLst>
              <a:path w="134429" h="176762">
                <a:moveTo>
                  <a:pt x="120846" y="0"/>
                </a:moveTo>
                <a:lnTo>
                  <a:pt x="6093" y="3045"/>
                </a:lnTo>
                <a:lnTo>
                  <a:pt x="0" y="175367"/>
                </a:lnTo>
                <a:lnTo>
                  <a:pt x="134429" y="176762"/>
                </a:lnTo>
                <a:lnTo>
                  <a:pt x="120846" y="0"/>
                </a:lnTo>
                <a:close/>
              </a:path>
            </a:pathLst>
          </a:custGeom>
          <a:solidFill>
            <a:srgbClr val="D3D1C6"/>
          </a:solidFill>
        </p:spPr>
        <p:txBody>
          <a:bodyPr wrap="square" lIns="0" tIns="0" rIns="0" bIns="0" rtlCol="0">
            <a:noAutofit/>
          </a:bodyPr>
          <a:lstStyle/>
          <a:p>
            <a:endParaRPr/>
          </a:p>
        </p:txBody>
      </p:sp>
      <p:sp>
        <p:nvSpPr>
          <p:cNvPr id="96" name="object 96"/>
          <p:cNvSpPr/>
          <p:nvPr/>
        </p:nvSpPr>
        <p:spPr>
          <a:xfrm>
            <a:off x="6672150" y="4323800"/>
            <a:ext cx="205261" cy="125497"/>
          </a:xfrm>
          <a:custGeom>
            <a:avLst/>
            <a:gdLst/>
            <a:ahLst/>
            <a:cxnLst/>
            <a:rect l="l" t="t" r="r" b="b"/>
            <a:pathLst>
              <a:path w="205261" h="125497">
                <a:moveTo>
                  <a:pt x="108660" y="0"/>
                </a:moveTo>
                <a:lnTo>
                  <a:pt x="96601" y="1522"/>
                </a:lnTo>
                <a:lnTo>
                  <a:pt x="81495" y="3045"/>
                </a:lnTo>
                <a:lnTo>
                  <a:pt x="69436" y="7613"/>
                </a:lnTo>
                <a:lnTo>
                  <a:pt x="39224" y="31723"/>
                </a:lnTo>
                <a:lnTo>
                  <a:pt x="19548" y="63446"/>
                </a:lnTo>
                <a:lnTo>
                  <a:pt x="13582" y="72583"/>
                </a:lnTo>
                <a:lnTo>
                  <a:pt x="9012" y="83115"/>
                </a:lnTo>
                <a:lnTo>
                  <a:pt x="4442" y="92251"/>
                </a:lnTo>
                <a:lnTo>
                  <a:pt x="2919" y="102783"/>
                </a:lnTo>
                <a:lnTo>
                  <a:pt x="0" y="114838"/>
                </a:lnTo>
                <a:lnTo>
                  <a:pt x="0" y="120929"/>
                </a:lnTo>
                <a:lnTo>
                  <a:pt x="18025" y="125497"/>
                </a:lnTo>
                <a:lnTo>
                  <a:pt x="18025" y="119407"/>
                </a:lnTo>
                <a:lnTo>
                  <a:pt x="21072" y="108874"/>
                </a:lnTo>
                <a:lnTo>
                  <a:pt x="22595" y="99738"/>
                </a:lnTo>
                <a:lnTo>
                  <a:pt x="25641" y="92251"/>
                </a:lnTo>
                <a:lnTo>
                  <a:pt x="30211" y="83115"/>
                </a:lnTo>
                <a:lnTo>
                  <a:pt x="36177" y="75628"/>
                </a:lnTo>
                <a:lnTo>
                  <a:pt x="40747" y="66492"/>
                </a:lnTo>
                <a:lnTo>
                  <a:pt x="46713" y="57482"/>
                </a:lnTo>
                <a:lnTo>
                  <a:pt x="54330" y="49869"/>
                </a:lnTo>
                <a:lnTo>
                  <a:pt x="63342" y="45427"/>
                </a:lnTo>
                <a:lnTo>
                  <a:pt x="70959" y="40859"/>
                </a:lnTo>
                <a:lnTo>
                  <a:pt x="81495" y="39337"/>
                </a:lnTo>
                <a:lnTo>
                  <a:pt x="90508" y="37814"/>
                </a:lnTo>
                <a:lnTo>
                  <a:pt x="165819" y="37814"/>
                </a:lnTo>
                <a:lnTo>
                  <a:pt x="131382" y="6090"/>
                </a:lnTo>
                <a:lnTo>
                  <a:pt x="120719" y="3045"/>
                </a:lnTo>
                <a:lnTo>
                  <a:pt x="108660" y="0"/>
                </a:lnTo>
                <a:close/>
              </a:path>
              <a:path w="205261" h="125497">
                <a:moveTo>
                  <a:pt x="165819" y="37814"/>
                </a:moveTo>
                <a:lnTo>
                  <a:pt x="90508" y="37814"/>
                </a:lnTo>
                <a:lnTo>
                  <a:pt x="113230" y="45427"/>
                </a:lnTo>
                <a:lnTo>
                  <a:pt x="123766" y="49869"/>
                </a:lnTo>
                <a:lnTo>
                  <a:pt x="131382" y="55960"/>
                </a:lnTo>
                <a:lnTo>
                  <a:pt x="140395" y="61924"/>
                </a:lnTo>
                <a:lnTo>
                  <a:pt x="150931" y="74105"/>
                </a:lnTo>
                <a:lnTo>
                  <a:pt x="160071" y="86160"/>
                </a:lnTo>
                <a:lnTo>
                  <a:pt x="164514" y="96693"/>
                </a:lnTo>
                <a:lnTo>
                  <a:pt x="167560" y="107352"/>
                </a:lnTo>
                <a:lnTo>
                  <a:pt x="169083" y="113316"/>
                </a:lnTo>
                <a:lnTo>
                  <a:pt x="170607" y="116361"/>
                </a:lnTo>
                <a:lnTo>
                  <a:pt x="205261" y="114838"/>
                </a:lnTo>
                <a:lnTo>
                  <a:pt x="203738" y="111793"/>
                </a:lnTo>
                <a:lnTo>
                  <a:pt x="202342" y="108874"/>
                </a:lnTo>
                <a:lnTo>
                  <a:pt x="199295" y="102783"/>
                </a:lnTo>
                <a:lnTo>
                  <a:pt x="197772" y="95170"/>
                </a:lnTo>
                <a:lnTo>
                  <a:pt x="193202" y="84638"/>
                </a:lnTo>
                <a:lnTo>
                  <a:pt x="188759" y="75628"/>
                </a:lnTo>
                <a:lnTo>
                  <a:pt x="182666" y="64969"/>
                </a:lnTo>
                <a:lnTo>
                  <a:pt x="178096" y="54437"/>
                </a:lnTo>
                <a:lnTo>
                  <a:pt x="169083" y="42382"/>
                </a:lnTo>
                <a:lnTo>
                  <a:pt x="165819" y="37814"/>
                </a:lnTo>
                <a:close/>
              </a:path>
            </a:pathLst>
          </a:custGeom>
          <a:solidFill>
            <a:srgbClr val="D3D1C6"/>
          </a:solidFill>
        </p:spPr>
        <p:txBody>
          <a:bodyPr wrap="square" lIns="0" tIns="0" rIns="0" bIns="0" rtlCol="0">
            <a:noAutofit/>
          </a:bodyPr>
          <a:lstStyle/>
          <a:p>
            <a:endParaRPr/>
          </a:p>
        </p:txBody>
      </p:sp>
      <p:sp>
        <p:nvSpPr>
          <p:cNvPr id="97" name="object 97"/>
          <p:cNvSpPr/>
          <p:nvPr/>
        </p:nvSpPr>
        <p:spPr>
          <a:xfrm>
            <a:off x="6273432" y="4332936"/>
            <a:ext cx="385135" cy="128416"/>
          </a:xfrm>
          <a:custGeom>
            <a:avLst/>
            <a:gdLst/>
            <a:ahLst/>
            <a:cxnLst/>
            <a:rect l="l" t="t" r="r" b="b"/>
            <a:pathLst>
              <a:path w="385135" h="128416">
                <a:moveTo>
                  <a:pt x="200945" y="36291"/>
                </a:moveTo>
                <a:lnTo>
                  <a:pt x="125416" y="36291"/>
                </a:lnTo>
                <a:lnTo>
                  <a:pt x="134429" y="37687"/>
                </a:lnTo>
                <a:lnTo>
                  <a:pt x="143441" y="43778"/>
                </a:lnTo>
                <a:lnTo>
                  <a:pt x="149535" y="48346"/>
                </a:lnTo>
                <a:lnTo>
                  <a:pt x="157024" y="55833"/>
                </a:lnTo>
                <a:lnTo>
                  <a:pt x="163117" y="64969"/>
                </a:lnTo>
                <a:lnTo>
                  <a:pt x="169210" y="73979"/>
                </a:lnTo>
                <a:lnTo>
                  <a:pt x="172130" y="81592"/>
                </a:lnTo>
                <a:lnTo>
                  <a:pt x="176700" y="89079"/>
                </a:lnTo>
                <a:lnTo>
                  <a:pt x="179746" y="96693"/>
                </a:lnTo>
                <a:lnTo>
                  <a:pt x="182793" y="105702"/>
                </a:lnTo>
                <a:lnTo>
                  <a:pt x="187236" y="116361"/>
                </a:lnTo>
                <a:lnTo>
                  <a:pt x="188759" y="122325"/>
                </a:lnTo>
                <a:lnTo>
                  <a:pt x="385135" y="128416"/>
                </a:lnTo>
                <a:lnTo>
                  <a:pt x="363936" y="101134"/>
                </a:lnTo>
                <a:lnTo>
                  <a:pt x="220494" y="90602"/>
                </a:lnTo>
                <a:lnTo>
                  <a:pt x="218971" y="86033"/>
                </a:lnTo>
                <a:lnTo>
                  <a:pt x="218971" y="77024"/>
                </a:lnTo>
                <a:lnTo>
                  <a:pt x="215924" y="69410"/>
                </a:lnTo>
                <a:lnTo>
                  <a:pt x="214401" y="61924"/>
                </a:lnTo>
                <a:lnTo>
                  <a:pt x="211481" y="54310"/>
                </a:lnTo>
                <a:lnTo>
                  <a:pt x="208435" y="46823"/>
                </a:lnTo>
                <a:lnTo>
                  <a:pt x="202342" y="37687"/>
                </a:lnTo>
                <a:lnTo>
                  <a:pt x="200945" y="36291"/>
                </a:lnTo>
                <a:close/>
              </a:path>
              <a:path w="385135" h="128416">
                <a:moveTo>
                  <a:pt x="108787" y="0"/>
                </a:moveTo>
                <a:lnTo>
                  <a:pt x="99647" y="0"/>
                </a:lnTo>
                <a:lnTo>
                  <a:pt x="90635" y="1522"/>
                </a:lnTo>
                <a:lnTo>
                  <a:pt x="83145" y="4568"/>
                </a:lnTo>
                <a:lnTo>
                  <a:pt x="68039" y="7486"/>
                </a:lnTo>
                <a:lnTo>
                  <a:pt x="55853" y="16623"/>
                </a:lnTo>
                <a:lnTo>
                  <a:pt x="42270" y="24109"/>
                </a:lnTo>
                <a:lnTo>
                  <a:pt x="33258" y="34768"/>
                </a:lnTo>
                <a:lnTo>
                  <a:pt x="24245" y="45301"/>
                </a:lnTo>
                <a:lnTo>
                  <a:pt x="19675" y="57355"/>
                </a:lnTo>
                <a:lnTo>
                  <a:pt x="12059" y="68015"/>
                </a:lnTo>
                <a:lnTo>
                  <a:pt x="9139" y="78547"/>
                </a:lnTo>
                <a:lnTo>
                  <a:pt x="4569" y="87556"/>
                </a:lnTo>
                <a:lnTo>
                  <a:pt x="3046" y="98215"/>
                </a:lnTo>
                <a:lnTo>
                  <a:pt x="0" y="105702"/>
                </a:lnTo>
                <a:lnTo>
                  <a:pt x="0" y="117757"/>
                </a:lnTo>
                <a:lnTo>
                  <a:pt x="33258" y="119280"/>
                </a:lnTo>
                <a:lnTo>
                  <a:pt x="33258" y="116361"/>
                </a:lnTo>
                <a:lnTo>
                  <a:pt x="34781" y="108747"/>
                </a:lnTo>
                <a:lnTo>
                  <a:pt x="39351" y="96693"/>
                </a:lnTo>
                <a:lnTo>
                  <a:pt x="46840" y="86033"/>
                </a:lnTo>
                <a:lnTo>
                  <a:pt x="49887" y="78547"/>
                </a:lnTo>
                <a:lnTo>
                  <a:pt x="54330" y="70933"/>
                </a:lnTo>
                <a:lnTo>
                  <a:pt x="60423" y="63446"/>
                </a:lnTo>
                <a:lnTo>
                  <a:pt x="68039" y="58878"/>
                </a:lnTo>
                <a:lnTo>
                  <a:pt x="75529" y="51391"/>
                </a:lnTo>
                <a:lnTo>
                  <a:pt x="93681" y="42255"/>
                </a:lnTo>
                <a:lnTo>
                  <a:pt x="105740" y="39210"/>
                </a:lnTo>
                <a:lnTo>
                  <a:pt x="114753" y="36291"/>
                </a:lnTo>
                <a:lnTo>
                  <a:pt x="200945" y="36291"/>
                </a:lnTo>
                <a:lnTo>
                  <a:pt x="185712" y="21064"/>
                </a:lnTo>
                <a:lnTo>
                  <a:pt x="178223" y="16623"/>
                </a:lnTo>
                <a:lnTo>
                  <a:pt x="164640" y="9009"/>
                </a:lnTo>
                <a:lnTo>
                  <a:pt x="152581" y="4568"/>
                </a:lnTo>
                <a:lnTo>
                  <a:pt x="143441" y="3045"/>
                </a:lnTo>
                <a:lnTo>
                  <a:pt x="135952" y="1522"/>
                </a:lnTo>
                <a:lnTo>
                  <a:pt x="119323" y="1522"/>
                </a:lnTo>
                <a:lnTo>
                  <a:pt x="108787" y="0"/>
                </a:lnTo>
                <a:close/>
              </a:path>
            </a:pathLst>
          </a:custGeom>
          <a:solidFill>
            <a:srgbClr val="D3D1C6"/>
          </a:solidFill>
        </p:spPr>
        <p:txBody>
          <a:bodyPr wrap="square" lIns="0" tIns="0" rIns="0" bIns="0" rtlCol="0">
            <a:noAutofit/>
          </a:bodyPr>
          <a:lstStyle/>
          <a:p>
            <a:endParaRPr/>
          </a:p>
        </p:txBody>
      </p:sp>
      <p:sp>
        <p:nvSpPr>
          <p:cNvPr id="98" name="object 98"/>
          <p:cNvSpPr/>
          <p:nvPr/>
        </p:nvSpPr>
        <p:spPr>
          <a:xfrm>
            <a:off x="5822034" y="4337504"/>
            <a:ext cx="422709" cy="126893"/>
          </a:xfrm>
          <a:custGeom>
            <a:avLst/>
            <a:gdLst/>
            <a:ahLst/>
            <a:cxnLst/>
            <a:rect l="l" t="t" r="r" b="b"/>
            <a:pathLst>
              <a:path w="422709" h="126893">
                <a:moveTo>
                  <a:pt x="178705" y="28677"/>
                </a:moveTo>
                <a:lnTo>
                  <a:pt x="102567" y="28677"/>
                </a:lnTo>
                <a:lnTo>
                  <a:pt x="111707" y="31723"/>
                </a:lnTo>
                <a:lnTo>
                  <a:pt x="122243" y="39210"/>
                </a:lnTo>
                <a:lnTo>
                  <a:pt x="149408" y="67888"/>
                </a:lnTo>
                <a:lnTo>
                  <a:pt x="161467" y="87556"/>
                </a:lnTo>
                <a:lnTo>
                  <a:pt x="166037" y="95170"/>
                </a:lnTo>
                <a:lnTo>
                  <a:pt x="169083" y="105702"/>
                </a:lnTo>
                <a:lnTo>
                  <a:pt x="172130" y="114711"/>
                </a:lnTo>
                <a:lnTo>
                  <a:pt x="173653" y="119280"/>
                </a:lnTo>
                <a:lnTo>
                  <a:pt x="175050" y="122325"/>
                </a:lnTo>
                <a:lnTo>
                  <a:pt x="250579" y="126893"/>
                </a:lnTo>
                <a:lnTo>
                  <a:pt x="250579" y="122325"/>
                </a:lnTo>
                <a:lnTo>
                  <a:pt x="255149" y="113189"/>
                </a:lnTo>
                <a:lnTo>
                  <a:pt x="258195" y="105702"/>
                </a:lnTo>
                <a:lnTo>
                  <a:pt x="261115" y="99611"/>
                </a:lnTo>
                <a:lnTo>
                  <a:pt x="265685" y="92124"/>
                </a:lnTo>
                <a:lnTo>
                  <a:pt x="271778" y="84511"/>
                </a:lnTo>
                <a:lnTo>
                  <a:pt x="209831" y="84511"/>
                </a:lnTo>
                <a:lnTo>
                  <a:pt x="208308" y="80069"/>
                </a:lnTo>
                <a:lnTo>
                  <a:pt x="203738" y="69410"/>
                </a:lnTo>
                <a:lnTo>
                  <a:pt x="200818" y="61924"/>
                </a:lnTo>
                <a:lnTo>
                  <a:pt x="197772" y="55833"/>
                </a:lnTo>
                <a:lnTo>
                  <a:pt x="193202" y="48219"/>
                </a:lnTo>
                <a:lnTo>
                  <a:pt x="188632" y="40732"/>
                </a:lnTo>
                <a:lnTo>
                  <a:pt x="181143" y="31723"/>
                </a:lnTo>
                <a:lnTo>
                  <a:pt x="178705" y="28677"/>
                </a:lnTo>
                <a:close/>
              </a:path>
              <a:path w="422709" h="126893">
                <a:moveTo>
                  <a:pt x="393459" y="42255"/>
                </a:moveTo>
                <a:lnTo>
                  <a:pt x="341214" y="42255"/>
                </a:lnTo>
                <a:lnTo>
                  <a:pt x="350226" y="45301"/>
                </a:lnTo>
                <a:lnTo>
                  <a:pt x="357843" y="48219"/>
                </a:lnTo>
                <a:lnTo>
                  <a:pt x="388055" y="80069"/>
                </a:lnTo>
                <a:lnTo>
                  <a:pt x="398591" y="105702"/>
                </a:lnTo>
                <a:lnTo>
                  <a:pt x="401637" y="113189"/>
                </a:lnTo>
                <a:lnTo>
                  <a:pt x="403160" y="117757"/>
                </a:lnTo>
                <a:lnTo>
                  <a:pt x="422709" y="114711"/>
                </a:lnTo>
                <a:lnTo>
                  <a:pt x="421186" y="108747"/>
                </a:lnTo>
                <a:lnTo>
                  <a:pt x="416743" y="95170"/>
                </a:lnTo>
                <a:lnTo>
                  <a:pt x="412173" y="84511"/>
                </a:lnTo>
                <a:lnTo>
                  <a:pt x="409127" y="73979"/>
                </a:lnTo>
                <a:lnTo>
                  <a:pt x="404684" y="63446"/>
                </a:lnTo>
                <a:lnTo>
                  <a:pt x="400114" y="52787"/>
                </a:lnTo>
                <a:lnTo>
                  <a:pt x="393459" y="42255"/>
                </a:lnTo>
                <a:close/>
              </a:path>
              <a:path w="422709" h="126893">
                <a:moveTo>
                  <a:pt x="126812" y="0"/>
                </a:moveTo>
                <a:lnTo>
                  <a:pt x="114753" y="1395"/>
                </a:lnTo>
                <a:lnTo>
                  <a:pt x="99647" y="1395"/>
                </a:lnTo>
                <a:lnTo>
                  <a:pt x="87461" y="2918"/>
                </a:lnTo>
                <a:lnTo>
                  <a:pt x="73878" y="4441"/>
                </a:lnTo>
                <a:lnTo>
                  <a:pt x="64866" y="9009"/>
                </a:lnTo>
                <a:lnTo>
                  <a:pt x="52806" y="12054"/>
                </a:lnTo>
                <a:lnTo>
                  <a:pt x="34654" y="21064"/>
                </a:lnTo>
                <a:lnTo>
                  <a:pt x="28688" y="25632"/>
                </a:lnTo>
                <a:lnTo>
                  <a:pt x="19548" y="28677"/>
                </a:lnTo>
                <a:lnTo>
                  <a:pt x="15105" y="33119"/>
                </a:lnTo>
                <a:lnTo>
                  <a:pt x="9012" y="37687"/>
                </a:lnTo>
                <a:lnTo>
                  <a:pt x="5966" y="42255"/>
                </a:lnTo>
                <a:lnTo>
                  <a:pt x="0" y="46823"/>
                </a:lnTo>
                <a:lnTo>
                  <a:pt x="0" y="49742"/>
                </a:lnTo>
                <a:lnTo>
                  <a:pt x="18025" y="104179"/>
                </a:lnTo>
                <a:lnTo>
                  <a:pt x="19548" y="98088"/>
                </a:lnTo>
                <a:lnTo>
                  <a:pt x="27165" y="87556"/>
                </a:lnTo>
                <a:lnTo>
                  <a:pt x="31608" y="78547"/>
                </a:lnTo>
                <a:lnTo>
                  <a:pt x="36177" y="70933"/>
                </a:lnTo>
                <a:lnTo>
                  <a:pt x="42270" y="63446"/>
                </a:lnTo>
                <a:lnTo>
                  <a:pt x="51283" y="55833"/>
                </a:lnTo>
                <a:lnTo>
                  <a:pt x="57376" y="46823"/>
                </a:lnTo>
                <a:lnTo>
                  <a:pt x="75402" y="34641"/>
                </a:lnTo>
                <a:lnTo>
                  <a:pt x="84541" y="31723"/>
                </a:lnTo>
                <a:lnTo>
                  <a:pt x="93554" y="28677"/>
                </a:lnTo>
                <a:lnTo>
                  <a:pt x="178705" y="28677"/>
                </a:lnTo>
                <a:lnTo>
                  <a:pt x="175050" y="24109"/>
                </a:lnTo>
                <a:lnTo>
                  <a:pt x="167560" y="16496"/>
                </a:lnTo>
                <a:lnTo>
                  <a:pt x="149408" y="5964"/>
                </a:lnTo>
                <a:lnTo>
                  <a:pt x="138872" y="2918"/>
                </a:lnTo>
                <a:lnTo>
                  <a:pt x="126812" y="0"/>
                </a:lnTo>
                <a:close/>
              </a:path>
              <a:path w="422709" h="126893">
                <a:moveTo>
                  <a:pt x="332201" y="0"/>
                </a:moveTo>
                <a:lnTo>
                  <a:pt x="320015" y="2918"/>
                </a:lnTo>
                <a:lnTo>
                  <a:pt x="304909" y="4441"/>
                </a:lnTo>
                <a:lnTo>
                  <a:pt x="277744" y="13577"/>
                </a:lnTo>
                <a:lnTo>
                  <a:pt x="268731" y="21064"/>
                </a:lnTo>
                <a:lnTo>
                  <a:pt x="258195" y="25632"/>
                </a:lnTo>
                <a:lnTo>
                  <a:pt x="249055" y="33119"/>
                </a:lnTo>
                <a:lnTo>
                  <a:pt x="240043" y="40732"/>
                </a:lnTo>
                <a:lnTo>
                  <a:pt x="235473" y="48219"/>
                </a:lnTo>
                <a:lnTo>
                  <a:pt x="227983" y="54310"/>
                </a:lnTo>
                <a:lnTo>
                  <a:pt x="223414" y="60401"/>
                </a:lnTo>
                <a:lnTo>
                  <a:pt x="217320" y="66365"/>
                </a:lnTo>
                <a:lnTo>
                  <a:pt x="215924" y="72456"/>
                </a:lnTo>
                <a:lnTo>
                  <a:pt x="209831" y="80069"/>
                </a:lnTo>
                <a:lnTo>
                  <a:pt x="209831" y="84511"/>
                </a:lnTo>
                <a:lnTo>
                  <a:pt x="271778" y="84511"/>
                </a:lnTo>
                <a:lnTo>
                  <a:pt x="276221" y="75501"/>
                </a:lnTo>
                <a:lnTo>
                  <a:pt x="282314" y="67888"/>
                </a:lnTo>
                <a:lnTo>
                  <a:pt x="288407" y="60401"/>
                </a:lnTo>
                <a:lnTo>
                  <a:pt x="297419" y="54310"/>
                </a:lnTo>
                <a:lnTo>
                  <a:pt x="304909" y="48219"/>
                </a:lnTo>
                <a:lnTo>
                  <a:pt x="314049" y="45301"/>
                </a:lnTo>
                <a:lnTo>
                  <a:pt x="323061" y="42255"/>
                </a:lnTo>
                <a:lnTo>
                  <a:pt x="393459" y="42255"/>
                </a:lnTo>
                <a:lnTo>
                  <a:pt x="392497" y="40732"/>
                </a:lnTo>
                <a:lnTo>
                  <a:pt x="386531" y="30200"/>
                </a:lnTo>
                <a:lnTo>
                  <a:pt x="377392" y="21064"/>
                </a:lnTo>
                <a:lnTo>
                  <a:pt x="368379" y="13577"/>
                </a:lnTo>
                <a:lnTo>
                  <a:pt x="356320" y="5964"/>
                </a:lnTo>
                <a:lnTo>
                  <a:pt x="345784" y="1395"/>
                </a:lnTo>
                <a:lnTo>
                  <a:pt x="332201" y="0"/>
                </a:lnTo>
                <a:close/>
              </a:path>
            </a:pathLst>
          </a:custGeom>
          <a:solidFill>
            <a:srgbClr val="D3D1C6"/>
          </a:solidFill>
        </p:spPr>
        <p:txBody>
          <a:bodyPr wrap="square" lIns="0" tIns="0" rIns="0" bIns="0" rtlCol="0">
            <a:noAutofit/>
          </a:bodyPr>
          <a:lstStyle/>
          <a:p>
            <a:endParaRPr/>
          </a:p>
        </p:txBody>
      </p:sp>
      <p:sp>
        <p:nvSpPr>
          <p:cNvPr id="99" name="object 99"/>
          <p:cNvSpPr/>
          <p:nvPr/>
        </p:nvSpPr>
        <p:spPr>
          <a:xfrm>
            <a:off x="5521492" y="3789069"/>
            <a:ext cx="2393272" cy="513665"/>
          </a:xfrm>
          <a:custGeom>
            <a:avLst/>
            <a:gdLst/>
            <a:ahLst/>
            <a:cxnLst/>
            <a:rect l="l" t="t" r="r" b="b"/>
            <a:pathLst>
              <a:path w="2393272" h="513665">
                <a:moveTo>
                  <a:pt x="1321265" y="42255"/>
                </a:moveTo>
                <a:lnTo>
                  <a:pt x="1318219" y="43778"/>
                </a:lnTo>
                <a:lnTo>
                  <a:pt x="1313649" y="46823"/>
                </a:lnTo>
                <a:lnTo>
                  <a:pt x="1312126" y="52787"/>
                </a:lnTo>
                <a:lnTo>
                  <a:pt x="1310729" y="60401"/>
                </a:lnTo>
                <a:lnTo>
                  <a:pt x="1310729" y="72456"/>
                </a:lnTo>
                <a:lnTo>
                  <a:pt x="1309206" y="84511"/>
                </a:lnTo>
                <a:lnTo>
                  <a:pt x="1309206" y="200872"/>
                </a:lnTo>
                <a:lnTo>
                  <a:pt x="1310729" y="203918"/>
                </a:lnTo>
                <a:lnTo>
                  <a:pt x="1171730" y="205440"/>
                </a:lnTo>
                <a:lnTo>
                  <a:pt x="1186836" y="288556"/>
                </a:lnTo>
                <a:lnTo>
                  <a:pt x="51334" y="296043"/>
                </a:lnTo>
                <a:lnTo>
                  <a:pt x="0" y="373067"/>
                </a:lnTo>
                <a:lnTo>
                  <a:pt x="160058" y="374590"/>
                </a:lnTo>
                <a:lnTo>
                  <a:pt x="70972" y="513665"/>
                </a:lnTo>
                <a:lnTo>
                  <a:pt x="2145739" y="509097"/>
                </a:lnTo>
                <a:lnTo>
                  <a:pt x="2145739" y="506052"/>
                </a:lnTo>
                <a:lnTo>
                  <a:pt x="2151706" y="501484"/>
                </a:lnTo>
                <a:lnTo>
                  <a:pt x="2157799" y="492474"/>
                </a:lnTo>
                <a:lnTo>
                  <a:pt x="2168335" y="484861"/>
                </a:lnTo>
                <a:lnTo>
                  <a:pt x="2172905" y="478897"/>
                </a:lnTo>
                <a:lnTo>
                  <a:pt x="2178871" y="472806"/>
                </a:lnTo>
                <a:lnTo>
                  <a:pt x="2184964" y="466842"/>
                </a:lnTo>
                <a:lnTo>
                  <a:pt x="2193977" y="462273"/>
                </a:lnTo>
                <a:lnTo>
                  <a:pt x="2200070" y="456183"/>
                </a:lnTo>
                <a:lnTo>
                  <a:pt x="2215176" y="444128"/>
                </a:lnTo>
                <a:lnTo>
                  <a:pt x="2224188" y="439559"/>
                </a:lnTo>
                <a:lnTo>
                  <a:pt x="2231805" y="432073"/>
                </a:lnTo>
                <a:lnTo>
                  <a:pt x="2240817" y="425982"/>
                </a:lnTo>
                <a:lnTo>
                  <a:pt x="2251353" y="420018"/>
                </a:lnTo>
                <a:lnTo>
                  <a:pt x="2264936" y="413927"/>
                </a:lnTo>
                <a:lnTo>
                  <a:pt x="2278518" y="406313"/>
                </a:lnTo>
                <a:lnTo>
                  <a:pt x="2292101" y="401872"/>
                </a:lnTo>
                <a:lnTo>
                  <a:pt x="2305811" y="395781"/>
                </a:lnTo>
                <a:lnTo>
                  <a:pt x="2320789" y="391213"/>
                </a:lnTo>
                <a:lnTo>
                  <a:pt x="2332976" y="385249"/>
                </a:lnTo>
                <a:lnTo>
                  <a:pt x="2346558" y="379158"/>
                </a:lnTo>
                <a:lnTo>
                  <a:pt x="2357094" y="374590"/>
                </a:lnTo>
                <a:lnTo>
                  <a:pt x="2367630" y="371671"/>
                </a:lnTo>
                <a:lnTo>
                  <a:pt x="2375247" y="367103"/>
                </a:lnTo>
                <a:lnTo>
                  <a:pt x="2382736" y="365580"/>
                </a:lnTo>
                <a:lnTo>
                  <a:pt x="2388829" y="365580"/>
                </a:lnTo>
                <a:lnTo>
                  <a:pt x="2393272" y="288556"/>
                </a:lnTo>
                <a:lnTo>
                  <a:pt x="1748545" y="279420"/>
                </a:lnTo>
                <a:lnTo>
                  <a:pt x="1763651" y="203918"/>
                </a:lnTo>
                <a:lnTo>
                  <a:pt x="1665526" y="199350"/>
                </a:lnTo>
                <a:lnTo>
                  <a:pt x="1654615" y="120802"/>
                </a:lnTo>
                <a:lnTo>
                  <a:pt x="1340814" y="120802"/>
                </a:lnTo>
                <a:lnTo>
                  <a:pt x="1340814" y="92124"/>
                </a:lnTo>
                <a:lnTo>
                  <a:pt x="1322789" y="92124"/>
                </a:lnTo>
                <a:lnTo>
                  <a:pt x="1322789" y="72456"/>
                </a:lnTo>
                <a:lnTo>
                  <a:pt x="1324312" y="63446"/>
                </a:lnTo>
                <a:lnTo>
                  <a:pt x="1322789" y="52787"/>
                </a:lnTo>
                <a:lnTo>
                  <a:pt x="1322789" y="45301"/>
                </a:lnTo>
                <a:lnTo>
                  <a:pt x="1321265" y="42255"/>
                </a:lnTo>
                <a:close/>
              </a:path>
              <a:path w="2393272" h="513665">
                <a:moveTo>
                  <a:pt x="1484256" y="0"/>
                </a:moveTo>
                <a:lnTo>
                  <a:pt x="1446555" y="16623"/>
                </a:lnTo>
                <a:lnTo>
                  <a:pt x="1431449" y="40732"/>
                </a:lnTo>
                <a:lnTo>
                  <a:pt x="1423960" y="51265"/>
                </a:lnTo>
                <a:lnTo>
                  <a:pt x="1420913" y="63446"/>
                </a:lnTo>
                <a:lnTo>
                  <a:pt x="1417867" y="70933"/>
                </a:lnTo>
                <a:lnTo>
                  <a:pt x="1417867" y="73979"/>
                </a:lnTo>
                <a:lnTo>
                  <a:pt x="1416343" y="78547"/>
                </a:lnTo>
                <a:lnTo>
                  <a:pt x="1408854" y="89079"/>
                </a:lnTo>
                <a:lnTo>
                  <a:pt x="1399714" y="99611"/>
                </a:lnTo>
                <a:lnTo>
                  <a:pt x="1396795" y="105702"/>
                </a:lnTo>
                <a:lnTo>
                  <a:pt x="1340814" y="120802"/>
                </a:lnTo>
                <a:lnTo>
                  <a:pt x="1654615" y="120802"/>
                </a:lnTo>
                <a:lnTo>
                  <a:pt x="1651266" y="96693"/>
                </a:lnTo>
                <a:lnTo>
                  <a:pt x="1550773" y="96693"/>
                </a:lnTo>
                <a:lnTo>
                  <a:pt x="1555342" y="48346"/>
                </a:lnTo>
                <a:lnTo>
                  <a:pt x="1537190" y="30200"/>
                </a:lnTo>
                <a:lnTo>
                  <a:pt x="1526654" y="21064"/>
                </a:lnTo>
                <a:lnTo>
                  <a:pt x="1511548" y="10532"/>
                </a:lnTo>
                <a:lnTo>
                  <a:pt x="1497966" y="4441"/>
                </a:lnTo>
                <a:lnTo>
                  <a:pt x="1484256" y="0"/>
                </a:lnTo>
                <a:close/>
              </a:path>
              <a:path w="2393272" h="513665">
                <a:moveTo>
                  <a:pt x="1650420" y="90602"/>
                </a:moveTo>
                <a:lnTo>
                  <a:pt x="1550773" y="96693"/>
                </a:lnTo>
                <a:lnTo>
                  <a:pt x="1651266" y="96693"/>
                </a:lnTo>
                <a:lnTo>
                  <a:pt x="1650420" y="90602"/>
                </a:lnTo>
                <a:close/>
              </a:path>
              <a:path w="2393272" h="513665">
                <a:moveTo>
                  <a:pt x="1340814" y="90602"/>
                </a:moveTo>
                <a:lnTo>
                  <a:pt x="1322789" y="92124"/>
                </a:lnTo>
                <a:lnTo>
                  <a:pt x="1340814" y="92124"/>
                </a:lnTo>
                <a:lnTo>
                  <a:pt x="1340814" y="90602"/>
                </a:lnTo>
                <a:close/>
              </a:path>
            </a:pathLst>
          </a:custGeom>
          <a:solidFill>
            <a:srgbClr val="D3D1C6"/>
          </a:solidFill>
        </p:spPr>
        <p:txBody>
          <a:bodyPr wrap="square" lIns="0" tIns="0" rIns="0" bIns="0" rtlCol="0">
            <a:noAutofit/>
          </a:bodyPr>
          <a:lstStyle/>
          <a:p>
            <a:endParaRPr/>
          </a:p>
        </p:txBody>
      </p:sp>
      <p:sp>
        <p:nvSpPr>
          <p:cNvPr id="100" name="object 100"/>
          <p:cNvSpPr/>
          <p:nvPr/>
        </p:nvSpPr>
        <p:spPr>
          <a:xfrm>
            <a:off x="6586085" y="5465996"/>
            <a:ext cx="785122" cy="83090"/>
          </a:xfrm>
          <a:custGeom>
            <a:avLst/>
            <a:gdLst/>
            <a:ahLst/>
            <a:cxnLst/>
            <a:rect l="l" t="t" r="r" b="b"/>
            <a:pathLst>
              <a:path w="785122" h="83090">
                <a:moveTo>
                  <a:pt x="83018" y="0"/>
                </a:moveTo>
                <a:lnTo>
                  <a:pt x="0" y="83090"/>
                </a:lnTo>
                <a:lnTo>
                  <a:pt x="785122" y="74017"/>
                </a:lnTo>
                <a:lnTo>
                  <a:pt x="785122" y="15100"/>
                </a:lnTo>
                <a:lnTo>
                  <a:pt x="83018" y="0"/>
                </a:lnTo>
                <a:close/>
              </a:path>
            </a:pathLst>
          </a:custGeom>
          <a:solidFill>
            <a:srgbClr val="FFFCE6"/>
          </a:solidFill>
        </p:spPr>
        <p:txBody>
          <a:bodyPr wrap="square" lIns="0" tIns="0" rIns="0" bIns="0" rtlCol="0">
            <a:noAutofit/>
          </a:bodyPr>
          <a:lstStyle/>
          <a:p>
            <a:endParaRPr/>
          </a:p>
        </p:txBody>
      </p:sp>
      <p:sp>
        <p:nvSpPr>
          <p:cNvPr id="101" name="object 101"/>
          <p:cNvSpPr/>
          <p:nvPr/>
        </p:nvSpPr>
        <p:spPr>
          <a:xfrm>
            <a:off x="6634322" y="5790806"/>
            <a:ext cx="46840" cy="386759"/>
          </a:xfrm>
          <a:custGeom>
            <a:avLst/>
            <a:gdLst/>
            <a:ahLst/>
            <a:cxnLst/>
            <a:rect l="l" t="t" r="r" b="b"/>
            <a:pathLst>
              <a:path w="46840" h="386759">
                <a:moveTo>
                  <a:pt x="4569" y="0"/>
                </a:moveTo>
                <a:lnTo>
                  <a:pt x="0" y="383739"/>
                </a:lnTo>
                <a:lnTo>
                  <a:pt x="46840" y="386759"/>
                </a:lnTo>
                <a:lnTo>
                  <a:pt x="25641" y="12092"/>
                </a:lnTo>
                <a:lnTo>
                  <a:pt x="4569" y="0"/>
                </a:lnTo>
                <a:close/>
              </a:path>
            </a:pathLst>
          </a:custGeom>
          <a:solidFill>
            <a:srgbClr val="FFFCE6"/>
          </a:solidFill>
        </p:spPr>
        <p:txBody>
          <a:bodyPr wrap="square" lIns="0" tIns="0" rIns="0" bIns="0" rtlCol="0">
            <a:noAutofit/>
          </a:bodyPr>
          <a:lstStyle/>
          <a:p>
            <a:endParaRPr/>
          </a:p>
        </p:txBody>
      </p:sp>
      <p:sp>
        <p:nvSpPr>
          <p:cNvPr id="102" name="object 102"/>
          <p:cNvSpPr/>
          <p:nvPr/>
        </p:nvSpPr>
        <p:spPr>
          <a:xfrm>
            <a:off x="6368638" y="5796846"/>
            <a:ext cx="61819" cy="376189"/>
          </a:xfrm>
          <a:custGeom>
            <a:avLst/>
            <a:gdLst/>
            <a:ahLst/>
            <a:cxnLst/>
            <a:rect l="l" t="t" r="r" b="b"/>
            <a:pathLst>
              <a:path w="61819" h="376189">
                <a:moveTo>
                  <a:pt x="5966" y="0"/>
                </a:moveTo>
                <a:lnTo>
                  <a:pt x="0" y="376189"/>
                </a:lnTo>
                <a:lnTo>
                  <a:pt x="61819" y="368639"/>
                </a:lnTo>
                <a:lnTo>
                  <a:pt x="39224" y="3020"/>
                </a:lnTo>
                <a:lnTo>
                  <a:pt x="5966" y="0"/>
                </a:lnTo>
                <a:close/>
              </a:path>
            </a:pathLst>
          </a:custGeom>
          <a:solidFill>
            <a:srgbClr val="FFFCE6"/>
          </a:solidFill>
        </p:spPr>
        <p:txBody>
          <a:bodyPr wrap="square" lIns="0" tIns="0" rIns="0" bIns="0" rtlCol="0">
            <a:noAutofit/>
          </a:bodyPr>
          <a:lstStyle/>
          <a:p>
            <a:endParaRPr/>
          </a:p>
        </p:txBody>
      </p:sp>
      <p:sp>
        <p:nvSpPr>
          <p:cNvPr id="103" name="object 103"/>
          <p:cNvSpPr/>
          <p:nvPr/>
        </p:nvSpPr>
        <p:spPr>
          <a:xfrm>
            <a:off x="5817465" y="5530953"/>
            <a:ext cx="641680" cy="81579"/>
          </a:xfrm>
          <a:custGeom>
            <a:avLst/>
            <a:gdLst/>
            <a:ahLst/>
            <a:cxnLst/>
            <a:rect l="l" t="t" r="r" b="b"/>
            <a:pathLst>
              <a:path w="641680" h="81579">
                <a:moveTo>
                  <a:pt x="92031" y="0"/>
                </a:moveTo>
                <a:lnTo>
                  <a:pt x="0" y="81579"/>
                </a:lnTo>
                <a:lnTo>
                  <a:pt x="641680" y="72519"/>
                </a:lnTo>
                <a:lnTo>
                  <a:pt x="555615" y="3020"/>
                </a:lnTo>
                <a:lnTo>
                  <a:pt x="92031" y="0"/>
                </a:lnTo>
                <a:close/>
              </a:path>
            </a:pathLst>
          </a:custGeom>
          <a:solidFill>
            <a:srgbClr val="FFFCE6"/>
          </a:solidFill>
        </p:spPr>
        <p:txBody>
          <a:bodyPr wrap="square" lIns="0" tIns="0" rIns="0" bIns="0" rtlCol="0">
            <a:noAutofit/>
          </a:bodyPr>
          <a:lstStyle/>
          <a:p>
            <a:endParaRPr/>
          </a:p>
        </p:txBody>
      </p:sp>
      <p:sp>
        <p:nvSpPr>
          <p:cNvPr id="104" name="object 104"/>
          <p:cNvSpPr/>
          <p:nvPr/>
        </p:nvSpPr>
        <p:spPr>
          <a:xfrm>
            <a:off x="6111838" y="5061052"/>
            <a:ext cx="96728" cy="157221"/>
          </a:xfrm>
          <a:custGeom>
            <a:avLst/>
            <a:gdLst/>
            <a:ahLst/>
            <a:cxnLst/>
            <a:rect l="l" t="t" r="r" b="b"/>
            <a:pathLst>
              <a:path w="96728" h="157221">
                <a:moveTo>
                  <a:pt x="27292" y="0"/>
                </a:moveTo>
                <a:lnTo>
                  <a:pt x="0" y="157221"/>
                </a:lnTo>
                <a:lnTo>
                  <a:pt x="96728" y="157221"/>
                </a:lnTo>
                <a:lnTo>
                  <a:pt x="78575" y="3045"/>
                </a:lnTo>
                <a:lnTo>
                  <a:pt x="27292" y="0"/>
                </a:lnTo>
                <a:close/>
              </a:path>
            </a:pathLst>
          </a:custGeom>
          <a:solidFill>
            <a:srgbClr val="FFFCE6"/>
          </a:solidFill>
        </p:spPr>
        <p:txBody>
          <a:bodyPr wrap="square" lIns="0" tIns="0" rIns="0" bIns="0" rtlCol="0">
            <a:noAutofit/>
          </a:bodyPr>
          <a:lstStyle/>
          <a:p>
            <a:endParaRPr/>
          </a:p>
        </p:txBody>
      </p:sp>
      <p:sp>
        <p:nvSpPr>
          <p:cNvPr id="105" name="object 105"/>
          <p:cNvSpPr/>
          <p:nvPr/>
        </p:nvSpPr>
        <p:spPr>
          <a:xfrm>
            <a:off x="6374604" y="5061052"/>
            <a:ext cx="81622" cy="164708"/>
          </a:xfrm>
          <a:custGeom>
            <a:avLst/>
            <a:gdLst/>
            <a:ahLst/>
            <a:cxnLst/>
            <a:rect l="l" t="t" r="r" b="b"/>
            <a:pathLst>
              <a:path w="81622" h="164708">
                <a:moveTo>
                  <a:pt x="6093" y="0"/>
                </a:moveTo>
                <a:lnTo>
                  <a:pt x="0" y="164708"/>
                </a:lnTo>
                <a:lnTo>
                  <a:pt x="72482" y="164708"/>
                </a:lnTo>
                <a:lnTo>
                  <a:pt x="81622" y="7613"/>
                </a:lnTo>
                <a:lnTo>
                  <a:pt x="6093" y="0"/>
                </a:lnTo>
                <a:close/>
              </a:path>
            </a:pathLst>
          </a:custGeom>
          <a:solidFill>
            <a:srgbClr val="FFFCE6"/>
          </a:solidFill>
        </p:spPr>
        <p:txBody>
          <a:bodyPr wrap="square" lIns="0" tIns="0" rIns="0" bIns="0" rtlCol="0">
            <a:noAutofit/>
          </a:bodyPr>
          <a:lstStyle/>
          <a:p>
            <a:endParaRPr/>
          </a:p>
        </p:txBody>
      </p:sp>
      <p:sp>
        <p:nvSpPr>
          <p:cNvPr id="106" name="object 106"/>
          <p:cNvSpPr/>
          <p:nvPr/>
        </p:nvSpPr>
        <p:spPr>
          <a:xfrm>
            <a:off x="6732447" y="5074757"/>
            <a:ext cx="108787" cy="141994"/>
          </a:xfrm>
          <a:custGeom>
            <a:avLst/>
            <a:gdLst/>
            <a:ahLst/>
            <a:cxnLst/>
            <a:rect l="l" t="t" r="r" b="b"/>
            <a:pathLst>
              <a:path w="108787" h="141994">
                <a:moveTo>
                  <a:pt x="10662" y="0"/>
                </a:moveTo>
                <a:lnTo>
                  <a:pt x="0" y="137425"/>
                </a:lnTo>
                <a:lnTo>
                  <a:pt x="108787" y="141994"/>
                </a:lnTo>
                <a:lnTo>
                  <a:pt x="96728" y="4441"/>
                </a:lnTo>
                <a:lnTo>
                  <a:pt x="10662" y="0"/>
                </a:lnTo>
                <a:close/>
              </a:path>
            </a:pathLst>
          </a:custGeom>
          <a:solidFill>
            <a:srgbClr val="FFFCE6"/>
          </a:solidFill>
        </p:spPr>
        <p:txBody>
          <a:bodyPr wrap="square" lIns="0" tIns="0" rIns="0" bIns="0" rtlCol="0">
            <a:noAutofit/>
          </a:bodyPr>
          <a:lstStyle/>
          <a:p>
            <a:endParaRPr/>
          </a:p>
        </p:txBody>
      </p:sp>
      <p:sp>
        <p:nvSpPr>
          <p:cNvPr id="107" name="object 107"/>
          <p:cNvSpPr/>
          <p:nvPr/>
        </p:nvSpPr>
        <p:spPr>
          <a:xfrm>
            <a:off x="6972617" y="5082244"/>
            <a:ext cx="79972" cy="99738"/>
          </a:xfrm>
          <a:custGeom>
            <a:avLst/>
            <a:gdLst/>
            <a:ahLst/>
            <a:cxnLst/>
            <a:rect l="l" t="t" r="r" b="b"/>
            <a:pathLst>
              <a:path w="79972" h="99738">
                <a:moveTo>
                  <a:pt x="64866" y="0"/>
                </a:moveTo>
                <a:lnTo>
                  <a:pt x="7489" y="1522"/>
                </a:lnTo>
                <a:lnTo>
                  <a:pt x="0" y="99738"/>
                </a:lnTo>
                <a:lnTo>
                  <a:pt x="79972" y="83115"/>
                </a:lnTo>
                <a:lnTo>
                  <a:pt x="64866" y="0"/>
                </a:lnTo>
                <a:close/>
              </a:path>
            </a:pathLst>
          </a:custGeom>
          <a:solidFill>
            <a:srgbClr val="FFFCE6"/>
          </a:solidFill>
        </p:spPr>
        <p:txBody>
          <a:bodyPr wrap="square" lIns="0" tIns="0" rIns="0" bIns="0" rtlCol="0">
            <a:noAutofit/>
          </a:bodyPr>
          <a:lstStyle/>
          <a:p>
            <a:endParaRPr/>
          </a:p>
        </p:txBody>
      </p:sp>
      <p:sp>
        <p:nvSpPr>
          <p:cNvPr id="108" name="object 108"/>
          <p:cNvSpPr/>
          <p:nvPr/>
        </p:nvSpPr>
        <p:spPr>
          <a:xfrm>
            <a:off x="7211137" y="5082244"/>
            <a:ext cx="81622" cy="108747"/>
          </a:xfrm>
          <a:custGeom>
            <a:avLst/>
            <a:gdLst/>
            <a:ahLst/>
            <a:cxnLst/>
            <a:rect l="l" t="t" r="r" b="b"/>
            <a:pathLst>
              <a:path w="81622" h="108747">
                <a:moveTo>
                  <a:pt x="69436" y="0"/>
                </a:moveTo>
                <a:lnTo>
                  <a:pt x="3046" y="1522"/>
                </a:lnTo>
                <a:lnTo>
                  <a:pt x="0" y="108747"/>
                </a:lnTo>
                <a:lnTo>
                  <a:pt x="81622" y="104306"/>
                </a:lnTo>
                <a:lnTo>
                  <a:pt x="69436" y="0"/>
                </a:lnTo>
                <a:close/>
              </a:path>
            </a:pathLst>
          </a:custGeom>
          <a:solidFill>
            <a:srgbClr val="FFFCE6"/>
          </a:solidFill>
        </p:spPr>
        <p:txBody>
          <a:bodyPr wrap="square" lIns="0" tIns="0" rIns="0" bIns="0" rtlCol="0">
            <a:noAutofit/>
          </a:bodyPr>
          <a:lstStyle/>
          <a:p>
            <a:endParaRPr/>
          </a:p>
        </p:txBody>
      </p:sp>
      <p:sp>
        <p:nvSpPr>
          <p:cNvPr id="109" name="object 109"/>
          <p:cNvSpPr/>
          <p:nvPr/>
        </p:nvSpPr>
        <p:spPr>
          <a:xfrm>
            <a:off x="7538896" y="5491679"/>
            <a:ext cx="348703" cy="64956"/>
          </a:xfrm>
          <a:custGeom>
            <a:avLst/>
            <a:gdLst/>
            <a:ahLst/>
            <a:cxnLst/>
            <a:rect l="l" t="t" r="r" b="b"/>
            <a:pathLst>
              <a:path w="348703" h="64956">
                <a:moveTo>
                  <a:pt x="5966" y="0"/>
                </a:moveTo>
                <a:lnTo>
                  <a:pt x="4442" y="1510"/>
                </a:lnTo>
                <a:lnTo>
                  <a:pt x="2919" y="9060"/>
                </a:lnTo>
                <a:lnTo>
                  <a:pt x="1396" y="18120"/>
                </a:lnTo>
                <a:lnTo>
                  <a:pt x="1396" y="31723"/>
                </a:lnTo>
                <a:lnTo>
                  <a:pt x="0" y="42293"/>
                </a:lnTo>
                <a:lnTo>
                  <a:pt x="0" y="61936"/>
                </a:lnTo>
                <a:lnTo>
                  <a:pt x="4442" y="64956"/>
                </a:lnTo>
                <a:lnTo>
                  <a:pt x="7489" y="63446"/>
                </a:lnTo>
                <a:lnTo>
                  <a:pt x="19548" y="63446"/>
                </a:lnTo>
                <a:lnTo>
                  <a:pt x="25641" y="61936"/>
                </a:lnTo>
                <a:lnTo>
                  <a:pt x="57376" y="61936"/>
                </a:lnTo>
                <a:lnTo>
                  <a:pt x="67912" y="60426"/>
                </a:lnTo>
                <a:lnTo>
                  <a:pt x="107137" y="60426"/>
                </a:lnTo>
                <a:lnTo>
                  <a:pt x="120719" y="58916"/>
                </a:lnTo>
                <a:lnTo>
                  <a:pt x="166037" y="58916"/>
                </a:lnTo>
                <a:lnTo>
                  <a:pt x="179619" y="57406"/>
                </a:lnTo>
                <a:lnTo>
                  <a:pt x="193202" y="57406"/>
                </a:lnTo>
                <a:lnTo>
                  <a:pt x="206784" y="55896"/>
                </a:lnTo>
                <a:lnTo>
                  <a:pt x="221890" y="55896"/>
                </a:lnTo>
                <a:lnTo>
                  <a:pt x="233950" y="54386"/>
                </a:lnTo>
                <a:lnTo>
                  <a:pt x="273301" y="54386"/>
                </a:lnTo>
                <a:lnTo>
                  <a:pt x="282314" y="52876"/>
                </a:lnTo>
                <a:lnTo>
                  <a:pt x="321538" y="52876"/>
                </a:lnTo>
                <a:lnTo>
                  <a:pt x="348703" y="9060"/>
                </a:lnTo>
                <a:lnTo>
                  <a:pt x="5966" y="0"/>
                </a:lnTo>
                <a:close/>
              </a:path>
            </a:pathLst>
          </a:custGeom>
          <a:solidFill>
            <a:srgbClr val="FFFCE6"/>
          </a:solidFill>
        </p:spPr>
        <p:txBody>
          <a:bodyPr wrap="square" lIns="0" tIns="0" rIns="0" bIns="0" rtlCol="0">
            <a:noAutofit/>
          </a:bodyPr>
          <a:lstStyle/>
          <a:p>
            <a:endParaRPr/>
          </a:p>
        </p:txBody>
      </p:sp>
      <p:sp>
        <p:nvSpPr>
          <p:cNvPr id="110" name="object 110"/>
          <p:cNvSpPr/>
          <p:nvPr/>
        </p:nvSpPr>
        <p:spPr>
          <a:xfrm>
            <a:off x="5985025" y="4725672"/>
            <a:ext cx="1721430" cy="52914"/>
          </a:xfrm>
          <a:custGeom>
            <a:avLst/>
            <a:gdLst/>
            <a:ahLst/>
            <a:cxnLst/>
            <a:rect l="l" t="t" r="r" b="b"/>
            <a:pathLst>
              <a:path w="1721430" h="52914">
                <a:moveTo>
                  <a:pt x="1721430" y="0"/>
                </a:moveTo>
                <a:lnTo>
                  <a:pt x="87588" y="0"/>
                </a:lnTo>
                <a:lnTo>
                  <a:pt x="0" y="52914"/>
                </a:lnTo>
                <a:lnTo>
                  <a:pt x="1719907" y="36291"/>
                </a:lnTo>
                <a:lnTo>
                  <a:pt x="1721430" y="0"/>
                </a:lnTo>
                <a:close/>
              </a:path>
            </a:pathLst>
          </a:custGeom>
          <a:solidFill>
            <a:srgbClr val="FFFCE6"/>
          </a:solidFill>
        </p:spPr>
        <p:txBody>
          <a:bodyPr wrap="square" lIns="0" tIns="0" rIns="0" bIns="0" rtlCol="0">
            <a:noAutofit/>
          </a:bodyPr>
          <a:lstStyle/>
          <a:p>
            <a:endParaRPr/>
          </a:p>
        </p:txBody>
      </p:sp>
      <p:sp>
        <p:nvSpPr>
          <p:cNvPr id="111" name="object 111"/>
          <p:cNvSpPr/>
          <p:nvPr/>
        </p:nvSpPr>
        <p:spPr>
          <a:xfrm>
            <a:off x="6881982" y="3856957"/>
            <a:ext cx="158547" cy="173844"/>
          </a:xfrm>
          <a:custGeom>
            <a:avLst/>
            <a:gdLst/>
            <a:ahLst/>
            <a:cxnLst/>
            <a:rect l="l" t="t" r="r" b="b"/>
            <a:pathLst>
              <a:path w="158547" h="173844">
                <a:moveTo>
                  <a:pt x="86065" y="0"/>
                </a:moveTo>
                <a:lnTo>
                  <a:pt x="0" y="152653"/>
                </a:lnTo>
                <a:lnTo>
                  <a:pt x="158547" y="173844"/>
                </a:lnTo>
                <a:lnTo>
                  <a:pt x="137475" y="13704"/>
                </a:lnTo>
                <a:lnTo>
                  <a:pt x="86065" y="0"/>
                </a:lnTo>
                <a:close/>
              </a:path>
            </a:pathLst>
          </a:custGeom>
          <a:solidFill>
            <a:srgbClr val="FFFCE6"/>
          </a:solidFill>
        </p:spPr>
        <p:txBody>
          <a:bodyPr wrap="square" lIns="0" tIns="0" rIns="0" bIns="0" rtlCol="0">
            <a:noAutofit/>
          </a:bodyPr>
          <a:lstStyle/>
          <a:p>
            <a:endParaRPr/>
          </a:p>
        </p:txBody>
      </p:sp>
      <p:sp>
        <p:nvSpPr>
          <p:cNvPr id="112" name="object 112"/>
          <p:cNvSpPr/>
          <p:nvPr/>
        </p:nvSpPr>
        <p:spPr>
          <a:xfrm>
            <a:off x="5681550" y="4077626"/>
            <a:ext cx="2071746" cy="78547"/>
          </a:xfrm>
          <a:custGeom>
            <a:avLst/>
            <a:gdLst/>
            <a:ahLst/>
            <a:cxnLst/>
            <a:rect l="l" t="t" r="r" b="b"/>
            <a:pathLst>
              <a:path w="2071746" h="78547">
                <a:moveTo>
                  <a:pt x="1094690" y="0"/>
                </a:moveTo>
                <a:lnTo>
                  <a:pt x="0" y="15100"/>
                </a:lnTo>
                <a:lnTo>
                  <a:pt x="27127" y="78547"/>
                </a:lnTo>
                <a:lnTo>
                  <a:pt x="1981111" y="78547"/>
                </a:lnTo>
                <a:lnTo>
                  <a:pt x="2071746" y="1522"/>
                </a:lnTo>
                <a:lnTo>
                  <a:pt x="1094690" y="0"/>
                </a:lnTo>
                <a:close/>
              </a:path>
            </a:pathLst>
          </a:custGeom>
          <a:solidFill>
            <a:srgbClr val="FFFCE6"/>
          </a:solidFill>
        </p:spPr>
        <p:txBody>
          <a:bodyPr wrap="square" lIns="0" tIns="0" rIns="0" bIns="0" rtlCol="0">
            <a:noAutofit/>
          </a:bodyPr>
          <a:lstStyle/>
          <a:p>
            <a:endParaRPr/>
          </a:p>
        </p:txBody>
      </p:sp>
      <p:sp>
        <p:nvSpPr>
          <p:cNvPr id="113" name="object 113"/>
          <p:cNvSpPr/>
          <p:nvPr/>
        </p:nvSpPr>
        <p:spPr>
          <a:xfrm>
            <a:off x="6965001" y="5743969"/>
            <a:ext cx="132905" cy="306689"/>
          </a:xfrm>
          <a:custGeom>
            <a:avLst/>
            <a:gdLst/>
            <a:ahLst/>
            <a:cxnLst/>
            <a:rect l="l" t="t" r="r" b="b"/>
            <a:pathLst>
              <a:path w="132905" h="306689">
                <a:moveTo>
                  <a:pt x="1523" y="0"/>
                </a:moveTo>
                <a:lnTo>
                  <a:pt x="0" y="299139"/>
                </a:lnTo>
                <a:lnTo>
                  <a:pt x="132905" y="306689"/>
                </a:lnTo>
                <a:lnTo>
                  <a:pt x="132905" y="3020"/>
                </a:lnTo>
                <a:lnTo>
                  <a:pt x="1523" y="0"/>
                </a:lnTo>
                <a:close/>
              </a:path>
            </a:pathLst>
          </a:custGeom>
          <a:solidFill>
            <a:srgbClr val="733C38"/>
          </a:solidFill>
        </p:spPr>
        <p:txBody>
          <a:bodyPr wrap="square" lIns="0" tIns="0" rIns="0" bIns="0" rtlCol="0">
            <a:noAutofit/>
          </a:bodyPr>
          <a:lstStyle/>
          <a:p>
            <a:endParaRPr/>
          </a:p>
        </p:txBody>
      </p:sp>
      <p:sp>
        <p:nvSpPr>
          <p:cNvPr id="114" name="object 114"/>
          <p:cNvSpPr/>
          <p:nvPr/>
        </p:nvSpPr>
        <p:spPr>
          <a:xfrm>
            <a:off x="5045848" y="6339215"/>
            <a:ext cx="3047139" cy="241727"/>
          </a:xfrm>
          <a:custGeom>
            <a:avLst/>
            <a:gdLst/>
            <a:ahLst/>
            <a:cxnLst/>
            <a:rect l="l" t="t" r="r" b="b"/>
            <a:pathLst>
              <a:path w="3047139" h="241727">
                <a:moveTo>
                  <a:pt x="125327" y="0"/>
                </a:moveTo>
                <a:lnTo>
                  <a:pt x="125327" y="1510"/>
                </a:lnTo>
                <a:lnTo>
                  <a:pt x="129859" y="7562"/>
                </a:lnTo>
                <a:lnTo>
                  <a:pt x="134391" y="15113"/>
                </a:lnTo>
                <a:lnTo>
                  <a:pt x="140433" y="28703"/>
                </a:lnTo>
                <a:lnTo>
                  <a:pt x="141931" y="34756"/>
                </a:lnTo>
                <a:lnTo>
                  <a:pt x="143441" y="42306"/>
                </a:lnTo>
                <a:lnTo>
                  <a:pt x="144952" y="51366"/>
                </a:lnTo>
                <a:lnTo>
                  <a:pt x="147973" y="61949"/>
                </a:lnTo>
                <a:lnTo>
                  <a:pt x="147973" y="71009"/>
                </a:lnTo>
                <a:lnTo>
                  <a:pt x="149484" y="83090"/>
                </a:lnTo>
                <a:lnTo>
                  <a:pt x="147973" y="93672"/>
                </a:lnTo>
                <a:lnTo>
                  <a:pt x="147973" y="107263"/>
                </a:lnTo>
                <a:lnTo>
                  <a:pt x="141931" y="117846"/>
                </a:lnTo>
                <a:lnTo>
                  <a:pt x="135901" y="129926"/>
                </a:lnTo>
                <a:lnTo>
                  <a:pt x="117774" y="154102"/>
                </a:lnTo>
                <a:lnTo>
                  <a:pt x="93618" y="175252"/>
                </a:lnTo>
                <a:lnTo>
                  <a:pt x="80022" y="185828"/>
                </a:lnTo>
                <a:lnTo>
                  <a:pt x="67950" y="197914"/>
                </a:lnTo>
                <a:lnTo>
                  <a:pt x="54355" y="205468"/>
                </a:lnTo>
                <a:lnTo>
                  <a:pt x="40773" y="214532"/>
                </a:lnTo>
                <a:lnTo>
                  <a:pt x="28688" y="220575"/>
                </a:lnTo>
                <a:lnTo>
                  <a:pt x="19624" y="228129"/>
                </a:lnTo>
                <a:lnTo>
                  <a:pt x="10574" y="232662"/>
                </a:lnTo>
                <a:lnTo>
                  <a:pt x="4531" y="237194"/>
                </a:lnTo>
                <a:lnTo>
                  <a:pt x="0" y="240216"/>
                </a:lnTo>
                <a:lnTo>
                  <a:pt x="0" y="241727"/>
                </a:lnTo>
                <a:lnTo>
                  <a:pt x="3047139" y="231150"/>
                </a:lnTo>
                <a:lnTo>
                  <a:pt x="3042569" y="229640"/>
                </a:lnTo>
                <a:lnTo>
                  <a:pt x="3030510" y="228129"/>
                </a:lnTo>
                <a:lnTo>
                  <a:pt x="3012485" y="225108"/>
                </a:lnTo>
                <a:lnTo>
                  <a:pt x="3000298" y="223598"/>
                </a:lnTo>
                <a:lnTo>
                  <a:pt x="2989762" y="222086"/>
                </a:lnTo>
                <a:lnTo>
                  <a:pt x="2974656" y="219065"/>
                </a:lnTo>
                <a:lnTo>
                  <a:pt x="2961074" y="216044"/>
                </a:lnTo>
                <a:lnTo>
                  <a:pt x="2944445" y="213022"/>
                </a:lnTo>
                <a:lnTo>
                  <a:pt x="2929339" y="211511"/>
                </a:lnTo>
                <a:lnTo>
                  <a:pt x="2920326" y="208490"/>
                </a:lnTo>
                <a:lnTo>
                  <a:pt x="2912710" y="206978"/>
                </a:lnTo>
                <a:lnTo>
                  <a:pt x="2903697" y="205468"/>
                </a:lnTo>
                <a:lnTo>
                  <a:pt x="2896208" y="203957"/>
                </a:lnTo>
                <a:lnTo>
                  <a:pt x="2887068" y="200936"/>
                </a:lnTo>
                <a:lnTo>
                  <a:pt x="2878055" y="200936"/>
                </a:lnTo>
                <a:lnTo>
                  <a:pt x="2868916" y="197914"/>
                </a:lnTo>
                <a:lnTo>
                  <a:pt x="2861426" y="197914"/>
                </a:lnTo>
                <a:lnTo>
                  <a:pt x="2850890" y="194893"/>
                </a:lnTo>
                <a:lnTo>
                  <a:pt x="2841750" y="193382"/>
                </a:lnTo>
                <a:lnTo>
                  <a:pt x="2832738" y="190360"/>
                </a:lnTo>
                <a:lnTo>
                  <a:pt x="2823725" y="188849"/>
                </a:lnTo>
                <a:lnTo>
                  <a:pt x="2814585" y="185828"/>
                </a:lnTo>
                <a:lnTo>
                  <a:pt x="2805573" y="184318"/>
                </a:lnTo>
                <a:lnTo>
                  <a:pt x="2796433" y="181295"/>
                </a:lnTo>
                <a:lnTo>
                  <a:pt x="2788944" y="179785"/>
                </a:lnTo>
                <a:lnTo>
                  <a:pt x="2761778" y="170720"/>
                </a:lnTo>
                <a:lnTo>
                  <a:pt x="2752766" y="169210"/>
                </a:lnTo>
                <a:lnTo>
                  <a:pt x="2736137" y="164677"/>
                </a:lnTo>
                <a:lnTo>
                  <a:pt x="2722554" y="160144"/>
                </a:lnTo>
                <a:lnTo>
                  <a:pt x="2705925" y="154102"/>
                </a:lnTo>
                <a:lnTo>
                  <a:pt x="2678760" y="142019"/>
                </a:lnTo>
                <a:lnTo>
                  <a:pt x="2668097" y="137489"/>
                </a:lnTo>
                <a:lnTo>
                  <a:pt x="2657561" y="129926"/>
                </a:lnTo>
                <a:lnTo>
                  <a:pt x="2648548" y="123886"/>
                </a:lnTo>
                <a:lnTo>
                  <a:pt x="2640932" y="117846"/>
                </a:lnTo>
                <a:lnTo>
                  <a:pt x="2636489" y="111806"/>
                </a:lnTo>
                <a:lnTo>
                  <a:pt x="2630396" y="102733"/>
                </a:lnTo>
                <a:lnTo>
                  <a:pt x="2624303" y="96693"/>
                </a:lnTo>
                <a:lnTo>
                  <a:pt x="2619860" y="89142"/>
                </a:lnTo>
                <a:lnTo>
                  <a:pt x="2615290" y="84612"/>
                </a:lnTo>
                <a:lnTo>
                  <a:pt x="2606277" y="72519"/>
                </a:lnTo>
                <a:lnTo>
                  <a:pt x="2598661" y="63459"/>
                </a:lnTo>
                <a:lnTo>
                  <a:pt x="2589648" y="52876"/>
                </a:lnTo>
                <a:lnTo>
                  <a:pt x="2583555" y="45326"/>
                </a:lnTo>
                <a:lnTo>
                  <a:pt x="2577589" y="36266"/>
                </a:lnTo>
                <a:lnTo>
                  <a:pt x="2573019" y="31723"/>
                </a:lnTo>
                <a:lnTo>
                  <a:pt x="2562483" y="19643"/>
                </a:lnTo>
                <a:lnTo>
                  <a:pt x="2556390" y="12092"/>
                </a:lnTo>
                <a:lnTo>
                  <a:pt x="2551820" y="7562"/>
                </a:lnTo>
                <a:lnTo>
                  <a:pt x="125327" y="0"/>
                </a:lnTo>
                <a:close/>
              </a:path>
            </a:pathLst>
          </a:custGeom>
          <a:solidFill>
            <a:srgbClr val="B3B3B3"/>
          </a:solidFill>
        </p:spPr>
        <p:txBody>
          <a:bodyPr wrap="square" lIns="0" tIns="0" rIns="0" bIns="0" rtlCol="0">
            <a:noAutofit/>
          </a:bodyPr>
          <a:lstStyle/>
          <a:p>
            <a:endParaRPr/>
          </a:p>
        </p:txBody>
      </p:sp>
      <p:sp>
        <p:nvSpPr>
          <p:cNvPr id="115" name="object 115"/>
          <p:cNvSpPr/>
          <p:nvPr/>
        </p:nvSpPr>
        <p:spPr>
          <a:xfrm>
            <a:off x="5652862" y="4156173"/>
            <a:ext cx="2221154" cy="64969"/>
          </a:xfrm>
          <a:custGeom>
            <a:avLst/>
            <a:gdLst/>
            <a:ahLst/>
            <a:cxnLst/>
            <a:rect l="l" t="t" r="r" b="b"/>
            <a:pathLst>
              <a:path w="2221154" h="64969">
                <a:moveTo>
                  <a:pt x="37751" y="0"/>
                </a:moveTo>
                <a:lnTo>
                  <a:pt x="0" y="64969"/>
                </a:lnTo>
                <a:lnTo>
                  <a:pt x="2114017" y="64969"/>
                </a:lnTo>
                <a:lnTo>
                  <a:pt x="2221154" y="4568"/>
                </a:lnTo>
                <a:lnTo>
                  <a:pt x="37751" y="0"/>
                </a:lnTo>
                <a:close/>
              </a:path>
            </a:pathLst>
          </a:custGeom>
          <a:solidFill>
            <a:srgbClr val="B5A699"/>
          </a:solidFill>
        </p:spPr>
        <p:txBody>
          <a:bodyPr wrap="square" lIns="0" tIns="0" rIns="0" bIns="0" rtlCol="0">
            <a:noAutofit/>
          </a:bodyPr>
          <a:lstStyle/>
          <a:p>
            <a:endParaRPr/>
          </a:p>
        </p:txBody>
      </p:sp>
      <p:sp>
        <p:nvSpPr>
          <p:cNvPr id="116" name="object 116"/>
          <p:cNvSpPr/>
          <p:nvPr/>
        </p:nvSpPr>
        <p:spPr>
          <a:xfrm>
            <a:off x="5945801" y="4628979"/>
            <a:ext cx="49887" cy="84638"/>
          </a:xfrm>
          <a:custGeom>
            <a:avLst/>
            <a:gdLst/>
            <a:ahLst/>
            <a:cxnLst/>
            <a:rect l="l" t="t" r="r" b="b"/>
            <a:pathLst>
              <a:path w="49887" h="84638">
                <a:moveTo>
                  <a:pt x="43794" y="0"/>
                </a:moveTo>
                <a:lnTo>
                  <a:pt x="19675" y="0"/>
                </a:lnTo>
                <a:lnTo>
                  <a:pt x="0" y="84638"/>
                </a:lnTo>
                <a:lnTo>
                  <a:pt x="49887" y="80069"/>
                </a:lnTo>
                <a:lnTo>
                  <a:pt x="43794" y="0"/>
                </a:lnTo>
                <a:close/>
              </a:path>
            </a:pathLst>
          </a:custGeom>
          <a:solidFill>
            <a:srgbClr val="B5A699"/>
          </a:solidFill>
        </p:spPr>
        <p:txBody>
          <a:bodyPr wrap="square" lIns="0" tIns="0" rIns="0" bIns="0" rtlCol="0">
            <a:noAutofit/>
          </a:bodyPr>
          <a:lstStyle/>
          <a:p>
            <a:endParaRPr/>
          </a:p>
        </p:txBody>
      </p:sp>
      <p:sp>
        <p:nvSpPr>
          <p:cNvPr id="117" name="object 117"/>
          <p:cNvSpPr/>
          <p:nvPr/>
        </p:nvSpPr>
        <p:spPr>
          <a:xfrm>
            <a:off x="6137607" y="4642557"/>
            <a:ext cx="90508" cy="68015"/>
          </a:xfrm>
          <a:custGeom>
            <a:avLst/>
            <a:gdLst/>
            <a:ahLst/>
            <a:cxnLst/>
            <a:rect l="l" t="t" r="r" b="b"/>
            <a:pathLst>
              <a:path w="90508" h="68015">
                <a:moveTo>
                  <a:pt x="51283" y="0"/>
                </a:moveTo>
                <a:lnTo>
                  <a:pt x="0" y="68015"/>
                </a:lnTo>
                <a:lnTo>
                  <a:pt x="90508" y="68015"/>
                </a:lnTo>
                <a:lnTo>
                  <a:pt x="79972" y="3045"/>
                </a:lnTo>
                <a:lnTo>
                  <a:pt x="51283" y="0"/>
                </a:lnTo>
                <a:close/>
              </a:path>
            </a:pathLst>
          </a:custGeom>
          <a:solidFill>
            <a:srgbClr val="B5A699"/>
          </a:solidFill>
        </p:spPr>
        <p:txBody>
          <a:bodyPr wrap="square" lIns="0" tIns="0" rIns="0" bIns="0" rtlCol="0">
            <a:noAutofit/>
          </a:bodyPr>
          <a:lstStyle/>
          <a:p>
            <a:endParaRPr/>
          </a:p>
        </p:txBody>
      </p:sp>
      <p:sp>
        <p:nvSpPr>
          <p:cNvPr id="118" name="object 118"/>
          <p:cNvSpPr/>
          <p:nvPr/>
        </p:nvSpPr>
        <p:spPr>
          <a:xfrm>
            <a:off x="6361021" y="4671362"/>
            <a:ext cx="101171" cy="40732"/>
          </a:xfrm>
          <a:custGeom>
            <a:avLst/>
            <a:gdLst/>
            <a:ahLst/>
            <a:cxnLst/>
            <a:rect l="l" t="t" r="r" b="b"/>
            <a:pathLst>
              <a:path w="101171" h="40732">
                <a:moveTo>
                  <a:pt x="101171" y="0"/>
                </a:moveTo>
                <a:lnTo>
                  <a:pt x="0" y="5964"/>
                </a:lnTo>
                <a:lnTo>
                  <a:pt x="0" y="34768"/>
                </a:lnTo>
                <a:lnTo>
                  <a:pt x="101171" y="40732"/>
                </a:lnTo>
                <a:lnTo>
                  <a:pt x="101171" y="0"/>
                </a:lnTo>
                <a:close/>
              </a:path>
            </a:pathLst>
          </a:custGeom>
          <a:solidFill>
            <a:srgbClr val="B5A699"/>
          </a:solidFill>
        </p:spPr>
        <p:txBody>
          <a:bodyPr wrap="square" lIns="0" tIns="0" rIns="0" bIns="0" rtlCol="0">
            <a:noAutofit/>
          </a:bodyPr>
          <a:lstStyle/>
          <a:p>
            <a:endParaRPr/>
          </a:p>
        </p:txBody>
      </p:sp>
      <p:sp>
        <p:nvSpPr>
          <p:cNvPr id="119" name="object 119"/>
          <p:cNvSpPr/>
          <p:nvPr/>
        </p:nvSpPr>
        <p:spPr>
          <a:xfrm>
            <a:off x="6732447" y="4663748"/>
            <a:ext cx="96728" cy="54437"/>
          </a:xfrm>
          <a:custGeom>
            <a:avLst/>
            <a:gdLst/>
            <a:ahLst/>
            <a:cxnLst/>
            <a:rect l="l" t="t" r="r" b="b"/>
            <a:pathLst>
              <a:path w="96728" h="54437">
                <a:moveTo>
                  <a:pt x="96728" y="0"/>
                </a:moveTo>
                <a:lnTo>
                  <a:pt x="0" y="13577"/>
                </a:lnTo>
                <a:lnTo>
                  <a:pt x="6093" y="51391"/>
                </a:lnTo>
                <a:lnTo>
                  <a:pt x="96728" y="54437"/>
                </a:lnTo>
                <a:lnTo>
                  <a:pt x="96728" y="0"/>
                </a:lnTo>
                <a:close/>
              </a:path>
            </a:pathLst>
          </a:custGeom>
          <a:solidFill>
            <a:srgbClr val="B5A699"/>
          </a:solidFill>
        </p:spPr>
        <p:txBody>
          <a:bodyPr wrap="square" lIns="0" tIns="0" rIns="0" bIns="0" rtlCol="0">
            <a:noAutofit/>
          </a:bodyPr>
          <a:lstStyle/>
          <a:p>
            <a:endParaRPr/>
          </a:p>
        </p:txBody>
      </p:sp>
      <p:sp>
        <p:nvSpPr>
          <p:cNvPr id="120" name="object 120"/>
          <p:cNvSpPr/>
          <p:nvPr/>
        </p:nvSpPr>
        <p:spPr>
          <a:xfrm>
            <a:off x="6998259" y="4659180"/>
            <a:ext cx="69436" cy="51391"/>
          </a:xfrm>
          <a:custGeom>
            <a:avLst/>
            <a:gdLst/>
            <a:ahLst/>
            <a:cxnLst/>
            <a:rect l="l" t="t" r="r" b="b"/>
            <a:pathLst>
              <a:path w="69436" h="51391">
                <a:moveTo>
                  <a:pt x="60423" y="0"/>
                </a:moveTo>
                <a:lnTo>
                  <a:pt x="0" y="12181"/>
                </a:lnTo>
                <a:lnTo>
                  <a:pt x="7489" y="51391"/>
                </a:lnTo>
                <a:lnTo>
                  <a:pt x="69436" y="48346"/>
                </a:lnTo>
                <a:lnTo>
                  <a:pt x="60423" y="0"/>
                </a:lnTo>
                <a:close/>
              </a:path>
            </a:pathLst>
          </a:custGeom>
          <a:solidFill>
            <a:srgbClr val="B5A699"/>
          </a:solidFill>
        </p:spPr>
        <p:txBody>
          <a:bodyPr wrap="square" lIns="0" tIns="0" rIns="0" bIns="0" rtlCol="0">
            <a:noAutofit/>
          </a:bodyPr>
          <a:lstStyle/>
          <a:p>
            <a:endParaRPr/>
          </a:p>
        </p:txBody>
      </p:sp>
      <p:sp>
        <p:nvSpPr>
          <p:cNvPr id="121" name="object 121"/>
          <p:cNvSpPr/>
          <p:nvPr/>
        </p:nvSpPr>
        <p:spPr>
          <a:xfrm>
            <a:off x="7221800" y="4663748"/>
            <a:ext cx="96601" cy="48346"/>
          </a:xfrm>
          <a:custGeom>
            <a:avLst/>
            <a:gdLst/>
            <a:ahLst/>
            <a:cxnLst/>
            <a:rect l="l" t="t" r="r" b="b"/>
            <a:pathLst>
              <a:path w="96601" h="48346">
                <a:moveTo>
                  <a:pt x="96601" y="0"/>
                </a:moveTo>
                <a:lnTo>
                  <a:pt x="0" y="9136"/>
                </a:lnTo>
                <a:lnTo>
                  <a:pt x="0" y="48346"/>
                </a:lnTo>
                <a:lnTo>
                  <a:pt x="79972" y="42382"/>
                </a:lnTo>
                <a:lnTo>
                  <a:pt x="96601" y="0"/>
                </a:lnTo>
                <a:close/>
              </a:path>
            </a:pathLst>
          </a:custGeom>
          <a:solidFill>
            <a:srgbClr val="B5A699"/>
          </a:solidFill>
        </p:spPr>
        <p:txBody>
          <a:bodyPr wrap="square" lIns="0" tIns="0" rIns="0" bIns="0" rtlCol="0">
            <a:noAutofit/>
          </a:bodyPr>
          <a:lstStyle/>
          <a:p>
            <a:endParaRPr/>
          </a:p>
        </p:txBody>
      </p:sp>
      <p:sp>
        <p:nvSpPr>
          <p:cNvPr id="122" name="object 122"/>
          <p:cNvSpPr/>
          <p:nvPr/>
        </p:nvSpPr>
        <p:spPr>
          <a:xfrm>
            <a:off x="7505637" y="5801388"/>
            <a:ext cx="78448" cy="383726"/>
          </a:xfrm>
          <a:custGeom>
            <a:avLst/>
            <a:gdLst/>
            <a:ahLst/>
            <a:cxnLst/>
            <a:rect l="l" t="t" r="r" b="b"/>
            <a:pathLst>
              <a:path w="78448" h="383726">
                <a:moveTo>
                  <a:pt x="72482" y="0"/>
                </a:moveTo>
                <a:lnTo>
                  <a:pt x="22595" y="4530"/>
                </a:lnTo>
                <a:lnTo>
                  <a:pt x="0" y="383726"/>
                </a:lnTo>
                <a:lnTo>
                  <a:pt x="78448" y="370136"/>
                </a:lnTo>
                <a:lnTo>
                  <a:pt x="72482" y="0"/>
                </a:lnTo>
                <a:close/>
              </a:path>
            </a:pathLst>
          </a:custGeom>
          <a:solidFill>
            <a:srgbClr val="B5A699"/>
          </a:solidFill>
        </p:spPr>
        <p:txBody>
          <a:bodyPr wrap="square" lIns="0" tIns="0" rIns="0" bIns="0" rtlCol="0">
            <a:noAutofit/>
          </a:bodyPr>
          <a:lstStyle/>
          <a:p>
            <a:endParaRPr/>
          </a:p>
        </p:txBody>
      </p:sp>
      <p:sp>
        <p:nvSpPr>
          <p:cNvPr id="123" name="object 123"/>
          <p:cNvSpPr/>
          <p:nvPr/>
        </p:nvSpPr>
        <p:spPr>
          <a:xfrm>
            <a:off x="7493579" y="5541535"/>
            <a:ext cx="416743" cy="58916"/>
          </a:xfrm>
          <a:custGeom>
            <a:avLst/>
            <a:gdLst/>
            <a:ahLst/>
            <a:cxnLst/>
            <a:rect l="l" t="t" r="r" b="b"/>
            <a:pathLst>
              <a:path w="416743" h="58916">
                <a:moveTo>
                  <a:pt x="0" y="0"/>
                </a:moveTo>
                <a:lnTo>
                  <a:pt x="7489" y="48333"/>
                </a:lnTo>
                <a:lnTo>
                  <a:pt x="389578" y="58916"/>
                </a:lnTo>
                <a:lnTo>
                  <a:pt x="416743" y="3020"/>
                </a:lnTo>
                <a:lnTo>
                  <a:pt x="0" y="0"/>
                </a:lnTo>
                <a:close/>
              </a:path>
            </a:pathLst>
          </a:custGeom>
          <a:solidFill>
            <a:srgbClr val="B5A699"/>
          </a:solidFill>
        </p:spPr>
        <p:txBody>
          <a:bodyPr wrap="square" lIns="0" tIns="0" rIns="0" bIns="0" rtlCol="0">
            <a:noAutofit/>
          </a:bodyPr>
          <a:lstStyle/>
          <a:p>
            <a:endParaRPr/>
          </a:p>
        </p:txBody>
      </p:sp>
      <p:sp>
        <p:nvSpPr>
          <p:cNvPr id="124" name="object 124"/>
          <p:cNvSpPr/>
          <p:nvPr/>
        </p:nvSpPr>
        <p:spPr>
          <a:xfrm>
            <a:off x="5228553" y="5870876"/>
            <a:ext cx="33220" cy="296119"/>
          </a:xfrm>
          <a:custGeom>
            <a:avLst/>
            <a:gdLst/>
            <a:ahLst/>
            <a:cxnLst/>
            <a:rect l="l" t="t" r="r" b="b"/>
            <a:pathLst>
              <a:path w="33220" h="296119">
                <a:moveTo>
                  <a:pt x="0" y="0"/>
                </a:moveTo>
                <a:lnTo>
                  <a:pt x="7552" y="296119"/>
                </a:lnTo>
                <a:lnTo>
                  <a:pt x="10574" y="294609"/>
                </a:lnTo>
                <a:lnTo>
                  <a:pt x="18127" y="294609"/>
                </a:lnTo>
                <a:lnTo>
                  <a:pt x="25667" y="291576"/>
                </a:lnTo>
                <a:lnTo>
                  <a:pt x="30198" y="287046"/>
                </a:lnTo>
                <a:lnTo>
                  <a:pt x="30198" y="154099"/>
                </a:lnTo>
                <a:lnTo>
                  <a:pt x="31709" y="142019"/>
                </a:lnTo>
                <a:lnTo>
                  <a:pt x="31709" y="6040"/>
                </a:lnTo>
                <a:lnTo>
                  <a:pt x="33220" y="4530"/>
                </a:lnTo>
                <a:lnTo>
                  <a:pt x="0" y="0"/>
                </a:lnTo>
                <a:close/>
              </a:path>
            </a:pathLst>
          </a:custGeom>
          <a:solidFill>
            <a:srgbClr val="B5A699"/>
          </a:solidFill>
        </p:spPr>
        <p:txBody>
          <a:bodyPr wrap="square" lIns="0" tIns="0" rIns="0" bIns="0" rtlCol="0">
            <a:noAutofit/>
          </a:bodyPr>
          <a:lstStyle/>
          <a:p>
            <a:endParaRPr/>
          </a:p>
        </p:txBody>
      </p:sp>
      <p:sp>
        <p:nvSpPr>
          <p:cNvPr id="125" name="object 125"/>
          <p:cNvSpPr/>
          <p:nvPr/>
        </p:nvSpPr>
        <p:spPr>
          <a:xfrm>
            <a:off x="4697043" y="6083892"/>
            <a:ext cx="452997" cy="74029"/>
          </a:xfrm>
          <a:custGeom>
            <a:avLst/>
            <a:gdLst/>
            <a:ahLst/>
            <a:cxnLst/>
            <a:rect l="l" t="t" r="r" b="b"/>
            <a:pathLst>
              <a:path w="452997" h="74029">
                <a:moveTo>
                  <a:pt x="448465" y="0"/>
                </a:moveTo>
                <a:lnTo>
                  <a:pt x="0" y="4542"/>
                </a:lnTo>
                <a:lnTo>
                  <a:pt x="0" y="36266"/>
                </a:lnTo>
                <a:lnTo>
                  <a:pt x="452997" y="74029"/>
                </a:lnTo>
                <a:lnTo>
                  <a:pt x="448465" y="0"/>
                </a:lnTo>
                <a:close/>
              </a:path>
            </a:pathLst>
          </a:custGeom>
          <a:solidFill>
            <a:srgbClr val="D3D1C6"/>
          </a:solidFill>
        </p:spPr>
        <p:txBody>
          <a:bodyPr wrap="square" lIns="0" tIns="0" rIns="0" bIns="0" rtlCol="0">
            <a:noAutofit/>
          </a:bodyPr>
          <a:lstStyle/>
          <a:p>
            <a:endParaRPr/>
          </a:p>
        </p:txBody>
      </p:sp>
      <p:sp>
        <p:nvSpPr>
          <p:cNvPr id="126" name="object 126"/>
          <p:cNvSpPr/>
          <p:nvPr/>
        </p:nvSpPr>
        <p:spPr>
          <a:xfrm>
            <a:off x="5889947" y="6064262"/>
            <a:ext cx="365459" cy="89130"/>
          </a:xfrm>
          <a:custGeom>
            <a:avLst/>
            <a:gdLst/>
            <a:ahLst/>
            <a:cxnLst/>
            <a:rect l="l" t="t" r="r" b="b"/>
            <a:pathLst>
              <a:path w="365459" h="89130">
                <a:moveTo>
                  <a:pt x="365459" y="0"/>
                </a:moveTo>
                <a:lnTo>
                  <a:pt x="4569" y="19630"/>
                </a:lnTo>
                <a:lnTo>
                  <a:pt x="0" y="70997"/>
                </a:lnTo>
                <a:lnTo>
                  <a:pt x="356320" y="89130"/>
                </a:lnTo>
                <a:lnTo>
                  <a:pt x="365459" y="0"/>
                </a:lnTo>
                <a:close/>
              </a:path>
            </a:pathLst>
          </a:custGeom>
          <a:solidFill>
            <a:srgbClr val="D3D1C6"/>
          </a:solidFill>
        </p:spPr>
        <p:txBody>
          <a:bodyPr wrap="square" lIns="0" tIns="0" rIns="0" bIns="0" rtlCol="0">
            <a:noAutofit/>
          </a:bodyPr>
          <a:lstStyle/>
          <a:p>
            <a:endParaRPr/>
          </a:p>
        </p:txBody>
      </p:sp>
      <p:sp>
        <p:nvSpPr>
          <p:cNvPr id="127" name="object 127"/>
          <p:cNvSpPr/>
          <p:nvPr/>
        </p:nvSpPr>
        <p:spPr>
          <a:xfrm>
            <a:off x="7914764" y="6074832"/>
            <a:ext cx="591920" cy="78559"/>
          </a:xfrm>
          <a:custGeom>
            <a:avLst/>
            <a:gdLst/>
            <a:ahLst/>
            <a:cxnLst/>
            <a:rect l="l" t="t" r="r" b="b"/>
            <a:pathLst>
              <a:path w="591920" h="78559">
                <a:moveTo>
                  <a:pt x="591920" y="0"/>
                </a:moveTo>
                <a:lnTo>
                  <a:pt x="0" y="9060"/>
                </a:lnTo>
                <a:lnTo>
                  <a:pt x="6093" y="18133"/>
                </a:lnTo>
                <a:lnTo>
                  <a:pt x="10662" y="27193"/>
                </a:lnTo>
                <a:lnTo>
                  <a:pt x="15105" y="34743"/>
                </a:lnTo>
                <a:lnTo>
                  <a:pt x="19675" y="43816"/>
                </a:lnTo>
                <a:lnTo>
                  <a:pt x="24245" y="51366"/>
                </a:lnTo>
                <a:lnTo>
                  <a:pt x="28688" y="60426"/>
                </a:lnTo>
                <a:lnTo>
                  <a:pt x="40874" y="63459"/>
                </a:lnTo>
                <a:lnTo>
                  <a:pt x="51410" y="64969"/>
                </a:lnTo>
                <a:lnTo>
                  <a:pt x="63469" y="64969"/>
                </a:lnTo>
                <a:lnTo>
                  <a:pt x="77052" y="66479"/>
                </a:lnTo>
                <a:lnTo>
                  <a:pt x="84668" y="66479"/>
                </a:lnTo>
                <a:lnTo>
                  <a:pt x="93681" y="67989"/>
                </a:lnTo>
                <a:lnTo>
                  <a:pt x="102694" y="67989"/>
                </a:lnTo>
                <a:lnTo>
                  <a:pt x="111833" y="69499"/>
                </a:lnTo>
                <a:lnTo>
                  <a:pt x="138999" y="69499"/>
                </a:lnTo>
                <a:lnTo>
                  <a:pt x="149535" y="71009"/>
                </a:lnTo>
                <a:lnTo>
                  <a:pt x="181270" y="71009"/>
                </a:lnTo>
                <a:lnTo>
                  <a:pt x="193329" y="72519"/>
                </a:lnTo>
                <a:lnTo>
                  <a:pt x="226587" y="72519"/>
                </a:lnTo>
                <a:lnTo>
                  <a:pt x="240170" y="74029"/>
                </a:lnTo>
                <a:lnTo>
                  <a:pt x="274824" y="74029"/>
                </a:lnTo>
                <a:lnTo>
                  <a:pt x="288407" y="75539"/>
                </a:lnTo>
                <a:lnTo>
                  <a:pt x="451524" y="75539"/>
                </a:lnTo>
                <a:lnTo>
                  <a:pt x="462060" y="77049"/>
                </a:lnTo>
                <a:lnTo>
                  <a:pt x="537590" y="77049"/>
                </a:lnTo>
                <a:lnTo>
                  <a:pt x="540636" y="78559"/>
                </a:lnTo>
                <a:lnTo>
                  <a:pt x="591920" y="0"/>
                </a:lnTo>
                <a:close/>
              </a:path>
            </a:pathLst>
          </a:custGeom>
          <a:solidFill>
            <a:srgbClr val="D3D1C6"/>
          </a:solidFill>
        </p:spPr>
        <p:txBody>
          <a:bodyPr wrap="square" lIns="0" tIns="0" rIns="0" bIns="0" rtlCol="0">
            <a:noAutofit/>
          </a:bodyPr>
          <a:lstStyle/>
          <a:p>
            <a:endParaRPr/>
          </a:p>
        </p:txBody>
      </p:sp>
      <p:sp>
        <p:nvSpPr>
          <p:cNvPr id="128" name="object 128"/>
          <p:cNvSpPr/>
          <p:nvPr/>
        </p:nvSpPr>
        <p:spPr>
          <a:xfrm>
            <a:off x="4746867" y="3875103"/>
            <a:ext cx="592858" cy="605917"/>
          </a:xfrm>
          <a:custGeom>
            <a:avLst/>
            <a:gdLst/>
            <a:ahLst/>
            <a:cxnLst/>
            <a:rect l="l" t="t" r="r" b="b"/>
            <a:pathLst>
              <a:path w="592858" h="605917">
                <a:moveTo>
                  <a:pt x="592858" y="246300"/>
                </a:moveTo>
                <a:lnTo>
                  <a:pt x="264250" y="246300"/>
                </a:lnTo>
                <a:lnTo>
                  <a:pt x="273314" y="247823"/>
                </a:lnTo>
                <a:lnTo>
                  <a:pt x="288407" y="247823"/>
                </a:lnTo>
                <a:lnTo>
                  <a:pt x="318606" y="250868"/>
                </a:lnTo>
                <a:lnTo>
                  <a:pt x="333712" y="255310"/>
                </a:lnTo>
                <a:lnTo>
                  <a:pt x="347294" y="258355"/>
                </a:lnTo>
                <a:lnTo>
                  <a:pt x="362400" y="261401"/>
                </a:lnTo>
                <a:lnTo>
                  <a:pt x="375995" y="265969"/>
                </a:lnTo>
                <a:lnTo>
                  <a:pt x="416756" y="291601"/>
                </a:lnTo>
                <a:lnTo>
                  <a:pt x="434883" y="332461"/>
                </a:lnTo>
                <a:lnTo>
                  <a:pt x="437904" y="346039"/>
                </a:lnTo>
                <a:lnTo>
                  <a:pt x="436393" y="358094"/>
                </a:lnTo>
                <a:lnTo>
                  <a:pt x="436393" y="371671"/>
                </a:lnTo>
                <a:lnTo>
                  <a:pt x="433372" y="385249"/>
                </a:lnTo>
                <a:lnTo>
                  <a:pt x="431861" y="400349"/>
                </a:lnTo>
                <a:lnTo>
                  <a:pt x="428840" y="414054"/>
                </a:lnTo>
                <a:lnTo>
                  <a:pt x="425819" y="429154"/>
                </a:lnTo>
                <a:lnTo>
                  <a:pt x="421287" y="444255"/>
                </a:lnTo>
                <a:lnTo>
                  <a:pt x="418266" y="459355"/>
                </a:lnTo>
                <a:lnTo>
                  <a:pt x="400152" y="500088"/>
                </a:lnTo>
                <a:lnTo>
                  <a:pt x="395620" y="513665"/>
                </a:lnTo>
                <a:lnTo>
                  <a:pt x="389578" y="525847"/>
                </a:lnTo>
                <a:lnTo>
                  <a:pt x="383535" y="537902"/>
                </a:lnTo>
                <a:lnTo>
                  <a:pt x="379004" y="548434"/>
                </a:lnTo>
                <a:lnTo>
                  <a:pt x="374485" y="560489"/>
                </a:lnTo>
                <a:lnTo>
                  <a:pt x="368442" y="569626"/>
                </a:lnTo>
                <a:lnTo>
                  <a:pt x="363911" y="578635"/>
                </a:lnTo>
                <a:lnTo>
                  <a:pt x="359379" y="584726"/>
                </a:lnTo>
                <a:lnTo>
                  <a:pt x="357868" y="592213"/>
                </a:lnTo>
                <a:lnTo>
                  <a:pt x="351826" y="601349"/>
                </a:lnTo>
                <a:lnTo>
                  <a:pt x="351826" y="605917"/>
                </a:lnTo>
                <a:lnTo>
                  <a:pt x="353336" y="601349"/>
                </a:lnTo>
                <a:lnTo>
                  <a:pt x="360889" y="593735"/>
                </a:lnTo>
                <a:lnTo>
                  <a:pt x="365421" y="586249"/>
                </a:lnTo>
                <a:lnTo>
                  <a:pt x="371463" y="580158"/>
                </a:lnTo>
                <a:lnTo>
                  <a:pt x="379004" y="571148"/>
                </a:lnTo>
                <a:lnTo>
                  <a:pt x="388067" y="562012"/>
                </a:lnTo>
                <a:lnTo>
                  <a:pt x="395620" y="549957"/>
                </a:lnTo>
                <a:lnTo>
                  <a:pt x="404684" y="537902"/>
                </a:lnTo>
                <a:lnTo>
                  <a:pt x="415245" y="524324"/>
                </a:lnTo>
                <a:lnTo>
                  <a:pt x="427330" y="510620"/>
                </a:lnTo>
                <a:lnTo>
                  <a:pt x="431861" y="501610"/>
                </a:lnTo>
                <a:lnTo>
                  <a:pt x="437904" y="494124"/>
                </a:lnTo>
                <a:lnTo>
                  <a:pt x="449976" y="478897"/>
                </a:lnTo>
                <a:lnTo>
                  <a:pt x="456018" y="469887"/>
                </a:lnTo>
                <a:lnTo>
                  <a:pt x="463571" y="462400"/>
                </a:lnTo>
                <a:lnTo>
                  <a:pt x="469613" y="454787"/>
                </a:lnTo>
                <a:lnTo>
                  <a:pt x="477154" y="447173"/>
                </a:lnTo>
                <a:lnTo>
                  <a:pt x="481685" y="436641"/>
                </a:lnTo>
                <a:lnTo>
                  <a:pt x="489238" y="427631"/>
                </a:lnTo>
                <a:lnTo>
                  <a:pt x="493770" y="416972"/>
                </a:lnTo>
                <a:lnTo>
                  <a:pt x="501323" y="407963"/>
                </a:lnTo>
                <a:lnTo>
                  <a:pt x="507353" y="397431"/>
                </a:lnTo>
                <a:lnTo>
                  <a:pt x="513395" y="388294"/>
                </a:lnTo>
                <a:lnTo>
                  <a:pt x="519437" y="377762"/>
                </a:lnTo>
                <a:lnTo>
                  <a:pt x="526990" y="368626"/>
                </a:lnTo>
                <a:lnTo>
                  <a:pt x="531522" y="356571"/>
                </a:lnTo>
                <a:lnTo>
                  <a:pt x="539062" y="346039"/>
                </a:lnTo>
                <a:lnTo>
                  <a:pt x="545104" y="335380"/>
                </a:lnTo>
                <a:lnTo>
                  <a:pt x="552657" y="324848"/>
                </a:lnTo>
                <a:lnTo>
                  <a:pt x="557189" y="312793"/>
                </a:lnTo>
                <a:lnTo>
                  <a:pt x="564742" y="302134"/>
                </a:lnTo>
                <a:lnTo>
                  <a:pt x="570772" y="291601"/>
                </a:lnTo>
                <a:lnTo>
                  <a:pt x="578325" y="281069"/>
                </a:lnTo>
                <a:lnTo>
                  <a:pt x="582856" y="269014"/>
                </a:lnTo>
                <a:lnTo>
                  <a:pt x="588899" y="256832"/>
                </a:lnTo>
                <a:lnTo>
                  <a:pt x="592858" y="246300"/>
                </a:lnTo>
                <a:close/>
              </a:path>
              <a:path w="592858" h="605917">
                <a:moveTo>
                  <a:pt x="614566" y="0"/>
                </a:moveTo>
                <a:lnTo>
                  <a:pt x="594941" y="0"/>
                </a:lnTo>
                <a:lnTo>
                  <a:pt x="585878" y="1522"/>
                </a:lnTo>
                <a:lnTo>
                  <a:pt x="573793" y="1522"/>
                </a:lnTo>
                <a:lnTo>
                  <a:pt x="561721" y="3045"/>
                </a:lnTo>
                <a:lnTo>
                  <a:pt x="548126" y="4568"/>
                </a:lnTo>
                <a:lnTo>
                  <a:pt x="536054" y="9136"/>
                </a:lnTo>
                <a:lnTo>
                  <a:pt x="520948" y="10659"/>
                </a:lnTo>
                <a:lnTo>
                  <a:pt x="493770" y="19668"/>
                </a:lnTo>
                <a:lnTo>
                  <a:pt x="480175" y="25759"/>
                </a:lnTo>
                <a:lnTo>
                  <a:pt x="463571" y="30200"/>
                </a:lnTo>
                <a:lnTo>
                  <a:pt x="448465" y="34768"/>
                </a:lnTo>
                <a:lnTo>
                  <a:pt x="433372" y="40859"/>
                </a:lnTo>
                <a:lnTo>
                  <a:pt x="418266" y="48346"/>
                </a:lnTo>
                <a:lnTo>
                  <a:pt x="401662" y="54437"/>
                </a:lnTo>
                <a:lnTo>
                  <a:pt x="371463" y="69537"/>
                </a:lnTo>
                <a:lnTo>
                  <a:pt x="356358" y="78547"/>
                </a:lnTo>
                <a:lnTo>
                  <a:pt x="338243" y="84638"/>
                </a:lnTo>
                <a:lnTo>
                  <a:pt x="305023" y="99738"/>
                </a:lnTo>
                <a:lnTo>
                  <a:pt x="289917" y="108874"/>
                </a:lnTo>
                <a:lnTo>
                  <a:pt x="271803" y="116361"/>
                </a:lnTo>
                <a:lnTo>
                  <a:pt x="256697" y="123975"/>
                </a:lnTo>
                <a:lnTo>
                  <a:pt x="240093" y="131461"/>
                </a:lnTo>
                <a:lnTo>
                  <a:pt x="226498" y="140598"/>
                </a:lnTo>
                <a:lnTo>
                  <a:pt x="209894" y="148085"/>
                </a:lnTo>
                <a:lnTo>
                  <a:pt x="194789" y="155698"/>
                </a:lnTo>
                <a:lnTo>
                  <a:pt x="178185" y="163185"/>
                </a:lnTo>
                <a:lnTo>
                  <a:pt x="164590" y="172321"/>
                </a:lnTo>
                <a:lnTo>
                  <a:pt x="123817" y="194908"/>
                </a:lnTo>
                <a:lnTo>
                  <a:pt x="111745" y="204045"/>
                </a:lnTo>
                <a:lnTo>
                  <a:pt x="98149" y="210009"/>
                </a:lnTo>
                <a:lnTo>
                  <a:pt x="86077" y="216100"/>
                </a:lnTo>
                <a:lnTo>
                  <a:pt x="73993" y="222064"/>
                </a:lnTo>
                <a:lnTo>
                  <a:pt x="64929" y="229677"/>
                </a:lnTo>
                <a:lnTo>
                  <a:pt x="54368" y="235768"/>
                </a:lnTo>
                <a:lnTo>
                  <a:pt x="45304" y="241732"/>
                </a:lnTo>
                <a:lnTo>
                  <a:pt x="36241" y="246300"/>
                </a:lnTo>
                <a:lnTo>
                  <a:pt x="30198" y="252391"/>
                </a:lnTo>
                <a:lnTo>
                  <a:pt x="21148" y="255310"/>
                </a:lnTo>
                <a:lnTo>
                  <a:pt x="16616" y="259878"/>
                </a:lnTo>
                <a:lnTo>
                  <a:pt x="10574" y="262923"/>
                </a:lnTo>
                <a:lnTo>
                  <a:pt x="7552" y="265969"/>
                </a:lnTo>
                <a:lnTo>
                  <a:pt x="1510" y="269014"/>
                </a:lnTo>
                <a:lnTo>
                  <a:pt x="0" y="271933"/>
                </a:lnTo>
                <a:lnTo>
                  <a:pt x="1510" y="270410"/>
                </a:lnTo>
                <a:lnTo>
                  <a:pt x="10574" y="269014"/>
                </a:lnTo>
                <a:lnTo>
                  <a:pt x="15105" y="265969"/>
                </a:lnTo>
                <a:lnTo>
                  <a:pt x="24156" y="265969"/>
                </a:lnTo>
                <a:lnTo>
                  <a:pt x="31709" y="262923"/>
                </a:lnTo>
                <a:lnTo>
                  <a:pt x="42283" y="262923"/>
                </a:lnTo>
                <a:lnTo>
                  <a:pt x="51347" y="259878"/>
                </a:lnTo>
                <a:lnTo>
                  <a:pt x="61908" y="259878"/>
                </a:lnTo>
                <a:lnTo>
                  <a:pt x="73993" y="256832"/>
                </a:lnTo>
                <a:lnTo>
                  <a:pt x="87575" y="256832"/>
                </a:lnTo>
                <a:lnTo>
                  <a:pt x="99660" y="253914"/>
                </a:lnTo>
                <a:lnTo>
                  <a:pt x="113255" y="252391"/>
                </a:lnTo>
                <a:lnTo>
                  <a:pt x="128348" y="250868"/>
                </a:lnTo>
                <a:lnTo>
                  <a:pt x="144965" y="250868"/>
                </a:lnTo>
                <a:lnTo>
                  <a:pt x="158547" y="249346"/>
                </a:lnTo>
                <a:lnTo>
                  <a:pt x="190257" y="246300"/>
                </a:lnTo>
                <a:lnTo>
                  <a:pt x="592858" y="246300"/>
                </a:lnTo>
                <a:lnTo>
                  <a:pt x="593430" y="244778"/>
                </a:lnTo>
                <a:lnTo>
                  <a:pt x="599473" y="234245"/>
                </a:lnTo>
                <a:lnTo>
                  <a:pt x="603992" y="220668"/>
                </a:lnTo>
                <a:lnTo>
                  <a:pt x="610034" y="210009"/>
                </a:lnTo>
                <a:lnTo>
                  <a:pt x="616077" y="196431"/>
                </a:lnTo>
                <a:lnTo>
                  <a:pt x="622119" y="185899"/>
                </a:lnTo>
                <a:lnTo>
                  <a:pt x="626651" y="172321"/>
                </a:lnTo>
                <a:lnTo>
                  <a:pt x="631182" y="160139"/>
                </a:lnTo>
                <a:lnTo>
                  <a:pt x="644765" y="123975"/>
                </a:lnTo>
                <a:lnTo>
                  <a:pt x="649297" y="111793"/>
                </a:lnTo>
                <a:lnTo>
                  <a:pt x="658360" y="87683"/>
                </a:lnTo>
                <a:lnTo>
                  <a:pt x="659871" y="74105"/>
                </a:lnTo>
                <a:lnTo>
                  <a:pt x="661381" y="63446"/>
                </a:lnTo>
                <a:lnTo>
                  <a:pt x="661381" y="43905"/>
                </a:lnTo>
                <a:lnTo>
                  <a:pt x="658360" y="34768"/>
                </a:lnTo>
                <a:lnTo>
                  <a:pt x="656850" y="27282"/>
                </a:lnTo>
                <a:lnTo>
                  <a:pt x="652318" y="21191"/>
                </a:lnTo>
                <a:lnTo>
                  <a:pt x="649297" y="16623"/>
                </a:lnTo>
                <a:lnTo>
                  <a:pt x="637212" y="6090"/>
                </a:lnTo>
                <a:lnTo>
                  <a:pt x="623629" y="1522"/>
                </a:lnTo>
                <a:lnTo>
                  <a:pt x="614566" y="0"/>
                </a:lnTo>
                <a:close/>
              </a:path>
            </a:pathLst>
          </a:custGeom>
          <a:solidFill>
            <a:srgbClr val="789233"/>
          </a:solidFill>
        </p:spPr>
        <p:txBody>
          <a:bodyPr wrap="square" lIns="0" tIns="0" rIns="0" bIns="0" rtlCol="0">
            <a:noAutofit/>
          </a:bodyPr>
          <a:lstStyle/>
          <a:p>
            <a:endParaRPr/>
          </a:p>
        </p:txBody>
      </p:sp>
      <p:sp>
        <p:nvSpPr>
          <p:cNvPr id="129" name="object 129"/>
          <p:cNvSpPr/>
          <p:nvPr/>
        </p:nvSpPr>
        <p:spPr>
          <a:xfrm>
            <a:off x="5165134" y="4435263"/>
            <a:ext cx="64282" cy="1139505"/>
          </a:xfrm>
          <a:custGeom>
            <a:avLst/>
            <a:gdLst/>
            <a:ahLst/>
            <a:cxnLst/>
            <a:rect l="l" t="t" r="r" b="b"/>
            <a:pathLst>
              <a:path w="64282" h="1139505">
                <a:moveTo>
                  <a:pt x="64282" y="1138055"/>
                </a:moveTo>
                <a:lnTo>
                  <a:pt x="63419" y="1138236"/>
                </a:lnTo>
                <a:lnTo>
                  <a:pt x="63419" y="1139505"/>
                </a:lnTo>
                <a:lnTo>
                  <a:pt x="64282" y="1138055"/>
                </a:lnTo>
                <a:close/>
              </a:path>
              <a:path w="64282" h="1139505">
                <a:moveTo>
                  <a:pt x="341265" y="0"/>
                </a:moveTo>
                <a:lnTo>
                  <a:pt x="323138" y="0"/>
                </a:lnTo>
                <a:lnTo>
                  <a:pt x="211405" y="55833"/>
                </a:lnTo>
                <a:lnTo>
                  <a:pt x="212916" y="55833"/>
                </a:lnTo>
                <a:lnTo>
                  <a:pt x="218945" y="60909"/>
                </a:lnTo>
                <a:lnTo>
                  <a:pt x="221966" y="64715"/>
                </a:lnTo>
                <a:lnTo>
                  <a:pt x="232541" y="73598"/>
                </a:lnTo>
                <a:lnTo>
                  <a:pt x="240093" y="81212"/>
                </a:lnTo>
                <a:lnTo>
                  <a:pt x="244625" y="87556"/>
                </a:lnTo>
                <a:lnTo>
                  <a:pt x="252165" y="95170"/>
                </a:lnTo>
                <a:lnTo>
                  <a:pt x="258208" y="102783"/>
                </a:lnTo>
                <a:lnTo>
                  <a:pt x="265761" y="111666"/>
                </a:lnTo>
                <a:lnTo>
                  <a:pt x="271803" y="120549"/>
                </a:lnTo>
                <a:lnTo>
                  <a:pt x="279343" y="129431"/>
                </a:lnTo>
                <a:lnTo>
                  <a:pt x="292939" y="152272"/>
                </a:lnTo>
                <a:lnTo>
                  <a:pt x="297470" y="161155"/>
                </a:lnTo>
                <a:lnTo>
                  <a:pt x="302002" y="173844"/>
                </a:lnTo>
                <a:lnTo>
                  <a:pt x="306534" y="183995"/>
                </a:lnTo>
                <a:lnTo>
                  <a:pt x="311066" y="197954"/>
                </a:lnTo>
                <a:lnTo>
                  <a:pt x="314074" y="222064"/>
                </a:lnTo>
                <a:lnTo>
                  <a:pt x="314074" y="234753"/>
                </a:lnTo>
                <a:lnTo>
                  <a:pt x="315585" y="248711"/>
                </a:lnTo>
                <a:lnTo>
                  <a:pt x="309555" y="275359"/>
                </a:lnTo>
                <a:lnTo>
                  <a:pt x="300491" y="303276"/>
                </a:lnTo>
                <a:lnTo>
                  <a:pt x="295960" y="309620"/>
                </a:lnTo>
                <a:lnTo>
                  <a:pt x="291428" y="317234"/>
                </a:lnTo>
                <a:lnTo>
                  <a:pt x="286896" y="322310"/>
                </a:lnTo>
                <a:lnTo>
                  <a:pt x="282364" y="332461"/>
                </a:lnTo>
                <a:lnTo>
                  <a:pt x="276335" y="337537"/>
                </a:lnTo>
                <a:lnTo>
                  <a:pt x="270292" y="345151"/>
                </a:lnTo>
                <a:lnTo>
                  <a:pt x="264250" y="351495"/>
                </a:lnTo>
                <a:lnTo>
                  <a:pt x="258208" y="360378"/>
                </a:lnTo>
                <a:lnTo>
                  <a:pt x="249144" y="366722"/>
                </a:lnTo>
                <a:lnTo>
                  <a:pt x="241604" y="374336"/>
                </a:lnTo>
                <a:lnTo>
                  <a:pt x="234051" y="380681"/>
                </a:lnTo>
                <a:lnTo>
                  <a:pt x="228009" y="388294"/>
                </a:lnTo>
                <a:lnTo>
                  <a:pt x="218945" y="393370"/>
                </a:lnTo>
                <a:lnTo>
                  <a:pt x="211405" y="402253"/>
                </a:lnTo>
                <a:lnTo>
                  <a:pt x="203852" y="408597"/>
                </a:lnTo>
                <a:lnTo>
                  <a:pt x="197810" y="417480"/>
                </a:lnTo>
                <a:lnTo>
                  <a:pt x="188746" y="425094"/>
                </a:lnTo>
                <a:lnTo>
                  <a:pt x="173653" y="440321"/>
                </a:lnTo>
                <a:lnTo>
                  <a:pt x="166100" y="449203"/>
                </a:lnTo>
                <a:lnTo>
                  <a:pt x="143454" y="472044"/>
                </a:lnTo>
                <a:lnTo>
                  <a:pt x="137412" y="480927"/>
                </a:lnTo>
                <a:lnTo>
                  <a:pt x="128348" y="488540"/>
                </a:lnTo>
                <a:lnTo>
                  <a:pt x="122306" y="496154"/>
                </a:lnTo>
                <a:lnTo>
                  <a:pt x="113255" y="503768"/>
                </a:lnTo>
                <a:lnTo>
                  <a:pt x="107213" y="512650"/>
                </a:lnTo>
                <a:lnTo>
                  <a:pt x="99660" y="520264"/>
                </a:lnTo>
                <a:lnTo>
                  <a:pt x="93618" y="529146"/>
                </a:lnTo>
                <a:lnTo>
                  <a:pt x="86077" y="536760"/>
                </a:lnTo>
                <a:lnTo>
                  <a:pt x="81546" y="546912"/>
                </a:lnTo>
                <a:lnTo>
                  <a:pt x="43794" y="598938"/>
                </a:lnTo>
                <a:lnTo>
                  <a:pt x="39262" y="607821"/>
                </a:lnTo>
                <a:lnTo>
                  <a:pt x="28688" y="621779"/>
                </a:lnTo>
                <a:lnTo>
                  <a:pt x="13595" y="649696"/>
                </a:lnTo>
                <a:lnTo>
                  <a:pt x="4531" y="675074"/>
                </a:lnTo>
                <a:lnTo>
                  <a:pt x="1510" y="686495"/>
                </a:lnTo>
                <a:lnTo>
                  <a:pt x="0" y="697915"/>
                </a:lnTo>
                <a:lnTo>
                  <a:pt x="1510" y="709336"/>
                </a:lnTo>
                <a:lnTo>
                  <a:pt x="1510" y="718218"/>
                </a:lnTo>
                <a:lnTo>
                  <a:pt x="34730" y="752479"/>
                </a:lnTo>
                <a:lnTo>
                  <a:pt x="48325" y="755017"/>
                </a:lnTo>
                <a:lnTo>
                  <a:pt x="63419" y="758824"/>
                </a:lnTo>
                <a:lnTo>
                  <a:pt x="77014" y="758824"/>
                </a:lnTo>
                <a:lnTo>
                  <a:pt x="93618" y="761362"/>
                </a:lnTo>
                <a:lnTo>
                  <a:pt x="107213" y="761362"/>
                </a:lnTo>
                <a:lnTo>
                  <a:pt x="123817" y="762631"/>
                </a:lnTo>
                <a:lnTo>
                  <a:pt x="137412" y="762631"/>
                </a:lnTo>
                <a:lnTo>
                  <a:pt x="152505" y="763900"/>
                </a:lnTo>
                <a:lnTo>
                  <a:pt x="167611" y="763900"/>
                </a:lnTo>
                <a:lnTo>
                  <a:pt x="182717" y="765169"/>
                </a:lnTo>
                <a:lnTo>
                  <a:pt x="221966" y="765169"/>
                </a:lnTo>
                <a:lnTo>
                  <a:pt x="235562" y="766438"/>
                </a:lnTo>
                <a:lnTo>
                  <a:pt x="259718" y="766438"/>
                </a:lnTo>
                <a:lnTo>
                  <a:pt x="283875" y="771514"/>
                </a:lnTo>
                <a:lnTo>
                  <a:pt x="292939" y="771514"/>
                </a:lnTo>
                <a:lnTo>
                  <a:pt x="302002" y="774051"/>
                </a:lnTo>
                <a:lnTo>
                  <a:pt x="342775" y="796892"/>
                </a:lnTo>
                <a:lnTo>
                  <a:pt x="354847" y="822271"/>
                </a:lnTo>
                <a:lnTo>
                  <a:pt x="354847" y="840036"/>
                </a:lnTo>
                <a:lnTo>
                  <a:pt x="350315" y="850188"/>
                </a:lnTo>
                <a:lnTo>
                  <a:pt x="348805" y="861608"/>
                </a:lnTo>
                <a:lnTo>
                  <a:pt x="342775" y="871760"/>
                </a:lnTo>
                <a:lnTo>
                  <a:pt x="339754" y="883180"/>
                </a:lnTo>
                <a:lnTo>
                  <a:pt x="332201" y="893332"/>
                </a:lnTo>
                <a:lnTo>
                  <a:pt x="326159" y="906021"/>
                </a:lnTo>
                <a:lnTo>
                  <a:pt x="317095" y="916172"/>
                </a:lnTo>
                <a:lnTo>
                  <a:pt x="309555" y="930131"/>
                </a:lnTo>
                <a:lnTo>
                  <a:pt x="298981" y="940282"/>
                </a:lnTo>
                <a:lnTo>
                  <a:pt x="289917" y="954241"/>
                </a:lnTo>
                <a:lnTo>
                  <a:pt x="277845" y="964392"/>
                </a:lnTo>
                <a:lnTo>
                  <a:pt x="253676" y="988502"/>
                </a:lnTo>
                <a:lnTo>
                  <a:pt x="243115" y="1001191"/>
                </a:lnTo>
                <a:lnTo>
                  <a:pt x="229519" y="1011343"/>
                </a:lnTo>
                <a:lnTo>
                  <a:pt x="205363" y="1032915"/>
                </a:lnTo>
                <a:lnTo>
                  <a:pt x="193278" y="1044335"/>
                </a:lnTo>
                <a:lnTo>
                  <a:pt x="166100" y="1063369"/>
                </a:lnTo>
                <a:lnTo>
                  <a:pt x="154016" y="1072252"/>
                </a:lnTo>
                <a:lnTo>
                  <a:pt x="143454" y="1081134"/>
                </a:lnTo>
                <a:lnTo>
                  <a:pt x="131370" y="1088748"/>
                </a:lnTo>
                <a:lnTo>
                  <a:pt x="102681" y="1112858"/>
                </a:lnTo>
                <a:lnTo>
                  <a:pt x="93618" y="1117933"/>
                </a:lnTo>
                <a:lnTo>
                  <a:pt x="78524" y="1128085"/>
                </a:lnTo>
                <a:lnTo>
                  <a:pt x="73993" y="1133161"/>
                </a:lnTo>
                <a:lnTo>
                  <a:pt x="64929" y="1136968"/>
                </a:lnTo>
                <a:lnTo>
                  <a:pt x="64282" y="1138055"/>
                </a:lnTo>
                <a:lnTo>
                  <a:pt x="69461" y="1136968"/>
                </a:lnTo>
                <a:lnTo>
                  <a:pt x="77014" y="1133161"/>
                </a:lnTo>
                <a:lnTo>
                  <a:pt x="90596" y="1129354"/>
                </a:lnTo>
                <a:lnTo>
                  <a:pt x="96639" y="1126816"/>
                </a:lnTo>
                <a:lnTo>
                  <a:pt x="104192" y="1123009"/>
                </a:lnTo>
                <a:lnTo>
                  <a:pt x="122306" y="1117933"/>
                </a:lnTo>
                <a:lnTo>
                  <a:pt x="131370" y="1112858"/>
                </a:lnTo>
                <a:lnTo>
                  <a:pt x="152505" y="1106513"/>
                </a:lnTo>
                <a:lnTo>
                  <a:pt x="166100" y="1103975"/>
                </a:lnTo>
                <a:lnTo>
                  <a:pt x="176674" y="1097630"/>
                </a:lnTo>
                <a:lnTo>
                  <a:pt x="214426" y="1083672"/>
                </a:lnTo>
                <a:lnTo>
                  <a:pt x="226498" y="1078596"/>
                </a:lnTo>
                <a:lnTo>
                  <a:pt x="268782" y="1064638"/>
                </a:lnTo>
                <a:lnTo>
                  <a:pt x="282364" y="1057024"/>
                </a:lnTo>
                <a:lnTo>
                  <a:pt x="295960" y="1051949"/>
                </a:lnTo>
                <a:lnTo>
                  <a:pt x="311066" y="1044335"/>
                </a:lnTo>
                <a:lnTo>
                  <a:pt x="326159" y="1040528"/>
                </a:lnTo>
                <a:lnTo>
                  <a:pt x="339754" y="1032915"/>
                </a:lnTo>
                <a:lnTo>
                  <a:pt x="356358" y="1027839"/>
                </a:lnTo>
                <a:lnTo>
                  <a:pt x="369953" y="1020225"/>
                </a:lnTo>
                <a:lnTo>
                  <a:pt x="385046" y="1016418"/>
                </a:lnTo>
                <a:lnTo>
                  <a:pt x="425819" y="993578"/>
                </a:lnTo>
                <a:lnTo>
                  <a:pt x="440912" y="987233"/>
                </a:lnTo>
                <a:lnTo>
                  <a:pt x="454508" y="979619"/>
                </a:lnTo>
                <a:lnTo>
                  <a:pt x="468103" y="974544"/>
                </a:lnTo>
                <a:lnTo>
                  <a:pt x="481685" y="966930"/>
                </a:lnTo>
                <a:lnTo>
                  <a:pt x="495281" y="960585"/>
                </a:lnTo>
                <a:lnTo>
                  <a:pt x="507353" y="952972"/>
                </a:lnTo>
                <a:lnTo>
                  <a:pt x="520948" y="945358"/>
                </a:lnTo>
                <a:lnTo>
                  <a:pt x="533007" y="937744"/>
                </a:lnTo>
                <a:lnTo>
                  <a:pt x="545066" y="931400"/>
                </a:lnTo>
                <a:lnTo>
                  <a:pt x="555729" y="923786"/>
                </a:lnTo>
                <a:lnTo>
                  <a:pt x="567789" y="917441"/>
                </a:lnTo>
                <a:lnTo>
                  <a:pt x="588861" y="904752"/>
                </a:lnTo>
                <a:lnTo>
                  <a:pt x="596477" y="895869"/>
                </a:lnTo>
                <a:lnTo>
                  <a:pt x="605490" y="889525"/>
                </a:lnTo>
                <a:lnTo>
                  <a:pt x="613106" y="881911"/>
                </a:lnTo>
                <a:lnTo>
                  <a:pt x="620596" y="875566"/>
                </a:lnTo>
                <a:lnTo>
                  <a:pt x="626689" y="867953"/>
                </a:lnTo>
                <a:lnTo>
                  <a:pt x="632655" y="861608"/>
                </a:lnTo>
                <a:lnTo>
                  <a:pt x="637225" y="853994"/>
                </a:lnTo>
                <a:lnTo>
                  <a:pt x="643318" y="848919"/>
                </a:lnTo>
                <a:lnTo>
                  <a:pt x="647761" y="834960"/>
                </a:lnTo>
                <a:lnTo>
                  <a:pt x="650807" y="821002"/>
                </a:lnTo>
                <a:lnTo>
                  <a:pt x="650807" y="808313"/>
                </a:lnTo>
                <a:lnTo>
                  <a:pt x="626689" y="774051"/>
                </a:lnTo>
                <a:lnTo>
                  <a:pt x="590384" y="748673"/>
                </a:lnTo>
                <a:lnTo>
                  <a:pt x="549636" y="734714"/>
                </a:lnTo>
                <a:lnTo>
                  <a:pt x="504331" y="724563"/>
                </a:lnTo>
                <a:lnTo>
                  <a:pt x="489238" y="723294"/>
                </a:lnTo>
                <a:lnTo>
                  <a:pt x="459039" y="718218"/>
                </a:lnTo>
                <a:lnTo>
                  <a:pt x="445444" y="715680"/>
                </a:lnTo>
                <a:lnTo>
                  <a:pt x="431861" y="715680"/>
                </a:lnTo>
                <a:lnTo>
                  <a:pt x="416756" y="713142"/>
                </a:lnTo>
                <a:lnTo>
                  <a:pt x="404684" y="709336"/>
                </a:lnTo>
                <a:lnTo>
                  <a:pt x="391088" y="706798"/>
                </a:lnTo>
                <a:lnTo>
                  <a:pt x="369953" y="699184"/>
                </a:lnTo>
                <a:lnTo>
                  <a:pt x="362400" y="694108"/>
                </a:lnTo>
                <a:lnTo>
                  <a:pt x="353336" y="689033"/>
                </a:lnTo>
                <a:lnTo>
                  <a:pt x="348805" y="683957"/>
                </a:lnTo>
                <a:lnTo>
                  <a:pt x="342775" y="675074"/>
                </a:lnTo>
                <a:lnTo>
                  <a:pt x="339754" y="667461"/>
                </a:lnTo>
                <a:lnTo>
                  <a:pt x="335222" y="657309"/>
                </a:lnTo>
                <a:lnTo>
                  <a:pt x="338243" y="647158"/>
                </a:lnTo>
                <a:lnTo>
                  <a:pt x="338243" y="635737"/>
                </a:lnTo>
                <a:lnTo>
                  <a:pt x="342775" y="623048"/>
                </a:lnTo>
                <a:lnTo>
                  <a:pt x="348805" y="607821"/>
                </a:lnTo>
                <a:lnTo>
                  <a:pt x="357868" y="592593"/>
                </a:lnTo>
                <a:lnTo>
                  <a:pt x="363911" y="583711"/>
                </a:lnTo>
                <a:lnTo>
                  <a:pt x="368442" y="574828"/>
                </a:lnTo>
                <a:lnTo>
                  <a:pt x="371463" y="565946"/>
                </a:lnTo>
                <a:lnTo>
                  <a:pt x="377493" y="558332"/>
                </a:lnTo>
                <a:lnTo>
                  <a:pt x="380514" y="549449"/>
                </a:lnTo>
                <a:lnTo>
                  <a:pt x="386557" y="541836"/>
                </a:lnTo>
                <a:lnTo>
                  <a:pt x="391088" y="534222"/>
                </a:lnTo>
                <a:lnTo>
                  <a:pt x="398641" y="527878"/>
                </a:lnTo>
                <a:lnTo>
                  <a:pt x="401662" y="518995"/>
                </a:lnTo>
                <a:lnTo>
                  <a:pt x="407692" y="511381"/>
                </a:lnTo>
                <a:lnTo>
                  <a:pt x="412224" y="503768"/>
                </a:lnTo>
                <a:lnTo>
                  <a:pt x="419777" y="497423"/>
                </a:lnTo>
                <a:lnTo>
                  <a:pt x="428840" y="484734"/>
                </a:lnTo>
                <a:lnTo>
                  <a:pt x="440912" y="472044"/>
                </a:lnTo>
                <a:lnTo>
                  <a:pt x="472622" y="433976"/>
                </a:lnTo>
                <a:lnTo>
                  <a:pt x="484707" y="423825"/>
                </a:lnTo>
                <a:lnTo>
                  <a:pt x="493770" y="412404"/>
                </a:lnTo>
                <a:lnTo>
                  <a:pt x="504331" y="400984"/>
                </a:lnTo>
                <a:lnTo>
                  <a:pt x="513395" y="389563"/>
                </a:lnTo>
                <a:lnTo>
                  <a:pt x="523969" y="380681"/>
                </a:lnTo>
                <a:lnTo>
                  <a:pt x="531522" y="367991"/>
                </a:lnTo>
                <a:lnTo>
                  <a:pt x="540624" y="357840"/>
                </a:lnTo>
                <a:lnTo>
                  <a:pt x="548113" y="345151"/>
                </a:lnTo>
                <a:lnTo>
                  <a:pt x="555729" y="334999"/>
                </a:lnTo>
                <a:lnTo>
                  <a:pt x="561696" y="322310"/>
                </a:lnTo>
                <a:lnTo>
                  <a:pt x="567789" y="310889"/>
                </a:lnTo>
                <a:lnTo>
                  <a:pt x="573755" y="298200"/>
                </a:lnTo>
                <a:lnTo>
                  <a:pt x="579848" y="288048"/>
                </a:lnTo>
                <a:lnTo>
                  <a:pt x="581371" y="274090"/>
                </a:lnTo>
                <a:lnTo>
                  <a:pt x="584418" y="262670"/>
                </a:lnTo>
                <a:lnTo>
                  <a:pt x="585814" y="248711"/>
                </a:lnTo>
                <a:lnTo>
                  <a:pt x="587337" y="237291"/>
                </a:lnTo>
                <a:lnTo>
                  <a:pt x="585814" y="222064"/>
                </a:lnTo>
                <a:lnTo>
                  <a:pt x="585814" y="206836"/>
                </a:lnTo>
                <a:lnTo>
                  <a:pt x="582894" y="191609"/>
                </a:lnTo>
                <a:lnTo>
                  <a:pt x="581371" y="176382"/>
                </a:lnTo>
                <a:lnTo>
                  <a:pt x="575278" y="158617"/>
                </a:lnTo>
                <a:lnTo>
                  <a:pt x="572232" y="151003"/>
                </a:lnTo>
                <a:lnTo>
                  <a:pt x="569312" y="143389"/>
                </a:lnTo>
                <a:lnTo>
                  <a:pt x="561696" y="129431"/>
                </a:lnTo>
                <a:lnTo>
                  <a:pt x="555729" y="115473"/>
                </a:lnTo>
                <a:lnTo>
                  <a:pt x="546590" y="102783"/>
                </a:lnTo>
                <a:lnTo>
                  <a:pt x="508863" y="63446"/>
                </a:lnTo>
                <a:lnTo>
                  <a:pt x="477154" y="40606"/>
                </a:lnTo>
                <a:lnTo>
                  <a:pt x="465082" y="34261"/>
                </a:lnTo>
                <a:lnTo>
                  <a:pt x="454508" y="27916"/>
                </a:lnTo>
                <a:lnTo>
                  <a:pt x="442423" y="24109"/>
                </a:lnTo>
                <a:lnTo>
                  <a:pt x="433372" y="20303"/>
                </a:lnTo>
                <a:lnTo>
                  <a:pt x="421287" y="16496"/>
                </a:lnTo>
                <a:lnTo>
                  <a:pt x="412224" y="11420"/>
                </a:lnTo>
                <a:lnTo>
                  <a:pt x="398641" y="8882"/>
                </a:lnTo>
                <a:lnTo>
                  <a:pt x="391088" y="7613"/>
                </a:lnTo>
                <a:lnTo>
                  <a:pt x="380514" y="3806"/>
                </a:lnTo>
                <a:lnTo>
                  <a:pt x="371463" y="2537"/>
                </a:lnTo>
                <a:lnTo>
                  <a:pt x="363911" y="1268"/>
                </a:lnTo>
                <a:lnTo>
                  <a:pt x="356358" y="1268"/>
                </a:lnTo>
                <a:lnTo>
                  <a:pt x="341265" y="0"/>
                </a:lnTo>
                <a:close/>
              </a:path>
            </a:pathLst>
          </a:custGeom>
          <a:solidFill>
            <a:srgbClr val="789233"/>
          </a:solidFill>
        </p:spPr>
        <p:txBody>
          <a:bodyPr wrap="square" lIns="0" tIns="0" rIns="0" bIns="0" rtlCol="0">
            <a:noAutofit/>
          </a:bodyPr>
          <a:lstStyle/>
          <a:p>
            <a:endParaRPr/>
          </a:p>
        </p:txBody>
      </p:sp>
      <p:sp>
        <p:nvSpPr>
          <p:cNvPr id="130" name="object 130"/>
          <p:cNvSpPr/>
          <p:nvPr/>
        </p:nvSpPr>
        <p:spPr>
          <a:xfrm>
            <a:off x="8132212" y="4180283"/>
            <a:ext cx="323188" cy="477501"/>
          </a:xfrm>
          <a:custGeom>
            <a:avLst/>
            <a:gdLst/>
            <a:ahLst/>
            <a:cxnLst/>
            <a:rect l="l" t="t" r="r" b="b"/>
            <a:pathLst>
              <a:path w="323188" h="477501">
                <a:moveTo>
                  <a:pt x="185712" y="0"/>
                </a:moveTo>
                <a:lnTo>
                  <a:pt x="157024" y="0"/>
                </a:lnTo>
                <a:lnTo>
                  <a:pt x="143441" y="4568"/>
                </a:lnTo>
                <a:lnTo>
                  <a:pt x="134429" y="6090"/>
                </a:lnTo>
                <a:lnTo>
                  <a:pt x="126939" y="9136"/>
                </a:lnTo>
                <a:lnTo>
                  <a:pt x="117800" y="12181"/>
                </a:lnTo>
                <a:lnTo>
                  <a:pt x="110310" y="16623"/>
                </a:lnTo>
                <a:lnTo>
                  <a:pt x="92158" y="25759"/>
                </a:lnTo>
                <a:lnTo>
                  <a:pt x="83145" y="31723"/>
                </a:lnTo>
                <a:lnTo>
                  <a:pt x="75529" y="40859"/>
                </a:lnTo>
                <a:lnTo>
                  <a:pt x="64993" y="46823"/>
                </a:lnTo>
                <a:lnTo>
                  <a:pt x="55980" y="54437"/>
                </a:lnTo>
                <a:lnTo>
                  <a:pt x="48364" y="60528"/>
                </a:lnTo>
                <a:lnTo>
                  <a:pt x="42270" y="68015"/>
                </a:lnTo>
                <a:lnTo>
                  <a:pt x="34781" y="75628"/>
                </a:lnTo>
                <a:lnTo>
                  <a:pt x="28688" y="83115"/>
                </a:lnTo>
                <a:lnTo>
                  <a:pt x="24245" y="92251"/>
                </a:lnTo>
                <a:lnTo>
                  <a:pt x="19675" y="101261"/>
                </a:lnTo>
                <a:lnTo>
                  <a:pt x="15105" y="108874"/>
                </a:lnTo>
                <a:lnTo>
                  <a:pt x="10662" y="116361"/>
                </a:lnTo>
                <a:lnTo>
                  <a:pt x="7616" y="125371"/>
                </a:lnTo>
                <a:lnTo>
                  <a:pt x="6093" y="134507"/>
                </a:lnTo>
                <a:lnTo>
                  <a:pt x="3046" y="143516"/>
                </a:lnTo>
                <a:lnTo>
                  <a:pt x="1523" y="152653"/>
                </a:lnTo>
                <a:lnTo>
                  <a:pt x="1523" y="170798"/>
                </a:lnTo>
                <a:lnTo>
                  <a:pt x="0" y="179808"/>
                </a:lnTo>
                <a:lnTo>
                  <a:pt x="0" y="188944"/>
                </a:lnTo>
                <a:lnTo>
                  <a:pt x="3046" y="206963"/>
                </a:lnTo>
                <a:lnTo>
                  <a:pt x="3046" y="216100"/>
                </a:lnTo>
                <a:lnTo>
                  <a:pt x="6093" y="225109"/>
                </a:lnTo>
                <a:lnTo>
                  <a:pt x="7616" y="234245"/>
                </a:lnTo>
                <a:lnTo>
                  <a:pt x="10662" y="243255"/>
                </a:lnTo>
                <a:lnTo>
                  <a:pt x="12186" y="250868"/>
                </a:lnTo>
                <a:lnTo>
                  <a:pt x="15105" y="259878"/>
                </a:lnTo>
                <a:lnTo>
                  <a:pt x="18152" y="269014"/>
                </a:lnTo>
                <a:lnTo>
                  <a:pt x="22722" y="278024"/>
                </a:lnTo>
                <a:lnTo>
                  <a:pt x="25768" y="287033"/>
                </a:lnTo>
                <a:lnTo>
                  <a:pt x="30211" y="296170"/>
                </a:lnTo>
                <a:lnTo>
                  <a:pt x="34781" y="305179"/>
                </a:lnTo>
                <a:lnTo>
                  <a:pt x="39351" y="314315"/>
                </a:lnTo>
                <a:lnTo>
                  <a:pt x="42270" y="321802"/>
                </a:lnTo>
                <a:lnTo>
                  <a:pt x="46840" y="329416"/>
                </a:lnTo>
                <a:lnTo>
                  <a:pt x="51410" y="336902"/>
                </a:lnTo>
                <a:lnTo>
                  <a:pt x="55980" y="346039"/>
                </a:lnTo>
                <a:lnTo>
                  <a:pt x="60423" y="353525"/>
                </a:lnTo>
                <a:lnTo>
                  <a:pt x="66516" y="361139"/>
                </a:lnTo>
                <a:lnTo>
                  <a:pt x="70959" y="368626"/>
                </a:lnTo>
                <a:lnTo>
                  <a:pt x="86065" y="391340"/>
                </a:lnTo>
                <a:lnTo>
                  <a:pt x="96728" y="404917"/>
                </a:lnTo>
                <a:lnTo>
                  <a:pt x="105740" y="416972"/>
                </a:lnTo>
                <a:lnTo>
                  <a:pt x="116276" y="429154"/>
                </a:lnTo>
                <a:lnTo>
                  <a:pt x="123893" y="438164"/>
                </a:lnTo>
                <a:lnTo>
                  <a:pt x="132905" y="448696"/>
                </a:lnTo>
                <a:lnTo>
                  <a:pt x="138999" y="456309"/>
                </a:lnTo>
                <a:lnTo>
                  <a:pt x="146488" y="463796"/>
                </a:lnTo>
                <a:lnTo>
                  <a:pt x="154104" y="472933"/>
                </a:lnTo>
                <a:lnTo>
                  <a:pt x="158547" y="477501"/>
                </a:lnTo>
                <a:lnTo>
                  <a:pt x="157024" y="474455"/>
                </a:lnTo>
                <a:lnTo>
                  <a:pt x="155628" y="469887"/>
                </a:lnTo>
                <a:lnTo>
                  <a:pt x="151058" y="462273"/>
                </a:lnTo>
                <a:lnTo>
                  <a:pt x="148011" y="454787"/>
                </a:lnTo>
                <a:lnTo>
                  <a:pt x="143441" y="442732"/>
                </a:lnTo>
                <a:lnTo>
                  <a:pt x="140522" y="430550"/>
                </a:lnTo>
                <a:lnTo>
                  <a:pt x="135952" y="415450"/>
                </a:lnTo>
                <a:lnTo>
                  <a:pt x="134429" y="401872"/>
                </a:lnTo>
                <a:lnTo>
                  <a:pt x="131382" y="383726"/>
                </a:lnTo>
                <a:lnTo>
                  <a:pt x="131382" y="338425"/>
                </a:lnTo>
                <a:lnTo>
                  <a:pt x="134429" y="330938"/>
                </a:lnTo>
                <a:lnTo>
                  <a:pt x="134429" y="321802"/>
                </a:lnTo>
                <a:lnTo>
                  <a:pt x="137475" y="312793"/>
                </a:lnTo>
                <a:lnTo>
                  <a:pt x="140522" y="303656"/>
                </a:lnTo>
                <a:lnTo>
                  <a:pt x="144965" y="296170"/>
                </a:lnTo>
                <a:lnTo>
                  <a:pt x="148011" y="287033"/>
                </a:lnTo>
                <a:lnTo>
                  <a:pt x="154104" y="278024"/>
                </a:lnTo>
                <a:lnTo>
                  <a:pt x="158547" y="270410"/>
                </a:lnTo>
                <a:lnTo>
                  <a:pt x="167687" y="264446"/>
                </a:lnTo>
                <a:lnTo>
                  <a:pt x="173653" y="255310"/>
                </a:lnTo>
                <a:lnTo>
                  <a:pt x="181270" y="249346"/>
                </a:lnTo>
                <a:lnTo>
                  <a:pt x="187236" y="241732"/>
                </a:lnTo>
                <a:lnTo>
                  <a:pt x="194852" y="237291"/>
                </a:lnTo>
                <a:lnTo>
                  <a:pt x="208435" y="226632"/>
                </a:lnTo>
                <a:lnTo>
                  <a:pt x="222017" y="220668"/>
                </a:lnTo>
                <a:lnTo>
                  <a:pt x="234077" y="214577"/>
                </a:lnTo>
                <a:lnTo>
                  <a:pt x="246136" y="210009"/>
                </a:lnTo>
                <a:lnTo>
                  <a:pt x="259718" y="208486"/>
                </a:lnTo>
                <a:lnTo>
                  <a:pt x="273301" y="208486"/>
                </a:lnTo>
                <a:lnTo>
                  <a:pt x="282441" y="206963"/>
                </a:lnTo>
                <a:lnTo>
                  <a:pt x="321426" y="206963"/>
                </a:lnTo>
                <a:lnTo>
                  <a:pt x="320142" y="202522"/>
                </a:lnTo>
                <a:lnTo>
                  <a:pt x="317095" y="193386"/>
                </a:lnTo>
                <a:lnTo>
                  <a:pt x="317095" y="185899"/>
                </a:lnTo>
                <a:lnTo>
                  <a:pt x="312652" y="176762"/>
                </a:lnTo>
                <a:lnTo>
                  <a:pt x="311129" y="167753"/>
                </a:lnTo>
                <a:lnTo>
                  <a:pt x="308082" y="155698"/>
                </a:lnTo>
                <a:lnTo>
                  <a:pt x="303513" y="145039"/>
                </a:lnTo>
                <a:lnTo>
                  <a:pt x="300593" y="132984"/>
                </a:lnTo>
                <a:lnTo>
                  <a:pt x="296023" y="120929"/>
                </a:lnTo>
                <a:lnTo>
                  <a:pt x="289930" y="107352"/>
                </a:lnTo>
                <a:lnTo>
                  <a:pt x="286883" y="95170"/>
                </a:lnTo>
                <a:lnTo>
                  <a:pt x="280917" y="83115"/>
                </a:lnTo>
                <a:lnTo>
                  <a:pt x="274824" y="72583"/>
                </a:lnTo>
                <a:lnTo>
                  <a:pt x="265811" y="59005"/>
                </a:lnTo>
                <a:lnTo>
                  <a:pt x="258195" y="48346"/>
                </a:lnTo>
                <a:lnTo>
                  <a:pt x="249182" y="39337"/>
                </a:lnTo>
                <a:lnTo>
                  <a:pt x="241693" y="30200"/>
                </a:lnTo>
                <a:lnTo>
                  <a:pt x="231030" y="21191"/>
                </a:lnTo>
                <a:lnTo>
                  <a:pt x="220494" y="13577"/>
                </a:lnTo>
                <a:lnTo>
                  <a:pt x="209958" y="7613"/>
                </a:lnTo>
                <a:lnTo>
                  <a:pt x="199422" y="4568"/>
                </a:lnTo>
                <a:lnTo>
                  <a:pt x="185712" y="0"/>
                </a:lnTo>
                <a:close/>
              </a:path>
              <a:path w="323188" h="477501">
                <a:moveTo>
                  <a:pt x="321426" y="206963"/>
                </a:moveTo>
                <a:lnTo>
                  <a:pt x="282441" y="206963"/>
                </a:lnTo>
                <a:lnTo>
                  <a:pt x="292977" y="208486"/>
                </a:lnTo>
                <a:lnTo>
                  <a:pt x="300593" y="208486"/>
                </a:lnTo>
                <a:lnTo>
                  <a:pt x="318618" y="214577"/>
                </a:lnTo>
                <a:lnTo>
                  <a:pt x="323188" y="217622"/>
                </a:lnTo>
                <a:lnTo>
                  <a:pt x="323188" y="213054"/>
                </a:lnTo>
                <a:lnTo>
                  <a:pt x="321426" y="206963"/>
                </a:lnTo>
                <a:close/>
              </a:path>
            </a:pathLst>
          </a:custGeom>
          <a:solidFill>
            <a:srgbClr val="789233"/>
          </a:solidFill>
        </p:spPr>
        <p:txBody>
          <a:bodyPr wrap="square" lIns="0" tIns="0" rIns="0" bIns="0" rtlCol="0">
            <a:noAutofit/>
          </a:bodyPr>
          <a:lstStyle/>
          <a:p>
            <a:endParaRPr/>
          </a:p>
        </p:txBody>
      </p:sp>
      <p:sp>
        <p:nvSpPr>
          <p:cNvPr id="131" name="object 131"/>
          <p:cNvSpPr/>
          <p:nvPr/>
        </p:nvSpPr>
        <p:spPr>
          <a:xfrm>
            <a:off x="7837839" y="4926672"/>
            <a:ext cx="534543" cy="713054"/>
          </a:xfrm>
          <a:custGeom>
            <a:avLst/>
            <a:gdLst/>
            <a:ahLst/>
            <a:cxnLst/>
            <a:rect l="l" t="t" r="r" b="b"/>
            <a:pathLst>
              <a:path w="534543" h="713054">
                <a:moveTo>
                  <a:pt x="534543" y="708523"/>
                </a:moveTo>
                <a:lnTo>
                  <a:pt x="424232" y="708523"/>
                </a:lnTo>
                <a:lnTo>
                  <a:pt x="440861" y="710033"/>
                </a:lnTo>
                <a:lnTo>
                  <a:pt x="454444" y="711544"/>
                </a:lnTo>
                <a:lnTo>
                  <a:pt x="471073" y="713054"/>
                </a:lnTo>
                <a:lnTo>
                  <a:pt x="483132" y="711544"/>
                </a:lnTo>
                <a:lnTo>
                  <a:pt x="496715" y="711544"/>
                </a:lnTo>
                <a:lnTo>
                  <a:pt x="510298" y="710033"/>
                </a:lnTo>
                <a:lnTo>
                  <a:pt x="523880" y="710033"/>
                </a:lnTo>
                <a:lnTo>
                  <a:pt x="534543" y="708523"/>
                </a:lnTo>
                <a:close/>
              </a:path>
              <a:path w="534543" h="713054">
                <a:moveTo>
                  <a:pt x="203865" y="1522"/>
                </a:moveTo>
                <a:lnTo>
                  <a:pt x="102694" y="1522"/>
                </a:lnTo>
                <a:lnTo>
                  <a:pt x="93554" y="3045"/>
                </a:lnTo>
                <a:lnTo>
                  <a:pt x="83018" y="3045"/>
                </a:lnTo>
                <a:lnTo>
                  <a:pt x="72482" y="5964"/>
                </a:lnTo>
                <a:lnTo>
                  <a:pt x="63342" y="7486"/>
                </a:lnTo>
                <a:lnTo>
                  <a:pt x="55853" y="10532"/>
                </a:lnTo>
                <a:lnTo>
                  <a:pt x="46840" y="12054"/>
                </a:lnTo>
                <a:lnTo>
                  <a:pt x="37701" y="15100"/>
                </a:lnTo>
                <a:lnTo>
                  <a:pt x="30211" y="16623"/>
                </a:lnTo>
                <a:lnTo>
                  <a:pt x="25641" y="21064"/>
                </a:lnTo>
                <a:lnTo>
                  <a:pt x="13582" y="28677"/>
                </a:lnTo>
                <a:lnTo>
                  <a:pt x="7489" y="37687"/>
                </a:lnTo>
                <a:lnTo>
                  <a:pt x="1523" y="46823"/>
                </a:lnTo>
                <a:lnTo>
                  <a:pt x="0" y="60401"/>
                </a:lnTo>
                <a:lnTo>
                  <a:pt x="0" y="66492"/>
                </a:lnTo>
                <a:lnTo>
                  <a:pt x="1523" y="73979"/>
                </a:lnTo>
                <a:lnTo>
                  <a:pt x="4442" y="83115"/>
                </a:lnTo>
                <a:lnTo>
                  <a:pt x="9012" y="92124"/>
                </a:lnTo>
                <a:lnTo>
                  <a:pt x="15105" y="105702"/>
                </a:lnTo>
                <a:lnTo>
                  <a:pt x="25641" y="120802"/>
                </a:lnTo>
                <a:lnTo>
                  <a:pt x="30211" y="126893"/>
                </a:lnTo>
                <a:lnTo>
                  <a:pt x="34654" y="134380"/>
                </a:lnTo>
                <a:lnTo>
                  <a:pt x="40747" y="140471"/>
                </a:lnTo>
                <a:lnTo>
                  <a:pt x="48237" y="148085"/>
                </a:lnTo>
                <a:lnTo>
                  <a:pt x="60423" y="158617"/>
                </a:lnTo>
                <a:lnTo>
                  <a:pt x="74005" y="169149"/>
                </a:lnTo>
                <a:lnTo>
                  <a:pt x="81495" y="173717"/>
                </a:lnTo>
                <a:lnTo>
                  <a:pt x="96601" y="182727"/>
                </a:lnTo>
                <a:lnTo>
                  <a:pt x="105613" y="188817"/>
                </a:lnTo>
                <a:lnTo>
                  <a:pt x="113230" y="191863"/>
                </a:lnTo>
                <a:lnTo>
                  <a:pt x="120719" y="196431"/>
                </a:lnTo>
                <a:lnTo>
                  <a:pt x="128336" y="199350"/>
                </a:lnTo>
                <a:lnTo>
                  <a:pt x="137348" y="203918"/>
                </a:lnTo>
                <a:lnTo>
                  <a:pt x="144965" y="206963"/>
                </a:lnTo>
                <a:lnTo>
                  <a:pt x="162990" y="213054"/>
                </a:lnTo>
                <a:lnTo>
                  <a:pt x="172130" y="217495"/>
                </a:lnTo>
                <a:lnTo>
                  <a:pt x="179619" y="219018"/>
                </a:lnTo>
                <a:lnTo>
                  <a:pt x="188759" y="223586"/>
                </a:lnTo>
                <a:lnTo>
                  <a:pt x="197772" y="225109"/>
                </a:lnTo>
                <a:lnTo>
                  <a:pt x="206784" y="229550"/>
                </a:lnTo>
                <a:lnTo>
                  <a:pt x="215924" y="231073"/>
                </a:lnTo>
                <a:lnTo>
                  <a:pt x="224937" y="235641"/>
                </a:lnTo>
                <a:lnTo>
                  <a:pt x="234077" y="237164"/>
                </a:lnTo>
                <a:lnTo>
                  <a:pt x="243089" y="241732"/>
                </a:lnTo>
                <a:lnTo>
                  <a:pt x="250579" y="243255"/>
                </a:lnTo>
                <a:lnTo>
                  <a:pt x="259718" y="246173"/>
                </a:lnTo>
                <a:lnTo>
                  <a:pt x="267208" y="247696"/>
                </a:lnTo>
                <a:lnTo>
                  <a:pt x="276347" y="250742"/>
                </a:lnTo>
                <a:lnTo>
                  <a:pt x="283837" y="252264"/>
                </a:lnTo>
                <a:lnTo>
                  <a:pt x="292850" y="255310"/>
                </a:lnTo>
                <a:lnTo>
                  <a:pt x="301989" y="256832"/>
                </a:lnTo>
                <a:lnTo>
                  <a:pt x="311002" y="261274"/>
                </a:lnTo>
                <a:lnTo>
                  <a:pt x="341214" y="270410"/>
                </a:lnTo>
                <a:lnTo>
                  <a:pt x="354796" y="276501"/>
                </a:lnTo>
                <a:lnTo>
                  <a:pt x="369902" y="282465"/>
                </a:lnTo>
                <a:lnTo>
                  <a:pt x="381961" y="287033"/>
                </a:lnTo>
                <a:lnTo>
                  <a:pt x="394021" y="294520"/>
                </a:lnTo>
                <a:lnTo>
                  <a:pt x="404684" y="302134"/>
                </a:lnTo>
                <a:lnTo>
                  <a:pt x="415220" y="311143"/>
                </a:lnTo>
                <a:lnTo>
                  <a:pt x="422709" y="318757"/>
                </a:lnTo>
                <a:lnTo>
                  <a:pt x="431849" y="327766"/>
                </a:lnTo>
                <a:lnTo>
                  <a:pt x="437815" y="338425"/>
                </a:lnTo>
                <a:lnTo>
                  <a:pt x="443908" y="350480"/>
                </a:lnTo>
                <a:lnTo>
                  <a:pt x="445431" y="361012"/>
                </a:lnTo>
                <a:lnTo>
                  <a:pt x="445431" y="371671"/>
                </a:lnTo>
                <a:lnTo>
                  <a:pt x="443908" y="382203"/>
                </a:lnTo>
                <a:lnTo>
                  <a:pt x="440861" y="392736"/>
                </a:lnTo>
                <a:lnTo>
                  <a:pt x="434895" y="401872"/>
                </a:lnTo>
                <a:lnTo>
                  <a:pt x="428802" y="412404"/>
                </a:lnTo>
                <a:lnTo>
                  <a:pt x="419789" y="421477"/>
                </a:lnTo>
                <a:lnTo>
                  <a:pt x="412173" y="432047"/>
                </a:lnTo>
                <a:lnTo>
                  <a:pt x="400114" y="441120"/>
                </a:lnTo>
                <a:lnTo>
                  <a:pt x="389578" y="450180"/>
                </a:lnTo>
                <a:lnTo>
                  <a:pt x="377519" y="459253"/>
                </a:lnTo>
                <a:lnTo>
                  <a:pt x="366856" y="468314"/>
                </a:lnTo>
                <a:lnTo>
                  <a:pt x="353273" y="477374"/>
                </a:lnTo>
                <a:lnTo>
                  <a:pt x="329154" y="495507"/>
                </a:lnTo>
                <a:lnTo>
                  <a:pt x="317095" y="506077"/>
                </a:lnTo>
                <a:lnTo>
                  <a:pt x="303513" y="513640"/>
                </a:lnTo>
                <a:lnTo>
                  <a:pt x="291453" y="522700"/>
                </a:lnTo>
                <a:lnTo>
                  <a:pt x="279267" y="530250"/>
                </a:lnTo>
                <a:lnTo>
                  <a:pt x="270254" y="539323"/>
                </a:lnTo>
                <a:lnTo>
                  <a:pt x="258195" y="546873"/>
                </a:lnTo>
                <a:lnTo>
                  <a:pt x="250579" y="555934"/>
                </a:lnTo>
                <a:lnTo>
                  <a:pt x="241566" y="565007"/>
                </a:lnTo>
                <a:lnTo>
                  <a:pt x="236996" y="574067"/>
                </a:lnTo>
                <a:lnTo>
                  <a:pt x="229507" y="583127"/>
                </a:lnTo>
                <a:lnTo>
                  <a:pt x="223414" y="601260"/>
                </a:lnTo>
                <a:lnTo>
                  <a:pt x="238519" y="637514"/>
                </a:lnTo>
                <a:lnTo>
                  <a:pt x="282314" y="670760"/>
                </a:lnTo>
                <a:lnTo>
                  <a:pt x="307956" y="682840"/>
                </a:lnTo>
                <a:lnTo>
                  <a:pt x="321538" y="688880"/>
                </a:lnTo>
                <a:lnTo>
                  <a:pt x="351750" y="697953"/>
                </a:lnTo>
                <a:lnTo>
                  <a:pt x="365332" y="699463"/>
                </a:lnTo>
                <a:lnTo>
                  <a:pt x="410650" y="708523"/>
                </a:lnTo>
                <a:lnTo>
                  <a:pt x="546602" y="708523"/>
                </a:lnTo>
                <a:lnTo>
                  <a:pt x="557138" y="707013"/>
                </a:lnTo>
                <a:lnTo>
                  <a:pt x="567674" y="707013"/>
                </a:lnTo>
                <a:lnTo>
                  <a:pt x="590397" y="702483"/>
                </a:lnTo>
                <a:lnTo>
                  <a:pt x="609945" y="702483"/>
                </a:lnTo>
                <a:lnTo>
                  <a:pt x="605502" y="700973"/>
                </a:lnTo>
                <a:lnTo>
                  <a:pt x="603979" y="700973"/>
                </a:lnTo>
                <a:lnTo>
                  <a:pt x="596363" y="699463"/>
                </a:lnTo>
                <a:lnTo>
                  <a:pt x="588873" y="699463"/>
                </a:lnTo>
                <a:lnTo>
                  <a:pt x="576814" y="696443"/>
                </a:lnTo>
                <a:lnTo>
                  <a:pt x="567674" y="694933"/>
                </a:lnTo>
                <a:lnTo>
                  <a:pt x="557138" y="690390"/>
                </a:lnTo>
                <a:lnTo>
                  <a:pt x="517914" y="661687"/>
                </a:lnTo>
                <a:lnTo>
                  <a:pt x="511821" y="651117"/>
                </a:lnTo>
                <a:lnTo>
                  <a:pt x="507378" y="643567"/>
                </a:lnTo>
                <a:lnTo>
                  <a:pt x="505855" y="636004"/>
                </a:lnTo>
                <a:lnTo>
                  <a:pt x="502808" y="628453"/>
                </a:lnTo>
                <a:lnTo>
                  <a:pt x="502808" y="602770"/>
                </a:lnTo>
                <a:lnTo>
                  <a:pt x="504331" y="592200"/>
                </a:lnTo>
                <a:lnTo>
                  <a:pt x="508901" y="583127"/>
                </a:lnTo>
                <a:lnTo>
                  <a:pt x="510298" y="571047"/>
                </a:lnTo>
                <a:lnTo>
                  <a:pt x="516391" y="560464"/>
                </a:lnTo>
                <a:lnTo>
                  <a:pt x="520961" y="551404"/>
                </a:lnTo>
                <a:lnTo>
                  <a:pt x="529973" y="542343"/>
                </a:lnTo>
                <a:lnTo>
                  <a:pt x="537590" y="533270"/>
                </a:lnTo>
                <a:lnTo>
                  <a:pt x="546602" y="524210"/>
                </a:lnTo>
                <a:lnTo>
                  <a:pt x="557138" y="516660"/>
                </a:lnTo>
                <a:lnTo>
                  <a:pt x="569198" y="510620"/>
                </a:lnTo>
                <a:lnTo>
                  <a:pt x="579861" y="503057"/>
                </a:lnTo>
                <a:lnTo>
                  <a:pt x="591920" y="497017"/>
                </a:lnTo>
                <a:lnTo>
                  <a:pt x="605502" y="489467"/>
                </a:lnTo>
                <a:lnTo>
                  <a:pt x="619085" y="484937"/>
                </a:lnTo>
                <a:lnTo>
                  <a:pt x="632668" y="478884"/>
                </a:lnTo>
                <a:lnTo>
                  <a:pt x="677985" y="465294"/>
                </a:lnTo>
                <a:lnTo>
                  <a:pt x="691568" y="459253"/>
                </a:lnTo>
                <a:lnTo>
                  <a:pt x="705150" y="454711"/>
                </a:lnTo>
                <a:lnTo>
                  <a:pt x="718733" y="448670"/>
                </a:lnTo>
                <a:lnTo>
                  <a:pt x="733839" y="444140"/>
                </a:lnTo>
                <a:lnTo>
                  <a:pt x="745898" y="438100"/>
                </a:lnTo>
                <a:lnTo>
                  <a:pt x="759480" y="433570"/>
                </a:lnTo>
                <a:lnTo>
                  <a:pt x="783599" y="424497"/>
                </a:lnTo>
                <a:lnTo>
                  <a:pt x="792739" y="416947"/>
                </a:lnTo>
                <a:lnTo>
                  <a:pt x="801751" y="410881"/>
                </a:lnTo>
                <a:lnTo>
                  <a:pt x="809368" y="404917"/>
                </a:lnTo>
                <a:lnTo>
                  <a:pt x="816857" y="398827"/>
                </a:lnTo>
                <a:lnTo>
                  <a:pt x="821427" y="391213"/>
                </a:lnTo>
                <a:lnTo>
                  <a:pt x="825997" y="385249"/>
                </a:lnTo>
                <a:lnTo>
                  <a:pt x="828917" y="377635"/>
                </a:lnTo>
                <a:lnTo>
                  <a:pt x="830440" y="370149"/>
                </a:lnTo>
                <a:lnTo>
                  <a:pt x="828917" y="361012"/>
                </a:lnTo>
                <a:lnTo>
                  <a:pt x="804798" y="330812"/>
                </a:lnTo>
                <a:lnTo>
                  <a:pt x="776110" y="315711"/>
                </a:lnTo>
                <a:lnTo>
                  <a:pt x="762527" y="309620"/>
                </a:lnTo>
                <a:lnTo>
                  <a:pt x="748944" y="305179"/>
                </a:lnTo>
                <a:lnTo>
                  <a:pt x="733839" y="300611"/>
                </a:lnTo>
                <a:lnTo>
                  <a:pt x="720256" y="296043"/>
                </a:lnTo>
                <a:lnTo>
                  <a:pt x="703627" y="291601"/>
                </a:lnTo>
                <a:lnTo>
                  <a:pt x="688521" y="288556"/>
                </a:lnTo>
                <a:lnTo>
                  <a:pt x="671892" y="283988"/>
                </a:lnTo>
                <a:lnTo>
                  <a:pt x="656786" y="280942"/>
                </a:lnTo>
                <a:lnTo>
                  <a:pt x="647773" y="277897"/>
                </a:lnTo>
                <a:lnTo>
                  <a:pt x="638761" y="276501"/>
                </a:lnTo>
                <a:lnTo>
                  <a:pt x="629621" y="273456"/>
                </a:lnTo>
                <a:lnTo>
                  <a:pt x="622132" y="271933"/>
                </a:lnTo>
                <a:lnTo>
                  <a:pt x="605502" y="267365"/>
                </a:lnTo>
                <a:lnTo>
                  <a:pt x="560185" y="255310"/>
                </a:lnTo>
                <a:lnTo>
                  <a:pt x="520961" y="240209"/>
                </a:lnTo>
                <a:lnTo>
                  <a:pt x="481609" y="214450"/>
                </a:lnTo>
                <a:lnTo>
                  <a:pt x="471073" y="193386"/>
                </a:lnTo>
                <a:lnTo>
                  <a:pt x="468027" y="184249"/>
                </a:lnTo>
                <a:lnTo>
                  <a:pt x="468027" y="167626"/>
                </a:lnTo>
                <a:lnTo>
                  <a:pt x="469550" y="160139"/>
                </a:lnTo>
                <a:lnTo>
                  <a:pt x="474120" y="146562"/>
                </a:lnTo>
                <a:lnTo>
                  <a:pt x="481609" y="135903"/>
                </a:lnTo>
                <a:lnTo>
                  <a:pt x="489226" y="123848"/>
                </a:lnTo>
                <a:lnTo>
                  <a:pt x="499762" y="116361"/>
                </a:lnTo>
                <a:lnTo>
                  <a:pt x="510298" y="107225"/>
                </a:lnTo>
                <a:lnTo>
                  <a:pt x="523880" y="102657"/>
                </a:lnTo>
                <a:lnTo>
                  <a:pt x="536066" y="96693"/>
                </a:lnTo>
                <a:lnTo>
                  <a:pt x="548126" y="92124"/>
                </a:lnTo>
                <a:lnTo>
                  <a:pt x="558662" y="87556"/>
                </a:lnTo>
                <a:lnTo>
                  <a:pt x="569198" y="86033"/>
                </a:lnTo>
                <a:lnTo>
                  <a:pt x="576814" y="83115"/>
                </a:lnTo>
                <a:lnTo>
                  <a:pt x="590397" y="83115"/>
                </a:lnTo>
                <a:lnTo>
                  <a:pt x="545079" y="54310"/>
                </a:lnTo>
                <a:lnTo>
                  <a:pt x="540509" y="52787"/>
                </a:lnTo>
                <a:lnTo>
                  <a:pt x="537590" y="51391"/>
                </a:lnTo>
                <a:lnTo>
                  <a:pt x="528450" y="49869"/>
                </a:lnTo>
                <a:lnTo>
                  <a:pt x="517914" y="48346"/>
                </a:lnTo>
                <a:lnTo>
                  <a:pt x="502808" y="43778"/>
                </a:lnTo>
                <a:lnTo>
                  <a:pt x="487702" y="40732"/>
                </a:lnTo>
                <a:lnTo>
                  <a:pt x="477166" y="37687"/>
                </a:lnTo>
                <a:lnTo>
                  <a:pt x="468027" y="37687"/>
                </a:lnTo>
                <a:lnTo>
                  <a:pt x="457491" y="34768"/>
                </a:lnTo>
                <a:lnTo>
                  <a:pt x="448478" y="34768"/>
                </a:lnTo>
                <a:lnTo>
                  <a:pt x="436419" y="31723"/>
                </a:lnTo>
                <a:lnTo>
                  <a:pt x="424232" y="30200"/>
                </a:lnTo>
                <a:lnTo>
                  <a:pt x="412173" y="27155"/>
                </a:lnTo>
                <a:lnTo>
                  <a:pt x="401637" y="25632"/>
                </a:lnTo>
                <a:lnTo>
                  <a:pt x="388055" y="22587"/>
                </a:lnTo>
                <a:lnTo>
                  <a:pt x="375995" y="21064"/>
                </a:lnTo>
                <a:lnTo>
                  <a:pt x="363936" y="18145"/>
                </a:lnTo>
                <a:lnTo>
                  <a:pt x="351750" y="18145"/>
                </a:lnTo>
                <a:lnTo>
                  <a:pt x="338167" y="15100"/>
                </a:lnTo>
                <a:lnTo>
                  <a:pt x="256672" y="5964"/>
                </a:lnTo>
                <a:lnTo>
                  <a:pt x="244613" y="5964"/>
                </a:lnTo>
                <a:lnTo>
                  <a:pt x="203865" y="1522"/>
                </a:lnTo>
                <a:close/>
              </a:path>
              <a:path w="534543" h="713054">
                <a:moveTo>
                  <a:pt x="176700" y="0"/>
                </a:moveTo>
                <a:lnTo>
                  <a:pt x="150931" y="0"/>
                </a:lnTo>
                <a:lnTo>
                  <a:pt x="140395" y="1522"/>
                </a:lnTo>
                <a:lnTo>
                  <a:pt x="190282" y="1522"/>
                </a:lnTo>
                <a:lnTo>
                  <a:pt x="176700" y="0"/>
                </a:lnTo>
                <a:close/>
              </a:path>
            </a:pathLst>
          </a:custGeom>
          <a:solidFill>
            <a:srgbClr val="789233"/>
          </a:solidFill>
        </p:spPr>
        <p:txBody>
          <a:bodyPr wrap="square" lIns="0" tIns="0" rIns="0" bIns="0" rtlCol="0">
            <a:noAutofit/>
          </a:bodyPr>
          <a:lstStyle/>
          <a:p>
            <a:endParaRPr/>
          </a:p>
        </p:txBody>
      </p:sp>
      <p:sp>
        <p:nvSpPr>
          <p:cNvPr id="132" name="object 132"/>
          <p:cNvSpPr/>
          <p:nvPr/>
        </p:nvSpPr>
        <p:spPr>
          <a:xfrm>
            <a:off x="7735144" y="4258830"/>
            <a:ext cx="314049" cy="509224"/>
          </a:xfrm>
          <a:custGeom>
            <a:avLst/>
            <a:gdLst/>
            <a:ahLst/>
            <a:cxnLst/>
            <a:rect l="l" t="t" r="r" b="b"/>
            <a:pathLst>
              <a:path w="314049" h="509224">
                <a:moveTo>
                  <a:pt x="259718" y="0"/>
                </a:moveTo>
                <a:lnTo>
                  <a:pt x="240043" y="0"/>
                </a:lnTo>
                <a:lnTo>
                  <a:pt x="234077" y="1522"/>
                </a:lnTo>
                <a:lnTo>
                  <a:pt x="226460" y="3045"/>
                </a:lnTo>
                <a:lnTo>
                  <a:pt x="218971" y="6090"/>
                </a:lnTo>
                <a:lnTo>
                  <a:pt x="208308" y="6090"/>
                </a:lnTo>
                <a:lnTo>
                  <a:pt x="197772" y="9136"/>
                </a:lnTo>
                <a:lnTo>
                  <a:pt x="187236" y="10659"/>
                </a:lnTo>
                <a:lnTo>
                  <a:pt x="176700" y="15100"/>
                </a:lnTo>
                <a:lnTo>
                  <a:pt x="140395" y="28804"/>
                </a:lnTo>
                <a:lnTo>
                  <a:pt x="129859" y="34768"/>
                </a:lnTo>
                <a:lnTo>
                  <a:pt x="116276" y="39337"/>
                </a:lnTo>
                <a:lnTo>
                  <a:pt x="104217" y="45427"/>
                </a:lnTo>
                <a:lnTo>
                  <a:pt x="92158" y="51391"/>
                </a:lnTo>
                <a:lnTo>
                  <a:pt x="81495" y="59005"/>
                </a:lnTo>
                <a:lnTo>
                  <a:pt x="69436" y="66492"/>
                </a:lnTo>
                <a:lnTo>
                  <a:pt x="58900" y="75628"/>
                </a:lnTo>
                <a:lnTo>
                  <a:pt x="48364" y="84638"/>
                </a:lnTo>
                <a:lnTo>
                  <a:pt x="39224" y="96693"/>
                </a:lnTo>
                <a:lnTo>
                  <a:pt x="30211" y="105829"/>
                </a:lnTo>
                <a:lnTo>
                  <a:pt x="22595" y="117884"/>
                </a:lnTo>
                <a:lnTo>
                  <a:pt x="15105" y="129939"/>
                </a:lnTo>
                <a:lnTo>
                  <a:pt x="10536" y="143516"/>
                </a:lnTo>
                <a:lnTo>
                  <a:pt x="4569" y="155698"/>
                </a:lnTo>
                <a:lnTo>
                  <a:pt x="0" y="178285"/>
                </a:lnTo>
                <a:lnTo>
                  <a:pt x="0" y="219145"/>
                </a:lnTo>
                <a:lnTo>
                  <a:pt x="3046" y="234245"/>
                </a:lnTo>
                <a:lnTo>
                  <a:pt x="5966" y="249346"/>
                </a:lnTo>
                <a:lnTo>
                  <a:pt x="12059" y="265969"/>
                </a:lnTo>
                <a:lnTo>
                  <a:pt x="15105" y="271933"/>
                </a:lnTo>
                <a:lnTo>
                  <a:pt x="18152" y="281069"/>
                </a:lnTo>
                <a:lnTo>
                  <a:pt x="22595" y="287160"/>
                </a:lnTo>
                <a:lnTo>
                  <a:pt x="27165" y="296170"/>
                </a:lnTo>
                <a:lnTo>
                  <a:pt x="31734" y="302260"/>
                </a:lnTo>
                <a:lnTo>
                  <a:pt x="70959" y="350607"/>
                </a:lnTo>
                <a:lnTo>
                  <a:pt x="84541" y="362662"/>
                </a:lnTo>
                <a:lnTo>
                  <a:pt x="90635" y="368626"/>
                </a:lnTo>
                <a:lnTo>
                  <a:pt x="98124" y="376239"/>
                </a:lnTo>
                <a:lnTo>
                  <a:pt x="104217" y="380808"/>
                </a:lnTo>
                <a:lnTo>
                  <a:pt x="119323" y="392863"/>
                </a:lnTo>
                <a:lnTo>
                  <a:pt x="126812" y="398953"/>
                </a:lnTo>
                <a:lnTo>
                  <a:pt x="132905" y="403395"/>
                </a:lnTo>
                <a:lnTo>
                  <a:pt x="141918" y="409486"/>
                </a:lnTo>
                <a:lnTo>
                  <a:pt x="148011" y="415577"/>
                </a:lnTo>
                <a:lnTo>
                  <a:pt x="157024" y="421541"/>
                </a:lnTo>
                <a:lnTo>
                  <a:pt x="163117" y="426109"/>
                </a:lnTo>
                <a:lnTo>
                  <a:pt x="170607" y="430677"/>
                </a:lnTo>
                <a:lnTo>
                  <a:pt x="178223" y="435118"/>
                </a:lnTo>
                <a:lnTo>
                  <a:pt x="185712" y="439686"/>
                </a:lnTo>
                <a:lnTo>
                  <a:pt x="191806" y="444255"/>
                </a:lnTo>
                <a:lnTo>
                  <a:pt x="206911" y="453264"/>
                </a:lnTo>
                <a:lnTo>
                  <a:pt x="214401" y="457832"/>
                </a:lnTo>
                <a:lnTo>
                  <a:pt x="226460" y="463796"/>
                </a:lnTo>
                <a:lnTo>
                  <a:pt x="240043" y="471410"/>
                </a:lnTo>
                <a:lnTo>
                  <a:pt x="252102" y="477501"/>
                </a:lnTo>
                <a:lnTo>
                  <a:pt x="264288" y="484987"/>
                </a:lnTo>
                <a:lnTo>
                  <a:pt x="273301" y="489556"/>
                </a:lnTo>
                <a:lnTo>
                  <a:pt x="283837" y="494124"/>
                </a:lnTo>
                <a:lnTo>
                  <a:pt x="291453" y="497042"/>
                </a:lnTo>
                <a:lnTo>
                  <a:pt x="309479" y="506179"/>
                </a:lnTo>
                <a:lnTo>
                  <a:pt x="314049" y="509224"/>
                </a:lnTo>
                <a:lnTo>
                  <a:pt x="312525" y="506179"/>
                </a:lnTo>
                <a:lnTo>
                  <a:pt x="303513" y="492601"/>
                </a:lnTo>
                <a:lnTo>
                  <a:pt x="298943" y="481942"/>
                </a:lnTo>
                <a:lnTo>
                  <a:pt x="294373" y="474455"/>
                </a:lnTo>
                <a:lnTo>
                  <a:pt x="289930" y="468364"/>
                </a:lnTo>
                <a:lnTo>
                  <a:pt x="285360" y="460878"/>
                </a:lnTo>
                <a:lnTo>
                  <a:pt x="282314" y="453264"/>
                </a:lnTo>
                <a:lnTo>
                  <a:pt x="277871" y="442732"/>
                </a:lnTo>
                <a:lnTo>
                  <a:pt x="273301" y="433595"/>
                </a:lnTo>
                <a:lnTo>
                  <a:pt x="268731" y="424586"/>
                </a:lnTo>
                <a:lnTo>
                  <a:pt x="265685" y="415577"/>
                </a:lnTo>
                <a:lnTo>
                  <a:pt x="259718" y="403395"/>
                </a:lnTo>
                <a:lnTo>
                  <a:pt x="255149" y="391340"/>
                </a:lnTo>
                <a:lnTo>
                  <a:pt x="249182" y="379285"/>
                </a:lnTo>
                <a:lnTo>
                  <a:pt x="244613" y="368626"/>
                </a:lnTo>
                <a:lnTo>
                  <a:pt x="240043" y="355048"/>
                </a:lnTo>
                <a:lnTo>
                  <a:pt x="235600" y="342993"/>
                </a:lnTo>
                <a:lnTo>
                  <a:pt x="231030" y="329416"/>
                </a:lnTo>
                <a:lnTo>
                  <a:pt x="227983" y="317361"/>
                </a:lnTo>
                <a:lnTo>
                  <a:pt x="223414" y="302260"/>
                </a:lnTo>
                <a:lnTo>
                  <a:pt x="218971" y="288556"/>
                </a:lnTo>
                <a:lnTo>
                  <a:pt x="212878" y="261401"/>
                </a:lnTo>
                <a:lnTo>
                  <a:pt x="208308" y="246300"/>
                </a:lnTo>
                <a:lnTo>
                  <a:pt x="206911" y="232723"/>
                </a:lnTo>
                <a:lnTo>
                  <a:pt x="203865" y="217622"/>
                </a:lnTo>
                <a:lnTo>
                  <a:pt x="203865" y="204045"/>
                </a:lnTo>
                <a:lnTo>
                  <a:pt x="200818" y="188944"/>
                </a:lnTo>
                <a:lnTo>
                  <a:pt x="199295" y="175240"/>
                </a:lnTo>
                <a:lnTo>
                  <a:pt x="199295" y="125497"/>
                </a:lnTo>
                <a:lnTo>
                  <a:pt x="200818" y="113316"/>
                </a:lnTo>
                <a:lnTo>
                  <a:pt x="202342" y="104306"/>
                </a:lnTo>
                <a:lnTo>
                  <a:pt x="202342" y="93774"/>
                </a:lnTo>
                <a:lnTo>
                  <a:pt x="205388" y="84638"/>
                </a:lnTo>
                <a:lnTo>
                  <a:pt x="206911" y="75628"/>
                </a:lnTo>
                <a:lnTo>
                  <a:pt x="209831" y="68015"/>
                </a:lnTo>
                <a:lnTo>
                  <a:pt x="215924" y="54437"/>
                </a:lnTo>
                <a:lnTo>
                  <a:pt x="223414" y="42382"/>
                </a:lnTo>
                <a:lnTo>
                  <a:pt x="227983" y="30327"/>
                </a:lnTo>
                <a:lnTo>
                  <a:pt x="235600" y="21191"/>
                </a:lnTo>
                <a:lnTo>
                  <a:pt x="240043" y="13704"/>
                </a:lnTo>
                <a:lnTo>
                  <a:pt x="247659" y="9136"/>
                </a:lnTo>
                <a:lnTo>
                  <a:pt x="255149" y="1522"/>
                </a:lnTo>
                <a:lnTo>
                  <a:pt x="259718" y="0"/>
                </a:lnTo>
                <a:close/>
              </a:path>
            </a:pathLst>
          </a:custGeom>
          <a:solidFill>
            <a:srgbClr val="789233"/>
          </a:solidFill>
        </p:spPr>
        <p:txBody>
          <a:bodyPr wrap="square" lIns="0" tIns="0" rIns="0" bIns="0" rtlCol="0">
            <a:noAutofit/>
          </a:bodyPr>
          <a:lstStyle/>
          <a:p>
            <a:endParaRPr/>
          </a:p>
        </p:txBody>
      </p:sp>
      <p:sp>
        <p:nvSpPr>
          <p:cNvPr id="133" name="object 133"/>
          <p:cNvSpPr/>
          <p:nvPr/>
        </p:nvSpPr>
        <p:spPr>
          <a:xfrm>
            <a:off x="8526360" y="4588246"/>
            <a:ext cx="309606" cy="495520"/>
          </a:xfrm>
          <a:custGeom>
            <a:avLst/>
            <a:gdLst/>
            <a:ahLst/>
            <a:cxnLst/>
            <a:rect l="l" t="t" r="r" b="b"/>
            <a:pathLst>
              <a:path w="309606" h="495520">
                <a:moveTo>
                  <a:pt x="98124" y="0"/>
                </a:moveTo>
                <a:lnTo>
                  <a:pt x="72482" y="0"/>
                </a:lnTo>
                <a:lnTo>
                  <a:pt x="61946" y="4568"/>
                </a:lnTo>
                <a:lnTo>
                  <a:pt x="49887" y="7486"/>
                </a:lnTo>
                <a:lnTo>
                  <a:pt x="39224" y="15100"/>
                </a:lnTo>
                <a:lnTo>
                  <a:pt x="30211" y="22587"/>
                </a:lnTo>
                <a:lnTo>
                  <a:pt x="22595" y="34768"/>
                </a:lnTo>
                <a:lnTo>
                  <a:pt x="18152" y="39210"/>
                </a:lnTo>
                <a:lnTo>
                  <a:pt x="13582" y="46823"/>
                </a:lnTo>
                <a:lnTo>
                  <a:pt x="10536" y="54310"/>
                </a:lnTo>
                <a:lnTo>
                  <a:pt x="9012" y="63446"/>
                </a:lnTo>
                <a:lnTo>
                  <a:pt x="6093" y="72456"/>
                </a:lnTo>
                <a:lnTo>
                  <a:pt x="4569" y="81592"/>
                </a:lnTo>
                <a:lnTo>
                  <a:pt x="3046" y="92124"/>
                </a:lnTo>
                <a:lnTo>
                  <a:pt x="3046" y="105702"/>
                </a:lnTo>
                <a:lnTo>
                  <a:pt x="0" y="116361"/>
                </a:lnTo>
                <a:lnTo>
                  <a:pt x="0" y="161662"/>
                </a:lnTo>
                <a:lnTo>
                  <a:pt x="1523" y="173717"/>
                </a:lnTo>
                <a:lnTo>
                  <a:pt x="3046" y="184249"/>
                </a:lnTo>
                <a:lnTo>
                  <a:pt x="6093" y="196431"/>
                </a:lnTo>
                <a:lnTo>
                  <a:pt x="6093" y="205440"/>
                </a:lnTo>
                <a:lnTo>
                  <a:pt x="9012" y="217495"/>
                </a:lnTo>
                <a:lnTo>
                  <a:pt x="12059" y="226632"/>
                </a:lnTo>
                <a:lnTo>
                  <a:pt x="16629" y="238687"/>
                </a:lnTo>
                <a:lnTo>
                  <a:pt x="19675" y="247696"/>
                </a:lnTo>
                <a:lnTo>
                  <a:pt x="24118" y="259878"/>
                </a:lnTo>
                <a:lnTo>
                  <a:pt x="28688" y="268887"/>
                </a:lnTo>
                <a:lnTo>
                  <a:pt x="33258" y="280942"/>
                </a:lnTo>
                <a:lnTo>
                  <a:pt x="37701" y="290079"/>
                </a:lnTo>
                <a:lnTo>
                  <a:pt x="42270" y="299088"/>
                </a:lnTo>
                <a:lnTo>
                  <a:pt x="46840" y="308224"/>
                </a:lnTo>
                <a:lnTo>
                  <a:pt x="51283" y="318757"/>
                </a:lnTo>
                <a:lnTo>
                  <a:pt x="55853" y="327766"/>
                </a:lnTo>
                <a:lnTo>
                  <a:pt x="61946" y="336902"/>
                </a:lnTo>
                <a:lnTo>
                  <a:pt x="67912" y="345912"/>
                </a:lnTo>
                <a:lnTo>
                  <a:pt x="75529" y="356571"/>
                </a:lnTo>
                <a:lnTo>
                  <a:pt x="79972" y="364058"/>
                </a:lnTo>
                <a:lnTo>
                  <a:pt x="87588" y="371671"/>
                </a:lnTo>
                <a:lnTo>
                  <a:pt x="107264" y="395781"/>
                </a:lnTo>
                <a:lnTo>
                  <a:pt x="114753" y="403395"/>
                </a:lnTo>
                <a:lnTo>
                  <a:pt x="128336" y="420018"/>
                </a:lnTo>
                <a:lnTo>
                  <a:pt x="140395" y="432073"/>
                </a:lnTo>
                <a:lnTo>
                  <a:pt x="153978" y="444128"/>
                </a:lnTo>
                <a:lnTo>
                  <a:pt x="181143" y="465319"/>
                </a:lnTo>
                <a:lnTo>
                  <a:pt x="193329" y="472806"/>
                </a:lnTo>
                <a:lnTo>
                  <a:pt x="205388" y="480419"/>
                </a:lnTo>
                <a:lnTo>
                  <a:pt x="217447" y="486510"/>
                </a:lnTo>
                <a:lnTo>
                  <a:pt x="229507" y="492474"/>
                </a:lnTo>
                <a:lnTo>
                  <a:pt x="247659" y="495520"/>
                </a:lnTo>
                <a:lnTo>
                  <a:pt x="264288" y="495520"/>
                </a:lnTo>
                <a:lnTo>
                  <a:pt x="274824" y="487906"/>
                </a:lnTo>
                <a:lnTo>
                  <a:pt x="280917" y="475851"/>
                </a:lnTo>
                <a:lnTo>
                  <a:pt x="280917" y="454787"/>
                </a:lnTo>
                <a:lnTo>
                  <a:pt x="282314" y="444128"/>
                </a:lnTo>
                <a:lnTo>
                  <a:pt x="283837" y="433595"/>
                </a:lnTo>
                <a:lnTo>
                  <a:pt x="283837" y="420018"/>
                </a:lnTo>
                <a:lnTo>
                  <a:pt x="285360" y="407836"/>
                </a:lnTo>
                <a:lnTo>
                  <a:pt x="286883" y="394258"/>
                </a:lnTo>
                <a:lnTo>
                  <a:pt x="288407" y="382203"/>
                </a:lnTo>
                <a:lnTo>
                  <a:pt x="288407" y="367103"/>
                </a:lnTo>
                <a:lnTo>
                  <a:pt x="292977" y="326370"/>
                </a:lnTo>
                <a:lnTo>
                  <a:pt x="292977" y="311143"/>
                </a:lnTo>
                <a:lnTo>
                  <a:pt x="296023" y="283988"/>
                </a:lnTo>
                <a:lnTo>
                  <a:pt x="297419" y="270410"/>
                </a:lnTo>
                <a:lnTo>
                  <a:pt x="297419" y="255310"/>
                </a:lnTo>
                <a:lnTo>
                  <a:pt x="298943" y="241732"/>
                </a:lnTo>
                <a:lnTo>
                  <a:pt x="298943" y="228154"/>
                </a:lnTo>
                <a:lnTo>
                  <a:pt x="300466" y="217495"/>
                </a:lnTo>
                <a:lnTo>
                  <a:pt x="300466" y="203918"/>
                </a:lnTo>
                <a:lnTo>
                  <a:pt x="303513" y="182727"/>
                </a:lnTo>
                <a:lnTo>
                  <a:pt x="305036" y="173717"/>
                </a:lnTo>
                <a:lnTo>
                  <a:pt x="305036" y="164708"/>
                </a:lnTo>
                <a:lnTo>
                  <a:pt x="306559" y="157094"/>
                </a:lnTo>
                <a:lnTo>
                  <a:pt x="306559" y="149607"/>
                </a:lnTo>
                <a:lnTo>
                  <a:pt x="308082" y="145039"/>
                </a:lnTo>
                <a:lnTo>
                  <a:pt x="308082" y="135903"/>
                </a:lnTo>
                <a:lnTo>
                  <a:pt x="309606" y="134380"/>
                </a:lnTo>
                <a:lnTo>
                  <a:pt x="305036" y="129939"/>
                </a:lnTo>
                <a:lnTo>
                  <a:pt x="296023" y="122325"/>
                </a:lnTo>
                <a:lnTo>
                  <a:pt x="288407" y="114838"/>
                </a:lnTo>
                <a:lnTo>
                  <a:pt x="282314" y="108747"/>
                </a:lnTo>
                <a:lnTo>
                  <a:pt x="273301" y="101261"/>
                </a:lnTo>
                <a:lnTo>
                  <a:pt x="264288" y="93647"/>
                </a:lnTo>
                <a:lnTo>
                  <a:pt x="252229" y="84638"/>
                </a:lnTo>
                <a:lnTo>
                  <a:pt x="241566" y="75501"/>
                </a:lnTo>
                <a:lnTo>
                  <a:pt x="229507" y="66492"/>
                </a:lnTo>
                <a:lnTo>
                  <a:pt x="218971" y="58878"/>
                </a:lnTo>
                <a:lnTo>
                  <a:pt x="178223" y="31723"/>
                </a:lnTo>
                <a:lnTo>
                  <a:pt x="166164" y="25632"/>
                </a:lnTo>
                <a:lnTo>
                  <a:pt x="151058" y="16623"/>
                </a:lnTo>
                <a:lnTo>
                  <a:pt x="137475" y="12054"/>
                </a:lnTo>
                <a:lnTo>
                  <a:pt x="123766" y="6090"/>
                </a:lnTo>
                <a:lnTo>
                  <a:pt x="111707" y="3045"/>
                </a:lnTo>
                <a:lnTo>
                  <a:pt x="98124" y="0"/>
                </a:lnTo>
                <a:close/>
              </a:path>
            </a:pathLst>
          </a:custGeom>
          <a:solidFill>
            <a:srgbClr val="789233"/>
          </a:solidFill>
        </p:spPr>
        <p:txBody>
          <a:bodyPr wrap="square" lIns="0" tIns="0" rIns="0" bIns="0" rtlCol="0">
            <a:noAutofit/>
          </a:bodyPr>
          <a:lstStyle/>
          <a:p>
            <a:endParaRPr/>
          </a:p>
        </p:txBody>
      </p:sp>
      <p:sp>
        <p:nvSpPr>
          <p:cNvPr id="134" name="object 134"/>
          <p:cNvSpPr/>
          <p:nvPr/>
        </p:nvSpPr>
        <p:spPr>
          <a:xfrm>
            <a:off x="5210438" y="3508000"/>
            <a:ext cx="2773888" cy="306702"/>
          </a:xfrm>
          <a:custGeom>
            <a:avLst/>
            <a:gdLst/>
            <a:ahLst/>
            <a:cxnLst/>
            <a:rect l="l" t="t" r="r" b="b"/>
            <a:pathLst>
              <a:path w="2773888" h="306702">
                <a:moveTo>
                  <a:pt x="0" y="0"/>
                </a:moveTo>
                <a:lnTo>
                  <a:pt x="2560883" y="306702"/>
                </a:lnTo>
                <a:lnTo>
                  <a:pt x="2773888" y="37814"/>
                </a:lnTo>
                <a:lnTo>
                  <a:pt x="0" y="0"/>
                </a:lnTo>
                <a:close/>
              </a:path>
            </a:pathLst>
          </a:custGeom>
          <a:solidFill>
            <a:srgbClr val="EFF8F7"/>
          </a:solidFill>
        </p:spPr>
        <p:txBody>
          <a:bodyPr wrap="square" lIns="0" tIns="0" rIns="0" bIns="0" rtlCol="0">
            <a:noAutofit/>
          </a:bodyPr>
          <a:lstStyle/>
          <a:p>
            <a:endParaRPr/>
          </a:p>
        </p:txBody>
      </p:sp>
      <p:sp>
        <p:nvSpPr>
          <p:cNvPr id="135" name="object 135"/>
          <p:cNvSpPr/>
          <p:nvPr/>
        </p:nvSpPr>
        <p:spPr>
          <a:xfrm>
            <a:off x="5210438" y="6407205"/>
            <a:ext cx="2228682" cy="148054"/>
          </a:xfrm>
          <a:custGeom>
            <a:avLst/>
            <a:gdLst/>
            <a:ahLst/>
            <a:cxnLst/>
            <a:rect l="l" t="t" r="r" b="b"/>
            <a:pathLst>
              <a:path w="2228682" h="148054">
                <a:moveTo>
                  <a:pt x="2190981" y="0"/>
                </a:moveTo>
                <a:lnTo>
                  <a:pt x="2169909" y="0"/>
                </a:lnTo>
                <a:lnTo>
                  <a:pt x="2157723" y="1510"/>
                </a:lnTo>
                <a:lnTo>
                  <a:pt x="2141220" y="1510"/>
                </a:lnTo>
                <a:lnTo>
                  <a:pt x="2124591" y="3020"/>
                </a:lnTo>
                <a:lnTo>
                  <a:pt x="2083717" y="6040"/>
                </a:lnTo>
                <a:lnTo>
                  <a:pt x="2003745" y="6040"/>
                </a:lnTo>
                <a:lnTo>
                  <a:pt x="1973533" y="7550"/>
                </a:lnTo>
                <a:lnTo>
                  <a:pt x="1940275" y="7550"/>
                </a:lnTo>
                <a:lnTo>
                  <a:pt x="1834661" y="12080"/>
                </a:lnTo>
                <a:lnTo>
                  <a:pt x="1713814" y="12080"/>
                </a:lnTo>
                <a:lnTo>
                  <a:pt x="1673066" y="13590"/>
                </a:lnTo>
                <a:lnTo>
                  <a:pt x="1627749" y="13590"/>
                </a:lnTo>
                <a:lnTo>
                  <a:pt x="1582431" y="15100"/>
                </a:lnTo>
                <a:lnTo>
                  <a:pt x="1537114" y="15100"/>
                </a:lnTo>
                <a:lnTo>
                  <a:pt x="1491923" y="16623"/>
                </a:lnTo>
                <a:lnTo>
                  <a:pt x="1346958" y="16623"/>
                </a:lnTo>
                <a:lnTo>
                  <a:pt x="1298594" y="18133"/>
                </a:lnTo>
                <a:lnTo>
                  <a:pt x="1248707" y="18133"/>
                </a:lnTo>
                <a:lnTo>
                  <a:pt x="1198946" y="19643"/>
                </a:lnTo>
                <a:lnTo>
                  <a:pt x="1149059" y="19643"/>
                </a:lnTo>
                <a:lnTo>
                  <a:pt x="1100822" y="21153"/>
                </a:lnTo>
                <a:lnTo>
                  <a:pt x="756561" y="21153"/>
                </a:lnTo>
                <a:lnTo>
                  <a:pt x="711243" y="22663"/>
                </a:lnTo>
                <a:lnTo>
                  <a:pt x="573767" y="22663"/>
                </a:lnTo>
                <a:lnTo>
                  <a:pt x="531497" y="24173"/>
                </a:lnTo>
                <a:lnTo>
                  <a:pt x="409203" y="24173"/>
                </a:lnTo>
                <a:lnTo>
                  <a:pt x="374472" y="25683"/>
                </a:lnTo>
                <a:lnTo>
                  <a:pt x="157037" y="25683"/>
                </a:lnTo>
                <a:lnTo>
                  <a:pt x="135901" y="27193"/>
                </a:lnTo>
                <a:lnTo>
                  <a:pt x="46802" y="27193"/>
                </a:lnTo>
                <a:lnTo>
                  <a:pt x="46802" y="28703"/>
                </a:lnTo>
                <a:lnTo>
                  <a:pt x="0" y="148054"/>
                </a:lnTo>
                <a:lnTo>
                  <a:pt x="2228682" y="74029"/>
                </a:lnTo>
                <a:lnTo>
                  <a:pt x="2190981" y="0"/>
                </a:lnTo>
                <a:close/>
              </a:path>
            </a:pathLst>
          </a:custGeom>
          <a:solidFill>
            <a:srgbClr val="DFDAEC"/>
          </a:solidFill>
        </p:spPr>
        <p:txBody>
          <a:bodyPr wrap="square" lIns="0" tIns="0" rIns="0" bIns="0" rtlCol="0">
            <a:noAutofit/>
          </a:bodyPr>
          <a:lstStyle/>
          <a:p>
            <a:endParaRPr/>
          </a:p>
        </p:txBody>
      </p:sp>
      <p:sp>
        <p:nvSpPr>
          <p:cNvPr id="136" name="object 136"/>
          <p:cNvSpPr/>
          <p:nvPr/>
        </p:nvSpPr>
        <p:spPr>
          <a:xfrm>
            <a:off x="4697043" y="6185115"/>
            <a:ext cx="3850516" cy="51366"/>
          </a:xfrm>
          <a:custGeom>
            <a:avLst/>
            <a:gdLst/>
            <a:ahLst/>
            <a:cxnLst/>
            <a:rect l="l" t="t" r="r" b="b"/>
            <a:pathLst>
              <a:path w="3850516" h="51366">
                <a:moveTo>
                  <a:pt x="0" y="0"/>
                </a:moveTo>
                <a:lnTo>
                  <a:pt x="9050" y="46836"/>
                </a:lnTo>
                <a:lnTo>
                  <a:pt x="3841376" y="51366"/>
                </a:lnTo>
                <a:lnTo>
                  <a:pt x="3850516" y="28703"/>
                </a:lnTo>
                <a:lnTo>
                  <a:pt x="0" y="0"/>
                </a:lnTo>
                <a:close/>
              </a:path>
            </a:pathLst>
          </a:custGeom>
          <a:solidFill>
            <a:srgbClr val="73737C"/>
          </a:solidFill>
        </p:spPr>
        <p:txBody>
          <a:bodyPr wrap="square" lIns="0" tIns="0" rIns="0" bIns="0" rtlCol="0">
            <a:noAutofit/>
          </a:bodyPr>
          <a:lstStyle/>
          <a:p>
            <a:endParaRPr/>
          </a:p>
        </p:txBody>
      </p:sp>
      <p:sp>
        <p:nvSpPr>
          <p:cNvPr id="137" name="object 137"/>
          <p:cNvSpPr/>
          <p:nvPr/>
        </p:nvSpPr>
        <p:spPr>
          <a:xfrm>
            <a:off x="4575930" y="3717754"/>
            <a:ext cx="1349052" cy="2617236"/>
          </a:xfrm>
          <a:prstGeom prst="rect">
            <a:avLst/>
          </a:prstGeom>
          <a:blipFill>
            <a:blip r:embed="rId9" cstate="print"/>
            <a:stretch>
              <a:fillRect/>
            </a:stretch>
          </a:blipFill>
        </p:spPr>
        <p:txBody>
          <a:bodyPr wrap="square" lIns="0" tIns="0" rIns="0" bIns="0" rtlCol="0">
            <a:noAutofit/>
          </a:bodyPr>
          <a:lstStyle/>
          <a:p>
            <a:endParaRPr/>
          </a:p>
        </p:txBody>
      </p:sp>
      <p:sp>
        <p:nvSpPr>
          <p:cNvPr id="138" name="object 138"/>
          <p:cNvSpPr/>
          <p:nvPr/>
        </p:nvSpPr>
        <p:spPr>
          <a:xfrm>
            <a:off x="6120978" y="3982455"/>
            <a:ext cx="187236" cy="101134"/>
          </a:xfrm>
          <a:custGeom>
            <a:avLst/>
            <a:gdLst/>
            <a:ahLst/>
            <a:cxnLst/>
            <a:rect l="l" t="t" r="r" b="b"/>
            <a:pathLst>
              <a:path w="187236" h="101134">
                <a:moveTo>
                  <a:pt x="101171" y="0"/>
                </a:moveTo>
                <a:lnTo>
                  <a:pt x="0" y="99611"/>
                </a:lnTo>
                <a:lnTo>
                  <a:pt x="187236" y="101134"/>
                </a:lnTo>
                <a:lnTo>
                  <a:pt x="101171" y="0"/>
                </a:lnTo>
                <a:close/>
              </a:path>
            </a:pathLst>
          </a:custGeom>
          <a:solidFill>
            <a:srgbClr val="385362"/>
          </a:solidFill>
        </p:spPr>
        <p:txBody>
          <a:bodyPr wrap="square" lIns="0" tIns="0" rIns="0" bIns="0" rtlCol="0">
            <a:noAutofit/>
          </a:bodyPr>
          <a:lstStyle/>
          <a:p>
            <a:endParaRPr/>
          </a:p>
        </p:txBody>
      </p:sp>
      <p:sp>
        <p:nvSpPr>
          <p:cNvPr id="139" name="object 139"/>
          <p:cNvSpPr/>
          <p:nvPr/>
        </p:nvSpPr>
        <p:spPr>
          <a:xfrm>
            <a:off x="5077558" y="4780110"/>
            <a:ext cx="270292" cy="423063"/>
          </a:xfrm>
          <a:custGeom>
            <a:avLst/>
            <a:gdLst/>
            <a:ahLst/>
            <a:cxnLst/>
            <a:rect l="l" t="t" r="r" b="b"/>
            <a:pathLst>
              <a:path w="270292" h="423063">
                <a:moveTo>
                  <a:pt x="226196" y="33246"/>
                </a:moveTo>
                <a:lnTo>
                  <a:pt x="125327" y="33246"/>
                </a:lnTo>
                <a:lnTo>
                  <a:pt x="135901" y="36291"/>
                </a:lnTo>
                <a:lnTo>
                  <a:pt x="144952" y="36291"/>
                </a:lnTo>
                <a:lnTo>
                  <a:pt x="154016" y="39210"/>
                </a:lnTo>
                <a:lnTo>
                  <a:pt x="163079" y="42255"/>
                </a:lnTo>
                <a:lnTo>
                  <a:pt x="173653" y="46823"/>
                </a:lnTo>
                <a:lnTo>
                  <a:pt x="181193" y="49869"/>
                </a:lnTo>
                <a:lnTo>
                  <a:pt x="215924" y="83115"/>
                </a:lnTo>
                <a:lnTo>
                  <a:pt x="228009" y="113316"/>
                </a:lnTo>
                <a:lnTo>
                  <a:pt x="231030" y="125371"/>
                </a:lnTo>
                <a:lnTo>
                  <a:pt x="231030" y="135903"/>
                </a:lnTo>
                <a:lnTo>
                  <a:pt x="232541" y="149607"/>
                </a:lnTo>
                <a:lnTo>
                  <a:pt x="229519" y="173717"/>
                </a:lnTo>
                <a:lnTo>
                  <a:pt x="226498" y="200872"/>
                </a:lnTo>
                <a:lnTo>
                  <a:pt x="221966" y="213054"/>
                </a:lnTo>
                <a:lnTo>
                  <a:pt x="218945" y="226632"/>
                </a:lnTo>
                <a:lnTo>
                  <a:pt x="214414" y="240209"/>
                </a:lnTo>
                <a:lnTo>
                  <a:pt x="211392" y="253787"/>
                </a:lnTo>
                <a:lnTo>
                  <a:pt x="206861" y="265842"/>
                </a:lnTo>
                <a:lnTo>
                  <a:pt x="202342" y="279420"/>
                </a:lnTo>
                <a:lnTo>
                  <a:pt x="197810" y="293124"/>
                </a:lnTo>
                <a:lnTo>
                  <a:pt x="193278" y="306702"/>
                </a:lnTo>
                <a:lnTo>
                  <a:pt x="181193" y="327766"/>
                </a:lnTo>
                <a:lnTo>
                  <a:pt x="176662" y="338425"/>
                </a:lnTo>
                <a:lnTo>
                  <a:pt x="172143" y="350480"/>
                </a:lnTo>
                <a:lnTo>
                  <a:pt x="166100" y="359616"/>
                </a:lnTo>
                <a:lnTo>
                  <a:pt x="161569" y="370149"/>
                </a:lnTo>
                <a:lnTo>
                  <a:pt x="157037" y="379158"/>
                </a:lnTo>
                <a:lnTo>
                  <a:pt x="152505" y="388294"/>
                </a:lnTo>
                <a:lnTo>
                  <a:pt x="147973" y="394258"/>
                </a:lnTo>
                <a:lnTo>
                  <a:pt x="143441" y="401872"/>
                </a:lnTo>
                <a:lnTo>
                  <a:pt x="140433" y="406440"/>
                </a:lnTo>
                <a:lnTo>
                  <a:pt x="138922" y="412404"/>
                </a:lnTo>
                <a:lnTo>
                  <a:pt x="134391" y="420018"/>
                </a:lnTo>
                <a:lnTo>
                  <a:pt x="134391" y="423063"/>
                </a:lnTo>
                <a:lnTo>
                  <a:pt x="135901" y="420018"/>
                </a:lnTo>
                <a:lnTo>
                  <a:pt x="141944" y="412404"/>
                </a:lnTo>
                <a:lnTo>
                  <a:pt x="144952" y="406440"/>
                </a:lnTo>
                <a:lnTo>
                  <a:pt x="149484" y="400349"/>
                </a:lnTo>
                <a:lnTo>
                  <a:pt x="155526" y="392736"/>
                </a:lnTo>
                <a:lnTo>
                  <a:pt x="163079" y="386772"/>
                </a:lnTo>
                <a:lnTo>
                  <a:pt x="167611" y="377635"/>
                </a:lnTo>
                <a:lnTo>
                  <a:pt x="175151" y="368626"/>
                </a:lnTo>
                <a:lnTo>
                  <a:pt x="182704" y="358094"/>
                </a:lnTo>
                <a:lnTo>
                  <a:pt x="190257" y="347435"/>
                </a:lnTo>
                <a:lnTo>
                  <a:pt x="197810" y="335380"/>
                </a:lnTo>
                <a:lnTo>
                  <a:pt x="206861" y="324848"/>
                </a:lnTo>
                <a:lnTo>
                  <a:pt x="214414" y="312666"/>
                </a:lnTo>
                <a:lnTo>
                  <a:pt x="223477" y="300611"/>
                </a:lnTo>
                <a:lnTo>
                  <a:pt x="229519" y="285510"/>
                </a:lnTo>
                <a:lnTo>
                  <a:pt x="235562" y="271933"/>
                </a:lnTo>
                <a:lnTo>
                  <a:pt x="241591" y="256832"/>
                </a:lnTo>
                <a:lnTo>
                  <a:pt x="249144" y="243255"/>
                </a:lnTo>
                <a:lnTo>
                  <a:pt x="253676" y="228154"/>
                </a:lnTo>
                <a:lnTo>
                  <a:pt x="258208" y="214577"/>
                </a:lnTo>
                <a:lnTo>
                  <a:pt x="262740" y="199350"/>
                </a:lnTo>
                <a:lnTo>
                  <a:pt x="267271" y="185772"/>
                </a:lnTo>
                <a:lnTo>
                  <a:pt x="268782" y="169149"/>
                </a:lnTo>
                <a:lnTo>
                  <a:pt x="270292" y="154049"/>
                </a:lnTo>
                <a:lnTo>
                  <a:pt x="270292" y="125371"/>
                </a:lnTo>
                <a:lnTo>
                  <a:pt x="267271" y="110270"/>
                </a:lnTo>
                <a:lnTo>
                  <a:pt x="264250" y="96693"/>
                </a:lnTo>
                <a:lnTo>
                  <a:pt x="258208" y="83115"/>
                </a:lnTo>
                <a:lnTo>
                  <a:pt x="253676" y="70933"/>
                </a:lnTo>
                <a:lnTo>
                  <a:pt x="244613" y="57355"/>
                </a:lnTo>
                <a:lnTo>
                  <a:pt x="237072" y="45301"/>
                </a:lnTo>
                <a:lnTo>
                  <a:pt x="228009" y="34768"/>
                </a:lnTo>
                <a:lnTo>
                  <a:pt x="226196" y="33246"/>
                </a:lnTo>
                <a:close/>
              </a:path>
              <a:path w="270292" h="423063">
                <a:moveTo>
                  <a:pt x="158547" y="0"/>
                </a:moveTo>
                <a:lnTo>
                  <a:pt x="126838" y="0"/>
                </a:lnTo>
                <a:lnTo>
                  <a:pt x="105702" y="3045"/>
                </a:lnTo>
                <a:lnTo>
                  <a:pt x="96639" y="7486"/>
                </a:lnTo>
                <a:lnTo>
                  <a:pt x="86065" y="9009"/>
                </a:lnTo>
                <a:lnTo>
                  <a:pt x="75503" y="12054"/>
                </a:lnTo>
                <a:lnTo>
                  <a:pt x="66440" y="15100"/>
                </a:lnTo>
                <a:lnTo>
                  <a:pt x="57376" y="19668"/>
                </a:lnTo>
                <a:lnTo>
                  <a:pt x="48313" y="22713"/>
                </a:lnTo>
                <a:lnTo>
                  <a:pt x="40773" y="27155"/>
                </a:lnTo>
                <a:lnTo>
                  <a:pt x="33220" y="30200"/>
                </a:lnTo>
                <a:lnTo>
                  <a:pt x="27177" y="34768"/>
                </a:lnTo>
                <a:lnTo>
                  <a:pt x="15093" y="40732"/>
                </a:lnTo>
                <a:lnTo>
                  <a:pt x="6042" y="46823"/>
                </a:lnTo>
                <a:lnTo>
                  <a:pt x="0" y="49869"/>
                </a:lnTo>
                <a:lnTo>
                  <a:pt x="0" y="52914"/>
                </a:lnTo>
                <a:lnTo>
                  <a:pt x="1510" y="51391"/>
                </a:lnTo>
                <a:lnTo>
                  <a:pt x="7552" y="49869"/>
                </a:lnTo>
                <a:lnTo>
                  <a:pt x="15093" y="46823"/>
                </a:lnTo>
                <a:lnTo>
                  <a:pt x="28688" y="43778"/>
                </a:lnTo>
                <a:lnTo>
                  <a:pt x="34730" y="40732"/>
                </a:lnTo>
                <a:lnTo>
                  <a:pt x="42283" y="39210"/>
                </a:lnTo>
                <a:lnTo>
                  <a:pt x="51334" y="37814"/>
                </a:lnTo>
                <a:lnTo>
                  <a:pt x="69461" y="34768"/>
                </a:lnTo>
                <a:lnTo>
                  <a:pt x="98149" y="34768"/>
                </a:lnTo>
                <a:lnTo>
                  <a:pt x="107213" y="33246"/>
                </a:lnTo>
                <a:lnTo>
                  <a:pt x="226196" y="33246"/>
                </a:lnTo>
                <a:lnTo>
                  <a:pt x="218945" y="27155"/>
                </a:lnTo>
                <a:lnTo>
                  <a:pt x="208371" y="18145"/>
                </a:lnTo>
                <a:lnTo>
                  <a:pt x="199320" y="13577"/>
                </a:lnTo>
                <a:lnTo>
                  <a:pt x="188746" y="9009"/>
                </a:lnTo>
                <a:lnTo>
                  <a:pt x="179683" y="6090"/>
                </a:lnTo>
                <a:lnTo>
                  <a:pt x="167611" y="1522"/>
                </a:lnTo>
                <a:lnTo>
                  <a:pt x="158547" y="0"/>
                </a:lnTo>
                <a:close/>
              </a:path>
            </a:pathLst>
          </a:custGeom>
          <a:solidFill>
            <a:srgbClr val="000000"/>
          </a:solidFill>
        </p:spPr>
        <p:txBody>
          <a:bodyPr wrap="square" lIns="0" tIns="0" rIns="0" bIns="0" rtlCol="0">
            <a:noAutofit/>
          </a:bodyPr>
          <a:lstStyle/>
          <a:p>
            <a:endParaRPr/>
          </a:p>
        </p:txBody>
      </p:sp>
      <p:sp>
        <p:nvSpPr>
          <p:cNvPr id="140" name="object 140"/>
          <p:cNvSpPr/>
          <p:nvPr/>
        </p:nvSpPr>
        <p:spPr>
          <a:xfrm>
            <a:off x="7541562" y="3687552"/>
            <a:ext cx="1111991" cy="2875562"/>
          </a:xfrm>
          <a:prstGeom prst="rect">
            <a:avLst/>
          </a:prstGeom>
          <a:blipFill>
            <a:blip r:embed="rId10" cstate="print"/>
            <a:stretch>
              <a:fillRect/>
            </a:stretch>
          </a:blipFill>
        </p:spPr>
        <p:txBody>
          <a:bodyPr wrap="square" lIns="0" tIns="0" rIns="0" bIns="0" rtlCol="0">
            <a:noAutofit/>
          </a:bodyPr>
          <a:lstStyle/>
          <a:p>
            <a:endParaRPr/>
          </a:p>
        </p:txBody>
      </p:sp>
      <p:sp>
        <p:nvSpPr>
          <p:cNvPr id="141" name="object 141"/>
          <p:cNvSpPr/>
          <p:nvPr/>
        </p:nvSpPr>
        <p:spPr>
          <a:xfrm>
            <a:off x="4636645" y="6148862"/>
            <a:ext cx="3981873" cy="69499"/>
          </a:xfrm>
          <a:custGeom>
            <a:avLst/>
            <a:gdLst/>
            <a:ahLst/>
            <a:cxnLst/>
            <a:rect l="l" t="t" r="r" b="b"/>
            <a:pathLst>
              <a:path w="3981873" h="69499">
                <a:moveTo>
                  <a:pt x="0" y="0"/>
                </a:moveTo>
                <a:lnTo>
                  <a:pt x="13582" y="45326"/>
                </a:lnTo>
                <a:lnTo>
                  <a:pt x="3972734" y="69499"/>
                </a:lnTo>
                <a:lnTo>
                  <a:pt x="3981873" y="36253"/>
                </a:lnTo>
                <a:lnTo>
                  <a:pt x="0" y="0"/>
                </a:lnTo>
                <a:close/>
              </a:path>
            </a:pathLst>
          </a:custGeom>
          <a:solidFill>
            <a:srgbClr val="000000"/>
          </a:solidFill>
        </p:spPr>
        <p:txBody>
          <a:bodyPr wrap="square" lIns="0" tIns="0" rIns="0" bIns="0" rtlCol="0">
            <a:noAutofit/>
          </a:bodyPr>
          <a:lstStyle/>
          <a:p>
            <a:endParaRPr/>
          </a:p>
        </p:txBody>
      </p:sp>
      <p:sp>
        <p:nvSpPr>
          <p:cNvPr id="142" name="object 142"/>
          <p:cNvSpPr/>
          <p:nvPr/>
        </p:nvSpPr>
        <p:spPr>
          <a:xfrm>
            <a:off x="4772534" y="6263675"/>
            <a:ext cx="379016" cy="302159"/>
          </a:xfrm>
          <a:custGeom>
            <a:avLst/>
            <a:gdLst/>
            <a:ahLst/>
            <a:cxnLst/>
            <a:rect l="l" t="t" r="r" b="b"/>
            <a:pathLst>
              <a:path w="379016" h="302159">
                <a:moveTo>
                  <a:pt x="128348" y="6052"/>
                </a:moveTo>
                <a:lnTo>
                  <a:pt x="34730" y="6052"/>
                </a:lnTo>
                <a:lnTo>
                  <a:pt x="43794" y="9072"/>
                </a:lnTo>
                <a:lnTo>
                  <a:pt x="54368" y="10582"/>
                </a:lnTo>
                <a:lnTo>
                  <a:pt x="67950" y="15113"/>
                </a:lnTo>
                <a:lnTo>
                  <a:pt x="80035" y="16623"/>
                </a:lnTo>
                <a:lnTo>
                  <a:pt x="93630" y="19643"/>
                </a:lnTo>
                <a:lnTo>
                  <a:pt x="120808" y="28703"/>
                </a:lnTo>
                <a:lnTo>
                  <a:pt x="147986" y="34756"/>
                </a:lnTo>
                <a:lnTo>
                  <a:pt x="175164" y="43816"/>
                </a:lnTo>
                <a:lnTo>
                  <a:pt x="187248" y="48346"/>
                </a:lnTo>
                <a:lnTo>
                  <a:pt x="214426" y="57419"/>
                </a:lnTo>
                <a:lnTo>
                  <a:pt x="228009" y="63459"/>
                </a:lnTo>
                <a:lnTo>
                  <a:pt x="240093" y="67989"/>
                </a:lnTo>
                <a:lnTo>
                  <a:pt x="252178" y="74029"/>
                </a:lnTo>
                <a:lnTo>
                  <a:pt x="262740" y="80069"/>
                </a:lnTo>
                <a:lnTo>
                  <a:pt x="274824" y="87632"/>
                </a:lnTo>
                <a:lnTo>
                  <a:pt x="283888" y="93672"/>
                </a:lnTo>
                <a:lnTo>
                  <a:pt x="292939" y="101223"/>
                </a:lnTo>
                <a:lnTo>
                  <a:pt x="300491" y="107263"/>
                </a:lnTo>
                <a:lnTo>
                  <a:pt x="309555" y="116336"/>
                </a:lnTo>
                <a:lnTo>
                  <a:pt x="317108" y="129926"/>
                </a:lnTo>
                <a:lnTo>
                  <a:pt x="320116" y="146549"/>
                </a:lnTo>
                <a:lnTo>
                  <a:pt x="318618" y="152589"/>
                </a:lnTo>
                <a:lnTo>
                  <a:pt x="315597" y="160152"/>
                </a:lnTo>
                <a:lnTo>
                  <a:pt x="311066" y="167702"/>
                </a:lnTo>
                <a:lnTo>
                  <a:pt x="308044" y="176762"/>
                </a:lnTo>
                <a:lnTo>
                  <a:pt x="300491" y="184313"/>
                </a:lnTo>
                <a:lnTo>
                  <a:pt x="294449" y="191876"/>
                </a:lnTo>
                <a:lnTo>
                  <a:pt x="285398" y="199426"/>
                </a:lnTo>
                <a:lnTo>
                  <a:pt x="277845" y="206976"/>
                </a:lnTo>
                <a:lnTo>
                  <a:pt x="267271" y="214539"/>
                </a:lnTo>
                <a:lnTo>
                  <a:pt x="249157" y="229642"/>
                </a:lnTo>
                <a:lnTo>
                  <a:pt x="240093" y="238706"/>
                </a:lnTo>
                <a:lnTo>
                  <a:pt x="228009" y="244750"/>
                </a:lnTo>
                <a:lnTo>
                  <a:pt x="217447" y="250792"/>
                </a:lnTo>
                <a:lnTo>
                  <a:pt x="205363" y="256835"/>
                </a:lnTo>
                <a:lnTo>
                  <a:pt x="196299" y="262878"/>
                </a:lnTo>
                <a:lnTo>
                  <a:pt x="185738" y="267410"/>
                </a:lnTo>
                <a:lnTo>
                  <a:pt x="175164" y="273454"/>
                </a:lnTo>
                <a:lnTo>
                  <a:pt x="166100" y="277986"/>
                </a:lnTo>
                <a:lnTo>
                  <a:pt x="158547" y="284030"/>
                </a:lnTo>
                <a:lnTo>
                  <a:pt x="149497" y="287051"/>
                </a:lnTo>
                <a:lnTo>
                  <a:pt x="134391" y="293094"/>
                </a:lnTo>
                <a:lnTo>
                  <a:pt x="129859" y="296115"/>
                </a:lnTo>
                <a:lnTo>
                  <a:pt x="120808" y="299138"/>
                </a:lnTo>
                <a:lnTo>
                  <a:pt x="119298" y="302159"/>
                </a:lnTo>
                <a:lnTo>
                  <a:pt x="120808" y="300648"/>
                </a:lnTo>
                <a:lnTo>
                  <a:pt x="128348" y="300648"/>
                </a:lnTo>
                <a:lnTo>
                  <a:pt x="132880" y="299138"/>
                </a:lnTo>
                <a:lnTo>
                  <a:pt x="147986" y="296115"/>
                </a:lnTo>
                <a:lnTo>
                  <a:pt x="157049" y="296115"/>
                </a:lnTo>
                <a:lnTo>
                  <a:pt x="164590" y="293094"/>
                </a:lnTo>
                <a:lnTo>
                  <a:pt x="173653" y="290072"/>
                </a:lnTo>
                <a:lnTo>
                  <a:pt x="184227" y="287051"/>
                </a:lnTo>
                <a:lnTo>
                  <a:pt x="196299" y="285540"/>
                </a:lnTo>
                <a:lnTo>
                  <a:pt x="206873" y="282518"/>
                </a:lnTo>
                <a:lnTo>
                  <a:pt x="218958" y="279497"/>
                </a:lnTo>
                <a:lnTo>
                  <a:pt x="229519" y="274964"/>
                </a:lnTo>
                <a:lnTo>
                  <a:pt x="243115" y="271943"/>
                </a:lnTo>
                <a:lnTo>
                  <a:pt x="253689" y="265900"/>
                </a:lnTo>
                <a:lnTo>
                  <a:pt x="265761" y="261368"/>
                </a:lnTo>
                <a:lnTo>
                  <a:pt x="276335" y="255325"/>
                </a:lnTo>
                <a:lnTo>
                  <a:pt x="288407" y="250792"/>
                </a:lnTo>
                <a:lnTo>
                  <a:pt x="320116" y="228130"/>
                </a:lnTo>
                <a:lnTo>
                  <a:pt x="330690" y="222088"/>
                </a:lnTo>
                <a:lnTo>
                  <a:pt x="338243" y="213029"/>
                </a:lnTo>
                <a:lnTo>
                  <a:pt x="347307" y="203956"/>
                </a:lnTo>
                <a:lnTo>
                  <a:pt x="354847" y="193386"/>
                </a:lnTo>
                <a:lnTo>
                  <a:pt x="362400" y="184313"/>
                </a:lnTo>
                <a:lnTo>
                  <a:pt x="366932" y="172232"/>
                </a:lnTo>
                <a:lnTo>
                  <a:pt x="371463" y="161662"/>
                </a:lnTo>
                <a:lnTo>
                  <a:pt x="374485" y="149569"/>
                </a:lnTo>
                <a:lnTo>
                  <a:pt x="379016" y="138999"/>
                </a:lnTo>
                <a:lnTo>
                  <a:pt x="377506" y="125396"/>
                </a:lnTo>
                <a:lnTo>
                  <a:pt x="354847" y="81579"/>
                </a:lnTo>
                <a:lnTo>
                  <a:pt x="321627" y="57419"/>
                </a:lnTo>
                <a:lnTo>
                  <a:pt x="306534" y="48346"/>
                </a:lnTo>
                <a:lnTo>
                  <a:pt x="291428" y="42306"/>
                </a:lnTo>
                <a:lnTo>
                  <a:pt x="282377" y="39286"/>
                </a:lnTo>
                <a:lnTo>
                  <a:pt x="274824" y="36266"/>
                </a:lnTo>
                <a:lnTo>
                  <a:pt x="265761" y="33246"/>
                </a:lnTo>
                <a:lnTo>
                  <a:pt x="258208" y="31736"/>
                </a:lnTo>
                <a:lnTo>
                  <a:pt x="249157" y="28703"/>
                </a:lnTo>
                <a:lnTo>
                  <a:pt x="240093" y="27193"/>
                </a:lnTo>
                <a:lnTo>
                  <a:pt x="231030" y="24173"/>
                </a:lnTo>
                <a:lnTo>
                  <a:pt x="221979" y="22663"/>
                </a:lnTo>
                <a:lnTo>
                  <a:pt x="212916" y="19643"/>
                </a:lnTo>
                <a:lnTo>
                  <a:pt x="203852" y="19643"/>
                </a:lnTo>
                <a:lnTo>
                  <a:pt x="194789" y="16623"/>
                </a:lnTo>
                <a:lnTo>
                  <a:pt x="185738" y="16623"/>
                </a:lnTo>
                <a:lnTo>
                  <a:pt x="175164" y="13603"/>
                </a:lnTo>
                <a:lnTo>
                  <a:pt x="166100" y="12092"/>
                </a:lnTo>
                <a:lnTo>
                  <a:pt x="155539" y="10582"/>
                </a:lnTo>
                <a:lnTo>
                  <a:pt x="128348" y="6052"/>
                </a:lnTo>
                <a:close/>
              </a:path>
              <a:path w="379016" h="302159">
                <a:moveTo>
                  <a:pt x="31709" y="0"/>
                </a:moveTo>
                <a:lnTo>
                  <a:pt x="0" y="0"/>
                </a:lnTo>
                <a:lnTo>
                  <a:pt x="15105" y="3020"/>
                </a:lnTo>
                <a:lnTo>
                  <a:pt x="25679" y="6052"/>
                </a:lnTo>
                <a:lnTo>
                  <a:pt x="111745" y="6052"/>
                </a:lnTo>
                <a:lnTo>
                  <a:pt x="84567" y="1510"/>
                </a:lnTo>
                <a:lnTo>
                  <a:pt x="46815" y="1510"/>
                </a:lnTo>
                <a:lnTo>
                  <a:pt x="31709" y="0"/>
                </a:lnTo>
                <a:close/>
              </a:path>
            </a:pathLst>
          </a:custGeom>
          <a:solidFill>
            <a:srgbClr val="000000"/>
          </a:solidFill>
        </p:spPr>
        <p:txBody>
          <a:bodyPr wrap="square" lIns="0" tIns="0" rIns="0" bIns="0" rtlCol="0">
            <a:noAutofit/>
          </a:bodyPr>
          <a:lstStyle/>
          <a:p>
            <a:endParaRPr/>
          </a:p>
        </p:txBody>
      </p:sp>
      <p:sp>
        <p:nvSpPr>
          <p:cNvPr id="143" name="object 143"/>
          <p:cNvSpPr/>
          <p:nvPr/>
        </p:nvSpPr>
        <p:spPr>
          <a:xfrm>
            <a:off x="6297678" y="5796846"/>
            <a:ext cx="166037" cy="382229"/>
          </a:xfrm>
          <a:custGeom>
            <a:avLst/>
            <a:gdLst/>
            <a:ahLst/>
            <a:cxnLst/>
            <a:rect l="l" t="t" r="r" b="b"/>
            <a:pathLst>
              <a:path w="166037" h="382229">
                <a:moveTo>
                  <a:pt x="159944" y="0"/>
                </a:moveTo>
                <a:lnTo>
                  <a:pt x="0" y="0"/>
                </a:lnTo>
                <a:lnTo>
                  <a:pt x="28" y="18133"/>
                </a:lnTo>
                <a:lnTo>
                  <a:pt x="1396" y="382229"/>
                </a:lnTo>
                <a:lnTo>
                  <a:pt x="28688" y="377699"/>
                </a:lnTo>
                <a:lnTo>
                  <a:pt x="27165" y="15113"/>
                </a:lnTo>
                <a:lnTo>
                  <a:pt x="160185" y="15113"/>
                </a:lnTo>
                <a:lnTo>
                  <a:pt x="159944" y="0"/>
                </a:lnTo>
                <a:close/>
              </a:path>
              <a:path w="166037" h="382229">
                <a:moveTo>
                  <a:pt x="160185" y="15113"/>
                </a:moveTo>
                <a:lnTo>
                  <a:pt x="27165" y="15113"/>
                </a:lnTo>
                <a:lnTo>
                  <a:pt x="131255" y="18133"/>
                </a:lnTo>
                <a:lnTo>
                  <a:pt x="138872" y="382229"/>
                </a:lnTo>
                <a:lnTo>
                  <a:pt x="166037" y="382229"/>
                </a:lnTo>
                <a:lnTo>
                  <a:pt x="160185" y="15113"/>
                </a:lnTo>
                <a:close/>
              </a:path>
            </a:pathLst>
          </a:custGeom>
          <a:solidFill>
            <a:srgbClr val="000000"/>
          </a:solidFill>
        </p:spPr>
        <p:txBody>
          <a:bodyPr wrap="square" lIns="0" tIns="0" rIns="0" bIns="0" rtlCol="0">
            <a:noAutofit/>
          </a:bodyPr>
          <a:lstStyle/>
          <a:p>
            <a:endParaRPr/>
          </a:p>
        </p:txBody>
      </p:sp>
      <p:sp>
        <p:nvSpPr>
          <p:cNvPr id="144" name="object 144"/>
          <p:cNvSpPr/>
          <p:nvPr/>
        </p:nvSpPr>
        <p:spPr>
          <a:xfrm>
            <a:off x="6276479" y="5766632"/>
            <a:ext cx="187236" cy="52876"/>
          </a:xfrm>
          <a:custGeom>
            <a:avLst/>
            <a:gdLst/>
            <a:ahLst/>
            <a:cxnLst/>
            <a:rect l="l" t="t" r="r" b="b"/>
            <a:pathLst>
              <a:path w="187236" h="52876">
                <a:moveTo>
                  <a:pt x="187236" y="0"/>
                </a:moveTo>
                <a:lnTo>
                  <a:pt x="10536" y="1510"/>
                </a:lnTo>
                <a:lnTo>
                  <a:pt x="0" y="21153"/>
                </a:lnTo>
                <a:lnTo>
                  <a:pt x="24118" y="52876"/>
                </a:lnTo>
                <a:lnTo>
                  <a:pt x="33258" y="37776"/>
                </a:lnTo>
                <a:lnTo>
                  <a:pt x="16629" y="24173"/>
                </a:lnTo>
                <a:lnTo>
                  <a:pt x="185712" y="18133"/>
                </a:lnTo>
                <a:lnTo>
                  <a:pt x="187236" y="0"/>
                </a:lnTo>
                <a:close/>
              </a:path>
            </a:pathLst>
          </a:custGeom>
          <a:solidFill>
            <a:srgbClr val="000000"/>
          </a:solidFill>
        </p:spPr>
        <p:txBody>
          <a:bodyPr wrap="square" lIns="0" tIns="0" rIns="0" bIns="0" rtlCol="0">
            <a:noAutofit/>
          </a:bodyPr>
          <a:lstStyle/>
          <a:p>
            <a:endParaRPr/>
          </a:p>
        </p:txBody>
      </p:sp>
      <p:sp>
        <p:nvSpPr>
          <p:cNvPr id="145" name="object 145"/>
          <p:cNvSpPr/>
          <p:nvPr/>
        </p:nvSpPr>
        <p:spPr>
          <a:xfrm>
            <a:off x="6297678" y="5736419"/>
            <a:ext cx="149408" cy="39286"/>
          </a:xfrm>
          <a:custGeom>
            <a:avLst/>
            <a:gdLst/>
            <a:ahLst/>
            <a:cxnLst/>
            <a:rect l="l" t="t" r="r" b="b"/>
            <a:pathLst>
              <a:path w="149408" h="39286">
                <a:moveTo>
                  <a:pt x="0" y="0"/>
                </a:moveTo>
                <a:lnTo>
                  <a:pt x="4442" y="36253"/>
                </a:lnTo>
                <a:lnTo>
                  <a:pt x="16502" y="39286"/>
                </a:lnTo>
                <a:lnTo>
                  <a:pt x="16502" y="13603"/>
                </a:lnTo>
                <a:lnTo>
                  <a:pt x="148715" y="13603"/>
                </a:lnTo>
                <a:lnTo>
                  <a:pt x="149408" y="6040"/>
                </a:lnTo>
                <a:lnTo>
                  <a:pt x="0" y="0"/>
                </a:lnTo>
                <a:close/>
              </a:path>
              <a:path w="149408" h="39286">
                <a:moveTo>
                  <a:pt x="148715" y="13603"/>
                </a:moveTo>
                <a:lnTo>
                  <a:pt x="129859" y="13603"/>
                </a:lnTo>
                <a:lnTo>
                  <a:pt x="128336" y="36253"/>
                </a:lnTo>
                <a:lnTo>
                  <a:pt x="146361" y="39286"/>
                </a:lnTo>
                <a:lnTo>
                  <a:pt x="148715" y="13603"/>
                </a:lnTo>
                <a:close/>
              </a:path>
            </a:pathLst>
          </a:custGeom>
          <a:solidFill>
            <a:srgbClr val="000000"/>
          </a:solidFill>
        </p:spPr>
        <p:txBody>
          <a:bodyPr wrap="square" lIns="0" tIns="0" rIns="0" bIns="0" rtlCol="0">
            <a:noAutofit/>
          </a:bodyPr>
          <a:lstStyle/>
          <a:p>
            <a:endParaRPr/>
          </a:p>
        </p:txBody>
      </p:sp>
      <p:sp>
        <p:nvSpPr>
          <p:cNvPr id="146" name="object 146"/>
          <p:cNvSpPr/>
          <p:nvPr/>
        </p:nvSpPr>
        <p:spPr>
          <a:xfrm>
            <a:off x="6548257" y="5786275"/>
            <a:ext cx="166164" cy="382229"/>
          </a:xfrm>
          <a:custGeom>
            <a:avLst/>
            <a:gdLst/>
            <a:ahLst/>
            <a:cxnLst/>
            <a:rect l="l" t="t" r="r" b="b"/>
            <a:pathLst>
              <a:path w="166164" h="382229">
                <a:moveTo>
                  <a:pt x="160071" y="0"/>
                </a:moveTo>
                <a:lnTo>
                  <a:pt x="0" y="0"/>
                </a:lnTo>
                <a:lnTo>
                  <a:pt x="49" y="22663"/>
                </a:lnTo>
                <a:lnTo>
                  <a:pt x="1523" y="380719"/>
                </a:lnTo>
                <a:lnTo>
                  <a:pt x="16629" y="382229"/>
                </a:lnTo>
                <a:lnTo>
                  <a:pt x="25641" y="22663"/>
                </a:lnTo>
                <a:lnTo>
                  <a:pt x="131382" y="18133"/>
                </a:lnTo>
                <a:lnTo>
                  <a:pt x="160361" y="18133"/>
                </a:lnTo>
                <a:lnTo>
                  <a:pt x="160071" y="0"/>
                </a:lnTo>
                <a:close/>
              </a:path>
              <a:path w="166164" h="382229">
                <a:moveTo>
                  <a:pt x="160361" y="18133"/>
                </a:moveTo>
                <a:lnTo>
                  <a:pt x="131382" y="18133"/>
                </a:lnTo>
                <a:lnTo>
                  <a:pt x="138999" y="382229"/>
                </a:lnTo>
                <a:lnTo>
                  <a:pt x="166164" y="380719"/>
                </a:lnTo>
                <a:lnTo>
                  <a:pt x="160361" y="18133"/>
                </a:lnTo>
                <a:close/>
              </a:path>
            </a:pathLst>
          </a:custGeom>
          <a:solidFill>
            <a:srgbClr val="000000"/>
          </a:solidFill>
        </p:spPr>
        <p:txBody>
          <a:bodyPr wrap="square" lIns="0" tIns="0" rIns="0" bIns="0" rtlCol="0">
            <a:noAutofit/>
          </a:bodyPr>
          <a:lstStyle/>
          <a:p>
            <a:endParaRPr/>
          </a:p>
        </p:txBody>
      </p:sp>
      <p:sp>
        <p:nvSpPr>
          <p:cNvPr id="147" name="object 147"/>
          <p:cNvSpPr/>
          <p:nvPr/>
        </p:nvSpPr>
        <p:spPr>
          <a:xfrm>
            <a:off x="6533151" y="5754552"/>
            <a:ext cx="179746" cy="54386"/>
          </a:xfrm>
          <a:custGeom>
            <a:avLst/>
            <a:gdLst/>
            <a:ahLst/>
            <a:cxnLst/>
            <a:rect l="l" t="t" r="r" b="b"/>
            <a:pathLst>
              <a:path w="179746" h="54386">
                <a:moveTo>
                  <a:pt x="179746" y="0"/>
                </a:moveTo>
                <a:lnTo>
                  <a:pt x="4569" y="3020"/>
                </a:lnTo>
                <a:lnTo>
                  <a:pt x="0" y="16610"/>
                </a:lnTo>
                <a:lnTo>
                  <a:pt x="4569" y="36253"/>
                </a:lnTo>
                <a:lnTo>
                  <a:pt x="18152" y="54386"/>
                </a:lnTo>
                <a:lnTo>
                  <a:pt x="27165" y="39273"/>
                </a:lnTo>
                <a:lnTo>
                  <a:pt x="15105" y="18120"/>
                </a:lnTo>
                <a:lnTo>
                  <a:pt x="179746" y="18120"/>
                </a:lnTo>
                <a:lnTo>
                  <a:pt x="179746" y="0"/>
                </a:lnTo>
                <a:close/>
              </a:path>
              <a:path w="179746" h="54386">
                <a:moveTo>
                  <a:pt x="179746" y="18120"/>
                </a:moveTo>
                <a:lnTo>
                  <a:pt x="15105" y="18120"/>
                </a:lnTo>
                <a:lnTo>
                  <a:pt x="179746" y="19630"/>
                </a:lnTo>
                <a:lnTo>
                  <a:pt x="179746" y="18120"/>
                </a:lnTo>
                <a:close/>
              </a:path>
            </a:pathLst>
          </a:custGeom>
          <a:solidFill>
            <a:srgbClr val="000000"/>
          </a:solidFill>
        </p:spPr>
        <p:txBody>
          <a:bodyPr wrap="square" lIns="0" tIns="0" rIns="0" bIns="0" rtlCol="0">
            <a:noAutofit/>
          </a:bodyPr>
          <a:lstStyle/>
          <a:p>
            <a:endParaRPr/>
          </a:p>
        </p:txBody>
      </p:sp>
      <p:sp>
        <p:nvSpPr>
          <p:cNvPr id="148" name="object 148"/>
          <p:cNvSpPr/>
          <p:nvPr/>
        </p:nvSpPr>
        <p:spPr>
          <a:xfrm>
            <a:off x="6548257" y="5724338"/>
            <a:ext cx="148011" cy="40783"/>
          </a:xfrm>
          <a:custGeom>
            <a:avLst/>
            <a:gdLst/>
            <a:ahLst/>
            <a:cxnLst/>
            <a:rect l="l" t="t" r="r" b="b"/>
            <a:pathLst>
              <a:path w="148011" h="40783">
                <a:moveTo>
                  <a:pt x="148011" y="0"/>
                </a:moveTo>
                <a:lnTo>
                  <a:pt x="0" y="1510"/>
                </a:lnTo>
                <a:lnTo>
                  <a:pt x="4569" y="36253"/>
                </a:lnTo>
                <a:lnTo>
                  <a:pt x="16629" y="40783"/>
                </a:lnTo>
                <a:lnTo>
                  <a:pt x="16629" y="15100"/>
                </a:lnTo>
                <a:lnTo>
                  <a:pt x="147447" y="15100"/>
                </a:lnTo>
                <a:lnTo>
                  <a:pt x="148011" y="0"/>
                </a:lnTo>
                <a:close/>
              </a:path>
              <a:path w="148011" h="40783">
                <a:moveTo>
                  <a:pt x="147447" y="15100"/>
                </a:moveTo>
                <a:lnTo>
                  <a:pt x="129859" y="15100"/>
                </a:lnTo>
                <a:lnTo>
                  <a:pt x="128336" y="36253"/>
                </a:lnTo>
                <a:lnTo>
                  <a:pt x="146488" y="40783"/>
                </a:lnTo>
                <a:lnTo>
                  <a:pt x="147447" y="15100"/>
                </a:lnTo>
                <a:close/>
              </a:path>
            </a:pathLst>
          </a:custGeom>
          <a:solidFill>
            <a:srgbClr val="000000"/>
          </a:solidFill>
        </p:spPr>
        <p:txBody>
          <a:bodyPr wrap="square" lIns="0" tIns="0" rIns="0" bIns="0" rtlCol="0">
            <a:noAutofit/>
          </a:bodyPr>
          <a:lstStyle/>
          <a:p>
            <a:endParaRPr/>
          </a:p>
        </p:txBody>
      </p:sp>
      <p:sp>
        <p:nvSpPr>
          <p:cNvPr id="149" name="object 149"/>
          <p:cNvSpPr/>
          <p:nvPr/>
        </p:nvSpPr>
        <p:spPr>
          <a:xfrm>
            <a:off x="6705282" y="5757572"/>
            <a:ext cx="22722" cy="40783"/>
          </a:xfrm>
          <a:custGeom>
            <a:avLst/>
            <a:gdLst/>
            <a:ahLst/>
            <a:cxnLst/>
            <a:rect l="l" t="t" r="r" b="b"/>
            <a:pathLst>
              <a:path w="22722" h="40783">
                <a:moveTo>
                  <a:pt x="18152" y="0"/>
                </a:moveTo>
                <a:lnTo>
                  <a:pt x="3046" y="0"/>
                </a:lnTo>
                <a:lnTo>
                  <a:pt x="0" y="40783"/>
                </a:lnTo>
                <a:lnTo>
                  <a:pt x="22722" y="39273"/>
                </a:lnTo>
                <a:lnTo>
                  <a:pt x="18152" y="0"/>
                </a:lnTo>
                <a:close/>
              </a:path>
            </a:pathLst>
          </a:custGeom>
          <a:solidFill>
            <a:srgbClr val="000000"/>
          </a:solidFill>
        </p:spPr>
        <p:txBody>
          <a:bodyPr wrap="square" lIns="0" tIns="0" rIns="0" bIns="0" rtlCol="0">
            <a:noAutofit/>
          </a:bodyPr>
          <a:lstStyle/>
          <a:p>
            <a:endParaRPr/>
          </a:p>
        </p:txBody>
      </p:sp>
      <p:sp>
        <p:nvSpPr>
          <p:cNvPr id="150" name="object 150"/>
          <p:cNvSpPr/>
          <p:nvPr/>
        </p:nvSpPr>
        <p:spPr>
          <a:xfrm>
            <a:off x="7427062" y="5796846"/>
            <a:ext cx="169210" cy="391289"/>
          </a:xfrm>
          <a:custGeom>
            <a:avLst/>
            <a:gdLst/>
            <a:ahLst/>
            <a:cxnLst/>
            <a:rect l="l" t="t" r="r" b="b"/>
            <a:pathLst>
              <a:path w="169210" h="391289">
                <a:moveTo>
                  <a:pt x="161947" y="18133"/>
                </a:moveTo>
                <a:lnTo>
                  <a:pt x="132905" y="18133"/>
                </a:lnTo>
                <a:lnTo>
                  <a:pt x="138999" y="382229"/>
                </a:lnTo>
                <a:lnTo>
                  <a:pt x="169210" y="391289"/>
                </a:lnTo>
                <a:lnTo>
                  <a:pt x="161947" y="18133"/>
                </a:lnTo>
                <a:close/>
              </a:path>
              <a:path w="169210" h="391289">
                <a:moveTo>
                  <a:pt x="161594" y="0"/>
                </a:moveTo>
                <a:lnTo>
                  <a:pt x="0" y="0"/>
                </a:lnTo>
                <a:lnTo>
                  <a:pt x="99" y="22663"/>
                </a:lnTo>
                <a:lnTo>
                  <a:pt x="3046" y="380719"/>
                </a:lnTo>
                <a:lnTo>
                  <a:pt x="18152" y="382229"/>
                </a:lnTo>
                <a:lnTo>
                  <a:pt x="27165" y="22663"/>
                </a:lnTo>
                <a:lnTo>
                  <a:pt x="132905" y="18133"/>
                </a:lnTo>
                <a:lnTo>
                  <a:pt x="161947" y="18133"/>
                </a:lnTo>
                <a:lnTo>
                  <a:pt x="161594" y="0"/>
                </a:lnTo>
                <a:close/>
              </a:path>
            </a:pathLst>
          </a:custGeom>
          <a:solidFill>
            <a:srgbClr val="000000"/>
          </a:solidFill>
        </p:spPr>
        <p:txBody>
          <a:bodyPr wrap="square" lIns="0" tIns="0" rIns="0" bIns="0" rtlCol="0">
            <a:noAutofit/>
          </a:bodyPr>
          <a:lstStyle/>
          <a:p>
            <a:endParaRPr/>
          </a:p>
        </p:txBody>
      </p:sp>
      <p:sp>
        <p:nvSpPr>
          <p:cNvPr id="151" name="object 151"/>
          <p:cNvSpPr/>
          <p:nvPr/>
        </p:nvSpPr>
        <p:spPr>
          <a:xfrm>
            <a:off x="7413479" y="5766632"/>
            <a:ext cx="179746" cy="52876"/>
          </a:xfrm>
          <a:custGeom>
            <a:avLst/>
            <a:gdLst/>
            <a:ahLst/>
            <a:cxnLst/>
            <a:rect l="l" t="t" r="r" b="b"/>
            <a:pathLst>
              <a:path w="179746" h="52876">
                <a:moveTo>
                  <a:pt x="179746" y="0"/>
                </a:moveTo>
                <a:lnTo>
                  <a:pt x="3046" y="1510"/>
                </a:lnTo>
                <a:lnTo>
                  <a:pt x="0" y="15113"/>
                </a:lnTo>
                <a:lnTo>
                  <a:pt x="3046" y="34756"/>
                </a:lnTo>
                <a:lnTo>
                  <a:pt x="18152" y="52876"/>
                </a:lnTo>
                <a:lnTo>
                  <a:pt x="27165" y="37776"/>
                </a:lnTo>
                <a:lnTo>
                  <a:pt x="15105" y="16623"/>
                </a:lnTo>
                <a:lnTo>
                  <a:pt x="178350" y="16623"/>
                </a:lnTo>
                <a:lnTo>
                  <a:pt x="179746" y="0"/>
                </a:lnTo>
                <a:close/>
              </a:path>
              <a:path w="179746" h="52876">
                <a:moveTo>
                  <a:pt x="178350" y="16623"/>
                </a:moveTo>
                <a:lnTo>
                  <a:pt x="15105" y="16623"/>
                </a:lnTo>
                <a:lnTo>
                  <a:pt x="178223" y="18133"/>
                </a:lnTo>
                <a:lnTo>
                  <a:pt x="178350" y="16623"/>
                </a:lnTo>
                <a:close/>
              </a:path>
            </a:pathLst>
          </a:custGeom>
          <a:solidFill>
            <a:srgbClr val="000000"/>
          </a:solidFill>
        </p:spPr>
        <p:txBody>
          <a:bodyPr wrap="square" lIns="0" tIns="0" rIns="0" bIns="0" rtlCol="0">
            <a:noAutofit/>
          </a:bodyPr>
          <a:lstStyle/>
          <a:p>
            <a:endParaRPr/>
          </a:p>
        </p:txBody>
      </p:sp>
      <p:sp>
        <p:nvSpPr>
          <p:cNvPr id="152" name="object 152"/>
          <p:cNvSpPr/>
          <p:nvPr/>
        </p:nvSpPr>
        <p:spPr>
          <a:xfrm>
            <a:off x="7427062" y="5734909"/>
            <a:ext cx="149535" cy="40796"/>
          </a:xfrm>
          <a:custGeom>
            <a:avLst/>
            <a:gdLst/>
            <a:ahLst/>
            <a:cxnLst/>
            <a:rect l="l" t="t" r="r" b="b"/>
            <a:pathLst>
              <a:path w="149535" h="40796">
                <a:moveTo>
                  <a:pt x="149535" y="0"/>
                </a:moveTo>
                <a:lnTo>
                  <a:pt x="0" y="1510"/>
                </a:lnTo>
                <a:lnTo>
                  <a:pt x="4569" y="37763"/>
                </a:lnTo>
                <a:lnTo>
                  <a:pt x="18152" y="40796"/>
                </a:lnTo>
                <a:lnTo>
                  <a:pt x="18152" y="15113"/>
                </a:lnTo>
                <a:lnTo>
                  <a:pt x="148970" y="15113"/>
                </a:lnTo>
                <a:lnTo>
                  <a:pt x="149535" y="0"/>
                </a:lnTo>
                <a:close/>
              </a:path>
              <a:path w="149535" h="40796">
                <a:moveTo>
                  <a:pt x="148970" y="15113"/>
                </a:moveTo>
                <a:lnTo>
                  <a:pt x="129859" y="15113"/>
                </a:lnTo>
                <a:lnTo>
                  <a:pt x="128336" y="37763"/>
                </a:lnTo>
                <a:lnTo>
                  <a:pt x="148011" y="40796"/>
                </a:lnTo>
                <a:lnTo>
                  <a:pt x="148970" y="15113"/>
                </a:lnTo>
                <a:close/>
              </a:path>
            </a:pathLst>
          </a:custGeom>
          <a:solidFill>
            <a:srgbClr val="000000"/>
          </a:solidFill>
        </p:spPr>
        <p:txBody>
          <a:bodyPr wrap="square" lIns="0" tIns="0" rIns="0" bIns="0" rtlCol="0">
            <a:noAutofit/>
          </a:bodyPr>
          <a:lstStyle/>
          <a:p>
            <a:endParaRPr/>
          </a:p>
        </p:txBody>
      </p:sp>
      <p:sp>
        <p:nvSpPr>
          <p:cNvPr id="153" name="object 153"/>
          <p:cNvSpPr/>
          <p:nvPr/>
        </p:nvSpPr>
        <p:spPr>
          <a:xfrm>
            <a:off x="7585609" y="5768142"/>
            <a:ext cx="22722" cy="40796"/>
          </a:xfrm>
          <a:custGeom>
            <a:avLst/>
            <a:gdLst/>
            <a:ahLst/>
            <a:cxnLst/>
            <a:rect l="l" t="t" r="r" b="b"/>
            <a:pathLst>
              <a:path w="22722" h="40796">
                <a:moveTo>
                  <a:pt x="18152" y="0"/>
                </a:moveTo>
                <a:lnTo>
                  <a:pt x="3046" y="0"/>
                </a:lnTo>
                <a:lnTo>
                  <a:pt x="0" y="40796"/>
                </a:lnTo>
                <a:lnTo>
                  <a:pt x="22722" y="39286"/>
                </a:lnTo>
                <a:lnTo>
                  <a:pt x="18152" y="0"/>
                </a:lnTo>
                <a:close/>
              </a:path>
            </a:pathLst>
          </a:custGeom>
          <a:solidFill>
            <a:srgbClr val="000000"/>
          </a:solidFill>
        </p:spPr>
        <p:txBody>
          <a:bodyPr wrap="square" lIns="0" tIns="0" rIns="0" bIns="0" rtlCol="0">
            <a:noAutofit/>
          </a:bodyPr>
          <a:lstStyle/>
          <a:p>
            <a:endParaRPr/>
          </a:p>
        </p:txBody>
      </p:sp>
      <p:sp>
        <p:nvSpPr>
          <p:cNvPr id="154" name="object 154"/>
          <p:cNvSpPr/>
          <p:nvPr/>
        </p:nvSpPr>
        <p:spPr>
          <a:xfrm>
            <a:off x="7473902" y="5960018"/>
            <a:ext cx="69436" cy="102733"/>
          </a:xfrm>
          <a:custGeom>
            <a:avLst/>
            <a:gdLst/>
            <a:ahLst/>
            <a:cxnLst/>
            <a:rect l="l" t="t" r="r" b="b"/>
            <a:pathLst>
              <a:path w="69436" h="102733">
                <a:moveTo>
                  <a:pt x="61946" y="0"/>
                </a:moveTo>
                <a:lnTo>
                  <a:pt x="0" y="0"/>
                </a:lnTo>
                <a:lnTo>
                  <a:pt x="7616" y="15100"/>
                </a:lnTo>
                <a:lnTo>
                  <a:pt x="10536" y="102733"/>
                </a:lnTo>
                <a:lnTo>
                  <a:pt x="69436" y="90640"/>
                </a:lnTo>
                <a:lnTo>
                  <a:pt x="65881" y="78559"/>
                </a:lnTo>
                <a:lnTo>
                  <a:pt x="21198" y="78559"/>
                </a:lnTo>
                <a:lnTo>
                  <a:pt x="19675" y="13590"/>
                </a:lnTo>
                <a:lnTo>
                  <a:pt x="64993" y="10570"/>
                </a:lnTo>
                <a:lnTo>
                  <a:pt x="61946" y="0"/>
                </a:lnTo>
                <a:close/>
              </a:path>
              <a:path w="69436" h="102733">
                <a:moveTo>
                  <a:pt x="64993" y="75539"/>
                </a:moveTo>
                <a:lnTo>
                  <a:pt x="21198" y="78559"/>
                </a:lnTo>
                <a:lnTo>
                  <a:pt x="65881" y="78559"/>
                </a:lnTo>
                <a:lnTo>
                  <a:pt x="64993" y="75539"/>
                </a:lnTo>
                <a:close/>
              </a:path>
            </a:pathLst>
          </a:custGeom>
          <a:solidFill>
            <a:srgbClr val="000000"/>
          </a:solidFill>
        </p:spPr>
        <p:txBody>
          <a:bodyPr wrap="square" lIns="0" tIns="0" rIns="0" bIns="0" rtlCol="0">
            <a:noAutofit/>
          </a:bodyPr>
          <a:lstStyle/>
          <a:p>
            <a:endParaRPr/>
          </a:p>
        </p:txBody>
      </p:sp>
      <p:sp>
        <p:nvSpPr>
          <p:cNvPr id="155" name="object 155"/>
          <p:cNvSpPr/>
          <p:nvPr/>
        </p:nvSpPr>
        <p:spPr>
          <a:xfrm>
            <a:off x="6702362" y="5846702"/>
            <a:ext cx="249055" cy="339922"/>
          </a:xfrm>
          <a:custGeom>
            <a:avLst/>
            <a:gdLst/>
            <a:ahLst/>
            <a:cxnLst/>
            <a:rect l="l" t="t" r="r" b="b"/>
            <a:pathLst>
              <a:path w="249055" h="339922">
                <a:moveTo>
                  <a:pt x="249055" y="0"/>
                </a:moveTo>
                <a:lnTo>
                  <a:pt x="0" y="10582"/>
                </a:lnTo>
                <a:lnTo>
                  <a:pt x="0" y="25683"/>
                </a:lnTo>
                <a:lnTo>
                  <a:pt x="227983" y="30213"/>
                </a:lnTo>
                <a:lnTo>
                  <a:pt x="232426" y="339922"/>
                </a:lnTo>
                <a:lnTo>
                  <a:pt x="247532" y="338412"/>
                </a:lnTo>
                <a:lnTo>
                  <a:pt x="249055" y="0"/>
                </a:lnTo>
                <a:close/>
              </a:path>
            </a:pathLst>
          </a:custGeom>
          <a:solidFill>
            <a:srgbClr val="000000"/>
          </a:solidFill>
        </p:spPr>
        <p:txBody>
          <a:bodyPr wrap="square" lIns="0" tIns="0" rIns="0" bIns="0" rtlCol="0">
            <a:noAutofit/>
          </a:bodyPr>
          <a:lstStyle/>
          <a:p>
            <a:endParaRPr/>
          </a:p>
        </p:txBody>
      </p:sp>
      <p:sp>
        <p:nvSpPr>
          <p:cNvPr id="156" name="object 156"/>
          <p:cNvSpPr/>
          <p:nvPr/>
        </p:nvSpPr>
        <p:spPr>
          <a:xfrm>
            <a:off x="6720388" y="5857285"/>
            <a:ext cx="19675" cy="320279"/>
          </a:xfrm>
          <a:custGeom>
            <a:avLst/>
            <a:gdLst/>
            <a:ahLst/>
            <a:cxnLst/>
            <a:rect l="l" t="t" r="r" b="b"/>
            <a:pathLst>
              <a:path w="19675" h="320279">
                <a:moveTo>
                  <a:pt x="0" y="0"/>
                </a:moveTo>
                <a:lnTo>
                  <a:pt x="6093" y="320279"/>
                </a:lnTo>
                <a:lnTo>
                  <a:pt x="19675" y="317259"/>
                </a:lnTo>
                <a:lnTo>
                  <a:pt x="7616" y="4530"/>
                </a:lnTo>
                <a:lnTo>
                  <a:pt x="0" y="0"/>
                </a:lnTo>
                <a:close/>
              </a:path>
            </a:pathLst>
          </a:custGeom>
          <a:solidFill>
            <a:srgbClr val="000000"/>
          </a:solidFill>
        </p:spPr>
        <p:txBody>
          <a:bodyPr wrap="square" lIns="0" tIns="0" rIns="0" bIns="0" rtlCol="0">
            <a:noAutofit/>
          </a:bodyPr>
          <a:lstStyle/>
          <a:p>
            <a:endParaRPr/>
          </a:p>
        </p:txBody>
      </p:sp>
      <p:sp>
        <p:nvSpPr>
          <p:cNvPr id="157" name="object 157"/>
          <p:cNvSpPr/>
          <p:nvPr/>
        </p:nvSpPr>
        <p:spPr>
          <a:xfrm>
            <a:off x="6747553" y="5858795"/>
            <a:ext cx="13582" cy="324809"/>
          </a:xfrm>
          <a:custGeom>
            <a:avLst/>
            <a:gdLst/>
            <a:ahLst/>
            <a:cxnLst/>
            <a:rect l="l" t="t" r="r" b="b"/>
            <a:pathLst>
              <a:path w="13582" h="324809">
                <a:moveTo>
                  <a:pt x="0" y="0"/>
                </a:moveTo>
                <a:lnTo>
                  <a:pt x="6093" y="318769"/>
                </a:lnTo>
                <a:lnTo>
                  <a:pt x="13582" y="324809"/>
                </a:lnTo>
                <a:lnTo>
                  <a:pt x="7616" y="4530"/>
                </a:lnTo>
                <a:lnTo>
                  <a:pt x="0" y="0"/>
                </a:lnTo>
                <a:close/>
              </a:path>
            </a:pathLst>
          </a:custGeom>
          <a:solidFill>
            <a:srgbClr val="000000"/>
          </a:solidFill>
        </p:spPr>
        <p:txBody>
          <a:bodyPr wrap="square" lIns="0" tIns="0" rIns="0" bIns="0" rtlCol="0">
            <a:noAutofit/>
          </a:bodyPr>
          <a:lstStyle/>
          <a:p>
            <a:endParaRPr/>
          </a:p>
        </p:txBody>
      </p:sp>
      <p:sp>
        <p:nvSpPr>
          <p:cNvPr id="158" name="object 158"/>
          <p:cNvSpPr/>
          <p:nvPr/>
        </p:nvSpPr>
        <p:spPr>
          <a:xfrm>
            <a:off x="6767228" y="5860305"/>
            <a:ext cx="19675" cy="320279"/>
          </a:xfrm>
          <a:custGeom>
            <a:avLst/>
            <a:gdLst/>
            <a:ahLst/>
            <a:cxnLst/>
            <a:rect l="l" t="t" r="r" b="b"/>
            <a:pathLst>
              <a:path w="19675" h="320279">
                <a:moveTo>
                  <a:pt x="0" y="0"/>
                </a:moveTo>
                <a:lnTo>
                  <a:pt x="7616" y="320279"/>
                </a:lnTo>
                <a:lnTo>
                  <a:pt x="19675" y="317259"/>
                </a:lnTo>
                <a:lnTo>
                  <a:pt x="9012" y="4530"/>
                </a:lnTo>
                <a:lnTo>
                  <a:pt x="0" y="0"/>
                </a:lnTo>
                <a:close/>
              </a:path>
            </a:pathLst>
          </a:custGeom>
          <a:solidFill>
            <a:srgbClr val="000000"/>
          </a:solidFill>
        </p:spPr>
        <p:txBody>
          <a:bodyPr wrap="square" lIns="0" tIns="0" rIns="0" bIns="0" rtlCol="0">
            <a:noAutofit/>
          </a:bodyPr>
          <a:lstStyle/>
          <a:p>
            <a:endParaRPr/>
          </a:p>
        </p:txBody>
      </p:sp>
      <p:sp>
        <p:nvSpPr>
          <p:cNvPr id="159" name="object 159"/>
          <p:cNvSpPr/>
          <p:nvPr/>
        </p:nvSpPr>
        <p:spPr>
          <a:xfrm>
            <a:off x="6794393" y="5861815"/>
            <a:ext cx="13582" cy="324809"/>
          </a:xfrm>
          <a:custGeom>
            <a:avLst/>
            <a:gdLst/>
            <a:ahLst/>
            <a:cxnLst/>
            <a:rect l="l" t="t" r="r" b="b"/>
            <a:pathLst>
              <a:path w="13582" h="324809">
                <a:moveTo>
                  <a:pt x="0" y="0"/>
                </a:moveTo>
                <a:lnTo>
                  <a:pt x="7616" y="318769"/>
                </a:lnTo>
                <a:lnTo>
                  <a:pt x="13582" y="324809"/>
                </a:lnTo>
                <a:lnTo>
                  <a:pt x="9139" y="4530"/>
                </a:lnTo>
                <a:lnTo>
                  <a:pt x="0" y="0"/>
                </a:lnTo>
                <a:close/>
              </a:path>
            </a:pathLst>
          </a:custGeom>
          <a:solidFill>
            <a:srgbClr val="000000"/>
          </a:solidFill>
        </p:spPr>
        <p:txBody>
          <a:bodyPr wrap="square" lIns="0" tIns="0" rIns="0" bIns="0" rtlCol="0">
            <a:noAutofit/>
          </a:bodyPr>
          <a:lstStyle/>
          <a:p>
            <a:endParaRPr/>
          </a:p>
        </p:txBody>
      </p:sp>
      <p:sp>
        <p:nvSpPr>
          <p:cNvPr id="160" name="object 160"/>
          <p:cNvSpPr/>
          <p:nvPr/>
        </p:nvSpPr>
        <p:spPr>
          <a:xfrm>
            <a:off x="6811023" y="5860305"/>
            <a:ext cx="13582" cy="326319"/>
          </a:xfrm>
          <a:custGeom>
            <a:avLst/>
            <a:gdLst/>
            <a:ahLst/>
            <a:cxnLst/>
            <a:rect l="l" t="t" r="r" b="b"/>
            <a:pathLst>
              <a:path w="13582" h="326319">
                <a:moveTo>
                  <a:pt x="0" y="0"/>
                </a:moveTo>
                <a:lnTo>
                  <a:pt x="7489" y="320279"/>
                </a:lnTo>
                <a:lnTo>
                  <a:pt x="13582" y="326319"/>
                </a:lnTo>
                <a:lnTo>
                  <a:pt x="9012" y="4530"/>
                </a:lnTo>
                <a:lnTo>
                  <a:pt x="0" y="0"/>
                </a:lnTo>
                <a:close/>
              </a:path>
            </a:pathLst>
          </a:custGeom>
          <a:solidFill>
            <a:srgbClr val="000000"/>
          </a:solidFill>
        </p:spPr>
        <p:txBody>
          <a:bodyPr wrap="square" lIns="0" tIns="0" rIns="0" bIns="0" rtlCol="0">
            <a:noAutofit/>
          </a:bodyPr>
          <a:lstStyle/>
          <a:p>
            <a:endParaRPr/>
          </a:p>
        </p:txBody>
      </p:sp>
      <p:sp>
        <p:nvSpPr>
          <p:cNvPr id="161" name="object 161"/>
          <p:cNvSpPr/>
          <p:nvPr/>
        </p:nvSpPr>
        <p:spPr>
          <a:xfrm>
            <a:off x="6827652" y="5860305"/>
            <a:ext cx="13582" cy="324809"/>
          </a:xfrm>
          <a:custGeom>
            <a:avLst/>
            <a:gdLst/>
            <a:ahLst/>
            <a:cxnLst/>
            <a:rect l="l" t="t" r="r" b="b"/>
            <a:pathLst>
              <a:path w="13582" h="324809">
                <a:moveTo>
                  <a:pt x="0" y="0"/>
                </a:moveTo>
                <a:lnTo>
                  <a:pt x="7489" y="318769"/>
                </a:lnTo>
                <a:lnTo>
                  <a:pt x="13582" y="324809"/>
                </a:lnTo>
                <a:lnTo>
                  <a:pt x="9012" y="4530"/>
                </a:lnTo>
                <a:lnTo>
                  <a:pt x="0" y="0"/>
                </a:lnTo>
                <a:close/>
              </a:path>
            </a:pathLst>
          </a:custGeom>
          <a:solidFill>
            <a:srgbClr val="000000"/>
          </a:solidFill>
        </p:spPr>
        <p:txBody>
          <a:bodyPr wrap="square" lIns="0" tIns="0" rIns="0" bIns="0" rtlCol="0">
            <a:noAutofit/>
          </a:bodyPr>
          <a:lstStyle/>
          <a:p>
            <a:endParaRPr/>
          </a:p>
        </p:txBody>
      </p:sp>
      <p:sp>
        <p:nvSpPr>
          <p:cNvPr id="162" name="object 162"/>
          <p:cNvSpPr/>
          <p:nvPr/>
        </p:nvSpPr>
        <p:spPr>
          <a:xfrm>
            <a:off x="6848724" y="5857285"/>
            <a:ext cx="19675" cy="320279"/>
          </a:xfrm>
          <a:custGeom>
            <a:avLst/>
            <a:gdLst/>
            <a:ahLst/>
            <a:cxnLst/>
            <a:rect l="l" t="t" r="r" b="b"/>
            <a:pathLst>
              <a:path w="19675" h="320279">
                <a:moveTo>
                  <a:pt x="0" y="0"/>
                </a:moveTo>
                <a:lnTo>
                  <a:pt x="6093" y="320279"/>
                </a:lnTo>
                <a:lnTo>
                  <a:pt x="19675" y="317259"/>
                </a:lnTo>
                <a:lnTo>
                  <a:pt x="7616" y="4530"/>
                </a:lnTo>
                <a:lnTo>
                  <a:pt x="0" y="0"/>
                </a:lnTo>
                <a:close/>
              </a:path>
            </a:pathLst>
          </a:custGeom>
          <a:solidFill>
            <a:srgbClr val="000000"/>
          </a:solidFill>
        </p:spPr>
        <p:txBody>
          <a:bodyPr wrap="square" lIns="0" tIns="0" rIns="0" bIns="0" rtlCol="0">
            <a:noAutofit/>
          </a:bodyPr>
          <a:lstStyle/>
          <a:p>
            <a:endParaRPr/>
          </a:p>
        </p:txBody>
      </p:sp>
      <p:sp>
        <p:nvSpPr>
          <p:cNvPr id="163" name="object 163"/>
          <p:cNvSpPr/>
          <p:nvPr/>
        </p:nvSpPr>
        <p:spPr>
          <a:xfrm>
            <a:off x="6871446" y="5858795"/>
            <a:ext cx="13582" cy="324809"/>
          </a:xfrm>
          <a:custGeom>
            <a:avLst/>
            <a:gdLst/>
            <a:ahLst/>
            <a:cxnLst/>
            <a:rect l="l" t="t" r="r" b="b"/>
            <a:pathLst>
              <a:path w="13582" h="324809">
                <a:moveTo>
                  <a:pt x="0" y="0"/>
                </a:moveTo>
                <a:lnTo>
                  <a:pt x="7489" y="318769"/>
                </a:lnTo>
                <a:lnTo>
                  <a:pt x="13582" y="324809"/>
                </a:lnTo>
                <a:lnTo>
                  <a:pt x="9012" y="4530"/>
                </a:lnTo>
                <a:lnTo>
                  <a:pt x="0" y="0"/>
                </a:lnTo>
                <a:close/>
              </a:path>
            </a:pathLst>
          </a:custGeom>
          <a:solidFill>
            <a:srgbClr val="000000"/>
          </a:solidFill>
        </p:spPr>
        <p:txBody>
          <a:bodyPr wrap="square" lIns="0" tIns="0" rIns="0" bIns="0" rtlCol="0">
            <a:noAutofit/>
          </a:bodyPr>
          <a:lstStyle/>
          <a:p>
            <a:endParaRPr/>
          </a:p>
        </p:txBody>
      </p:sp>
      <p:sp>
        <p:nvSpPr>
          <p:cNvPr id="164" name="object 164"/>
          <p:cNvSpPr/>
          <p:nvPr/>
        </p:nvSpPr>
        <p:spPr>
          <a:xfrm>
            <a:off x="6895565" y="5855775"/>
            <a:ext cx="13582" cy="326319"/>
          </a:xfrm>
          <a:custGeom>
            <a:avLst/>
            <a:gdLst/>
            <a:ahLst/>
            <a:cxnLst/>
            <a:rect l="l" t="t" r="r" b="b"/>
            <a:pathLst>
              <a:path w="13582" h="326319">
                <a:moveTo>
                  <a:pt x="0" y="0"/>
                </a:moveTo>
                <a:lnTo>
                  <a:pt x="7616" y="320279"/>
                </a:lnTo>
                <a:lnTo>
                  <a:pt x="13582" y="326319"/>
                </a:lnTo>
                <a:lnTo>
                  <a:pt x="7616" y="6040"/>
                </a:lnTo>
                <a:lnTo>
                  <a:pt x="0" y="0"/>
                </a:lnTo>
                <a:close/>
              </a:path>
            </a:pathLst>
          </a:custGeom>
          <a:solidFill>
            <a:srgbClr val="000000"/>
          </a:solidFill>
        </p:spPr>
        <p:txBody>
          <a:bodyPr wrap="square" lIns="0" tIns="0" rIns="0" bIns="0" rtlCol="0">
            <a:noAutofit/>
          </a:bodyPr>
          <a:lstStyle/>
          <a:p>
            <a:endParaRPr/>
          </a:p>
        </p:txBody>
      </p:sp>
      <p:sp>
        <p:nvSpPr>
          <p:cNvPr id="165" name="object 165"/>
          <p:cNvSpPr/>
          <p:nvPr/>
        </p:nvSpPr>
        <p:spPr>
          <a:xfrm>
            <a:off x="6910671" y="5855775"/>
            <a:ext cx="13582" cy="326319"/>
          </a:xfrm>
          <a:custGeom>
            <a:avLst/>
            <a:gdLst/>
            <a:ahLst/>
            <a:cxnLst/>
            <a:rect l="l" t="t" r="r" b="b"/>
            <a:pathLst>
              <a:path w="13582" h="326319">
                <a:moveTo>
                  <a:pt x="0" y="0"/>
                </a:moveTo>
                <a:lnTo>
                  <a:pt x="7616" y="318769"/>
                </a:lnTo>
                <a:lnTo>
                  <a:pt x="13582" y="326319"/>
                </a:lnTo>
                <a:lnTo>
                  <a:pt x="9012" y="4530"/>
                </a:lnTo>
                <a:lnTo>
                  <a:pt x="0" y="0"/>
                </a:lnTo>
                <a:close/>
              </a:path>
            </a:pathLst>
          </a:custGeom>
          <a:solidFill>
            <a:srgbClr val="000000"/>
          </a:solidFill>
        </p:spPr>
        <p:txBody>
          <a:bodyPr wrap="square" lIns="0" tIns="0" rIns="0" bIns="0" rtlCol="0">
            <a:noAutofit/>
          </a:bodyPr>
          <a:lstStyle/>
          <a:p>
            <a:endParaRPr/>
          </a:p>
        </p:txBody>
      </p:sp>
      <p:sp>
        <p:nvSpPr>
          <p:cNvPr id="166" name="object 166"/>
          <p:cNvSpPr/>
          <p:nvPr/>
        </p:nvSpPr>
        <p:spPr>
          <a:xfrm>
            <a:off x="7292759" y="5858795"/>
            <a:ext cx="13582" cy="326319"/>
          </a:xfrm>
          <a:custGeom>
            <a:avLst/>
            <a:gdLst/>
            <a:ahLst/>
            <a:cxnLst/>
            <a:rect l="l" t="t" r="r" b="b"/>
            <a:pathLst>
              <a:path w="13582" h="326319">
                <a:moveTo>
                  <a:pt x="0" y="0"/>
                </a:moveTo>
                <a:lnTo>
                  <a:pt x="7489" y="318769"/>
                </a:lnTo>
                <a:lnTo>
                  <a:pt x="13582" y="326319"/>
                </a:lnTo>
                <a:lnTo>
                  <a:pt x="9012" y="4530"/>
                </a:lnTo>
                <a:lnTo>
                  <a:pt x="0" y="0"/>
                </a:lnTo>
                <a:close/>
              </a:path>
            </a:pathLst>
          </a:custGeom>
          <a:solidFill>
            <a:srgbClr val="000000"/>
          </a:solidFill>
        </p:spPr>
        <p:txBody>
          <a:bodyPr wrap="square" lIns="0" tIns="0" rIns="0" bIns="0" rtlCol="0">
            <a:noAutofit/>
          </a:bodyPr>
          <a:lstStyle/>
          <a:p>
            <a:endParaRPr/>
          </a:p>
        </p:txBody>
      </p:sp>
      <p:sp>
        <p:nvSpPr>
          <p:cNvPr id="167" name="object 167"/>
          <p:cNvSpPr/>
          <p:nvPr/>
        </p:nvSpPr>
        <p:spPr>
          <a:xfrm>
            <a:off x="7309262" y="5857285"/>
            <a:ext cx="13582" cy="326319"/>
          </a:xfrm>
          <a:custGeom>
            <a:avLst/>
            <a:gdLst/>
            <a:ahLst/>
            <a:cxnLst/>
            <a:rect l="l" t="t" r="r" b="b"/>
            <a:pathLst>
              <a:path w="13582" h="326319">
                <a:moveTo>
                  <a:pt x="0" y="0"/>
                </a:moveTo>
                <a:lnTo>
                  <a:pt x="7616" y="320279"/>
                </a:lnTo>
                <a:lnTo>
                  <a:pt x="13582" y="326319"/>
                </a:lnTo>
                <a:lnTo>
                  <a:pt x="9139" y="6040"/>
                </a:lnTo>
                <a:lnTo>
                  <a:pt x="0" y="0"/>
                </a:lnTo>
                <a:close/>
              </a:path>
            </a:pathLst>
          </a:custGeom>
          <a:solidFill>
            <a:srgbClr val="000000"/>
          </a:solidFill>
        </p:spPr>
        <p:txBody>
          <a:bodyPr wrap="square" lIns="0" tIns="0" rIns="0" bIns="0" rtlCol="0">
            <a:noAutofit/>
          </a:bodyPr>
          <a:lstStyle/>
          <a:p>
            <a:endParaRPr/>
          </a:p>
        </p:txBody>
      </p:sp>
      <p:sp>
        <p:nvSpPr>
          <p:cNvPr id="168" name="object 168"/>
          <p:cNvSpPr/>
          <p:nvPr/>
        </p:nvSpPr>
        <p:spPr>
          <a:xfrm>
            <a:off x="7327414" y="5857285"/>
            <a:ext cx="12059" cy="326319"/>
          </a:xfrm>
          <a:custGeom>
            <a:avLst/>
            <a:gdLst/>
            <a:ahLst/>
            <a:cxnLst/>
            <a:rect l="l" t="t" r="r" b="b"/>
            <a:pathLst>
              <a:path w="12059" h="326319">
                <a:moveTo>
                  <a:pt x="0" y="0"/>
                </a:moveTo>
                <a:lnTo>
                  <a:pt x="6093" y="320279"/>
                </a:lnTo>
                <a:lnTo>
                  <a:pt x="12059" y="326319"/>
                </a:lnTo>
                <a:lnTo>
                  <a:pt x="7616" y="4530"/>
                </a:lnTo>
                <a:lnTo>
                  <a:pt x="0" y="0"/>
                </a:lnTo>
                <a:close/>
              </a:path>
            </a:pathLst>
          </a:custGeom>
          <a:solidFill>
            <a:srgbClr val="000000"/>
          </a:solidFill>
        </p:spPr>
        <p:txBody>
          <a:bodyPr wrap="square" lIns="0" tIns="0" rIns="0" bIns="0" rtlCol="0">
            <a:noAutofit/>
          </a:bodyPr>
          <a:lstStyle/>
          <a:p>
            <a:endParaRPr/>
          </a:p>
        </p:txBody>
      </p:sp>
      <p:sp>
        <p:nvSpPr>
          <p:cNvPr id="169" name="object 169"/>
          <p:cNvSpPr/>
          <p:nvPr/>
        </p:nvSpPr>
        <p:spPr>
          <a:xfrm>
            <a:off x="7347090" y="5855775"/>
            <a:ext cx="19548" cy="318769"/>
          </a:xfrm>
          <a:custGeom>
            <a:avLst/>
            <a:gdLst/>
            <a:ahLst/>
            <a:cxnLst/>
            <a:rect l="l" t="t" r="r" b="b"/>
            <a:pathLst>
              <a:path w="19548" h="318769">
                <a:moveTo>
                  <a:pt x="0" y="0"/>
                </a:moveTo>
                <a:lnTo>
                  <a:pt x="5966" y="318769"/>
                </a:lnTo>
                <a:lnTo>
                  <a:pt x="19548" y="317259"/>
                </a:lnTo>
                <a:lnTo>
                  <a:pt x="7489" y="4530"/>
                </a:lnTo>
                <a:lnTo>
                  <a:pt x="0" y="0"/>
                </a:lnTo>
                <a:close/>
              </a:path>
            </a:pathLst>
          </a:custGeom>
          <a:solidFill>
            <a:srgbClr val="000000"/>
          </a:solidFill>
        </p:spPr>
        <p:txBody>
          <a:bodyPr wrap="square" lIns="0" tIns="0" rIns="0" bIns="0" rtlCol="0">
            <a:noAutofit/>
          </a:bodyPr>
          <a:lstStyle/>
          <a:p>
            <a:endParaRPr/>
          </a:p>
        </p:txBody>
      </p:sp>
      <p:sp>
        <p:nvSpPr>
          <p:cNvPr id="170" name="object 170"/>
          <p:cNvSpPr/>
          <p:nvPr/>
        </p:nvSpPr>
        <p:spPr>
          <a:xfrm>
            <a:off x="7369685" y="5855775"/>
            <a:ext cx="13582" cy="326319"/>
          </a:xfrm>
          <a:custGeom>
            <a:avLst/>
            <a:gdLst/>
            <a:ahLst/>
            <a:cxnLst/>
            <a:rect l="l" t="t" r="r" b="b"/>
            <a:pathLst>
              <a:path w="13582" h="326319">
                <a:moveTo>
                  <a:pt x="0" y="0"/>
                </a:moveTo>
                <a:lnTo>
                  <a:pt x="7616" y="320279"/>
                </a:lnTo>
                <a:lnTo>
                  <a:pt x="13582" y="326319"/>
                </a:lnTo>
                <a:lnTo>
                  <a:pt x="9139" y="4530"/>
                </a:lnTo>
                <a:lnTo>
                  <a:pt x="0" y="0"/>
                </a:lnTo>
                <a:close/>
              </a:path>
            </a:pathLst>
          </a:custGeom>
          <a:solidFill>
            <a:srgbClr val="000000"/>
          </a:solidFill>
        </p:spPr>
        <p:txBody>
          <a:bodyPr wrap="square" lIns="0" tIns="0" rIns="0" bIns="0" rtlCol="0">
            <a:noAutofit/>
          </a:bodyPr>
          <a:lstStyle/>
          <a:p>
            <a:endParaRPr/>
          </a:p>
        </p:txBody>
      </p:sp>
      <p:sp>
        <p:nvSpPr>
          <p:cNvPr id="171" name="object 171"/>
          <p:cNvSpPr/>
          <p:nvPr/>
        </p:nvSpPr>
        <p:spPr>
          <a:xfrm>
            <a:off x="7393930" y="5854265"/>
            <a:ext cx="13582" cy="326319"/>
          </a:xfrm>
          <a:custGeom>
            <a:avLst/>
            <a:gdLst/>
            <a:ahLst/>
            <a:cxnLst/>
            <a:rect l="l" t="t" r="r" b="b"/>
            <a:pathLst>
              <a:path w="13582" h="326319">
                <a:moveTo>
                  <a:pt x="0" y="0"/>
                </a:moveTo>
                <a:lnTo>
                  <a:pt x="7489" y="318769"/>
                </a:lnTo>
                <a:lnTo>
                  <a:pt x="13582" y="326319"/>
                </a:lnTo>
                <a:lnTo>
                  <a:pt x="7489" y="4530"/>
                </a:lnTo>
                <a:lnTo>
                  <a:pt x="0" y="0"/>
                </a:lnTo>
                <a:close/>
              </a:path>
            </a:pathLst>
          </a:custGeom>
          <a:solidFill>
            <a:srgbClr val="000000"/>
          </a:solidFill>
        </p:spPr>
        <p:txBody>
          <a:bodyPr wrap="square" lIns="0" tIns="0" rIns="0" bIns="0" rtlCol="0">
            <a:noAutofit/>
          </a:bodyPr>
          <a:lstStyle/>
          <a:p>
            <a:endParaRPr/>
          </a:p>
        </p:txBody>
      </p:sp>
      <p:sp>
        <p:nvSpPr>
          <p:cNvPr id="172" name="object 172"/>
          <p:cNvSpPr/>
          <p:nvPr/>
        </p:nvSpPr>
        <p:spPr>
          <a:xfrm>
            <a:off x="7409036" y="5852755"/>
            <a:ext cx="13582" cy="326319"/>
          </a:xfrm>
          <a:custGeom>
            <a:avLst/>
            <a:gdLst/>
            <a:ahLst/>
            <a:cxnLst/>
            <a:rect l="l" t="t" r="r" b="b"/>
            <a:pathLst>
              <a:path w="13582" h="326319">
                <a:moveTo>
                  <a:pt x="0" y="0"/>
                </a:moveTo>
                <a:lnTo>
                  <a:pt x="7489" y="320279"/>
                </a:lnTo>
                <a:lnTo>
                  <a:pt x="13582" y="326319"/>
                </a:lnTo>
                <a:lnTo>
                  <a:pt x="9012" y="4530"/>
                </a:lnTo>
                <a:lnTo>
                  <a:pt x="0" y="0"/>
                </a:lnTo>
                <a:close/>
              </a:path>
            </a:pathLst>
          </a:custGeom>
          <a:solidFill>
            <a:srgbClr val="000000"/>
          </a:solidFill>
        </p:spPr>
        <p:txBody>
          <a:bodyPr wrap="square" lIns="0" tIns="0" rIns="0" bIns="0" rtlCol="0">
            <a:noAutofit/>
          </a:bodyPr>
          <a:lstStyle/>
          <a:p>
            <a:endParaRPr/>
          </a:p>
        </p:txBody>
      </p:sp>
      <p:sp>
        <p:nvSpPr>
          <p:cNvPr id="173" name="object 173"/>
          <p:cNvSpPr/>
          <p:nvPr/>
        </p:nvSpPr>
        <p:spPr>
          <a:xfrm>
            <a:off x="7261025" y="5846702"/>
            <a:ext cx="175176" cy="341433"/>
          </a:xfrm>
          <a:custGeom>
            <a:avLst/>
            <a:gdLst/>
            <a:ahLst/>
            <a:cxnLst/>
            <a:rect l="l" t="t" r="r" b="b"/>
            <a:pathLst>
              <a:path w="175176" h="341433">
                <a:moveTo>
                  <a:pt x="170607" y="0"/>
                </a:moveTo>
                <a:lnTo>
                  <a:pt x="0" y="0"/>
                </a:lnTo>
                <a:lnTo>
                  <a:pt x="9012" y="341433"/>
                </a:lnTo>
                <a:lnTo>
                  <a:pt x="24118" y="339922"/>
                </a:lnTo>
                <a:lnTo>
                  <a:pt x="21072" y="16623"/>
                </a:lnTo>
                <a:lnTo>
                  <a:pt x="174796" y="16623"/>
                </a:lnTo>
                <a:lnTo>
                  <a:pt x="170607" y="0"/>
                </a:lnTo>
                <a:close/>
              </a:path>
              <a:path w="175176" h="341433">
                <a:moveTo>
                  <a:pt x="174796" y="16623"/>
                </a:moveTo>
                <a:lnTo>
                  <a:pt x="21072" y="16623"/>
                </a:lnTo>
                <a:lnTo>
                  <a:pt x="175176" y="18133"/>
                </a:lnTo>
                <a:lnTo>
                  <a:pt x="174796" y="16623"/>
                </a:lnTo>
                <a:close/>
              </a:path>
            </a:pathLst>
          </a:custGeom>
          <a:solidFill>
            <a:srgbClr val="000000"/>
          </a:solidFill>
        </p:spPr>
        <p:txBody>
          <a:bodyPr wrap="square" lIns="0" tIns="0" rIns="0" bIns="0" rtlCol="0">
            <a:noAutofit/>
          </a:bodyPr>
          <a:lstStyle/>
          <a:p>
            <a:endParaRPr/>
          </a:p>
        </p:txBody>
      </p:sp>
      <p:sp>
        <p:nvSpPr>
          <p:cNvPr id="174" name="object 174"/>
          <p:cNvSpPr/>
          <p:nvPr/>
        </p:nvSpPr>
        <p:spPr>
          <a:xfrm>
            <a:off x="6448609" y="6018935"/>
            <a:ext cx="116276" cy="18133"/>
          </a:xfrm>
          <a:custGeom>
            <a:avLst/>
            <a:gdLst/>
            <a:ahLst/>
            <a:cxnLst/>
            <a:rect l="l" t="t" r="r" b="b"/>
            <a:pathLst>
              <a:path w="116276" h="18133">
                <a:moveTo>
                  <a:pt x="113230" y="0"/>
                </a:moveTo>
                <a:lnTo>
                  <a:pt x="0" y="1510"/>
                </a:lnTo>
                <a:lnTo>
                  <a:pt x="3046" y="13590"/>
                </a:lnTo>
                <a:lnTo>
                  <a:pt x="116276" y="18133"/>
                </a:lnTo>
                <a:lnTo>
                  <a:pt x="113230" y="0"/>
                </a:lnTo>
                <a:close/>
              </a:path>
            </a:pathLst>
          </a:custGeom>
          <a:solidFill>
            <a:srgbClr val="000000"/>
          </a:solidFill>
        </p:spPr>
        <p:txBody>
          <a:bodyPr wrap="square" lIns="0" tIns="0" rIns="0" bIns="0" rtlCol="0">
            <a:noAutofit/>
          </a:bodyPr>
          <a:lstStyle/>
          <a:p>
            <a:endParaRPr/>
          </a:p>
        </p:txBody>
      </p:sp>
      <p:sp>
        <p:nvSpPr>
          <p:cNvPr id="175" name="object 175"/>
          <p:cNvSpPr/>
          <p:nvPr/>
        </p:nvSpPr>
        <p:spPr>
          <a:xfrm>
            <a:off x="7578120" y="6011385"/>
            <a:ext cx="1059947" cy="33233"/>
          </a:xfrm>
          <a:custGeom>
            <a:avLst/>
            <a:gdLst/>
            <a:ahLst/>
            <a:cxnLst/>
            <a:rect l="l" t="t" r="r" b="b"/>
            <a:pathLst>
              <a:path w="1059947" h="33233">
                <a:moveTo>
                  <a:pt x="7489" y="0"/>
                </a:moveTo>
                <a:lnTo>
                  <a:pt x="0" y="30213"/>
                </a:lnTo>
                <a:lnTo>
                  <a:pt x="1059947" y="33233"/>
                </a:lnTo>
                <a:lnTo>
                  <a:pt x="1049411" y="12080"/>
                </a:lnTo>
                <a:lnTo>
                  <a:pt x="7489" y="0"/>
                </a:lnTo>
                <a:close/>
              </a:path>
            </a:pathLst>
          </a:custGeom>
          <a:solidFill>
            <a:srgbClr val="000000"/>
          </a:solidFill>
        </p:spPr>
        <p:txBody>
          <a:bodyPr wrap="square" lIns="0" tIns="0" rIns="0" bIns="0" rtlCol="0">
            <a:noAutofit/>
          </a:bodyPr>
          <a:lstStyle/>
          <a:p>
            <a:endParaRPr/>
          </a:p>
        </p:txBody>
      </p:sp>
      <p:sp>
        <p:nvSpPr>
          <p:cNvPr id="176" name="object 176"/>
          <p:cNvSpPr/>
          <p:nvPr/>
        </p:nvSpPr>
        <p:spPr>
          <a:xfrm>
            <a:off x="6519569" y="5555126"/>
            <a:ext cx="981498" cy="40796"/>
          </a:xfrm>
          <a:custGeom>
            <a:avLst/>
            <a:gdLst/>
            <a:ahLst/>
            <a:cxnLst/>
            <a:rect l="l" t="t" r="r" b="b"/>
            <a:pathLst>
              <a:path w="981498" h="40796">
                <a:moveTo>
                  <a:pt x="978452" y="0"/>
                </a:moveTo>
                <a:lnTo>
                  <a:pt x="0" y="12092"/>
                </a:lnTo>
                <a:lnTo>
                  <a:pt x="0" y="40796"/>
                </a:lnTo>
                <a:lnTo>
                  <a:pt x="981498" y="39286"/>
                </a:lnTo>
                <a:lnTo>
                  <a:pt x="978452" y="0"/>
                </a:lnTo>
                <a:close/>
              </a:path>
            </a:pathLst>
          </a:custGeom>
          <a:solidFill>
            <a:srgbClr val="000000"/>
          </a:solidFill>
        </p:spPr>
        <p:txBody>
          <a:bodyPr wrap="square" lIns="0" tIns="0" rIns="0" bIns="0" rtlCol="0">
            <a:noAutofit/>
          </a:bodyPr>
          <a:lstStyle/>
          <a:p>
            <a:endParaRPr/>
          </a:p>
        </p:txBody>
      </p:sp>
      <p:sp>
        <p:nvSpPr>
          <p:cNvPr id="177" name="object 177"/>
          <p:cNvSpPr/>
          <p:nvPr/>
        </p:nvSpPr>
        <p:spPr>
          <a:xfrm>
            <a:off x="6528709" y="5588359"/>
            <a:ext cx="76925" cy="61949"/>
          </a:xfrm>
          <a:custGeom>
            <a:avLst/>
            <a:gdLst/>
            <a:ahLst/>
            <a:cxnLst/>
            <a:rect l="l" t="t" r="r" b="b"/>
            <a:pathLst>
              <a:path w="76925" h="61949">
                <a:moveTo>
                  <a:pt x="0" y="0"/>
                </a:moveTo>
                <a:lnTo>
                  <a:pt x="1396" y="61949"/>
                </a:lnTo>
                <a:lnTo>
                  <a:pt x="76925" y="57419"/>
                </a:lnTo>
                <a:lnTo>
                  <a:pt x="76402" y="48346"/>
                </a:lnTo>
                <a:lnTo>
                  <a:pt x="12059" y="48346"/>
                </a:lnTo>
                <a:lnTo>
                  <a:pt x="12059" y="3020"/>
                </a:lnTo>
                <a:lnTo>
                  <a:pt x="0" y="0"/>
                </a:lnTo>
                <a:close/>
              </a:path>
              <a:path w="76925" h="61949">
                <a:moveTo>
                  <a:pt x="55853" y="0"/>
                </a:moveTo>
                <a:lnTo>
                  <a:pt x="55853" y="46836"/>
                </a:lnTo>
                <a:lnTo>
                  <a:pt x="12059" y="48346"/>
                </a:lnTo>
                <a:lnTo>
                  <a:pt x="76402" y="48346"/>
                </a:lnTo>
                <a:lnTo>
                  <a:pt x="73878" y="4542"/>
                </a:lnTo>
                <a:lnTo>
                  <a:pt x="55853" y="0"/>
                </a:lnTo>
                <a:close/>
              </a:path>
            </a:pathLst>
          </a:custGeom>
          <a:solidFill>
            <a:srgbClr val="000000"/>
          </a:solidFill>
        </p:spPr>
        <p:txBody>
          <a:bodyPr wrap="square" lIns="0" tIns="0" rIns="0" bIns="0" rtlCol="0">
            <a:noAutofit/>
          </a:bodyPr>
          <a:lstStyle/>
          <a:p>
            <a:endParaRPr/>
          </a:p>
        </p:txBody>
      </p:sp>
      <p:sp>
        <p:nvSpPr>
          <p:cNvPr id="178" name="object 178"/>
          <p:cNvSpPr/>
          <p:nvPr/>
        </p:nvSpPr>
        <p:spPr>
          <a:xfrm>
            <a:off x="6777765" y="5583829"/>
            <a:ext cx="77052" cy="63459"/>
          </a:xfrm>
          <a:custGeom>
            <a:avLst/>
            <a:gdLst/>
            <a:ahLst/>
            <a:cxnLst/>
            <a:rect l="l" t="t" r="r" b="b"/>
            <a:pathLst>
              <a:path w="77052" h="63459">
                <a:moveTo>
                  <a:pt x="13582" y="0"/>
                </a:moveTo>
                <a:lnTo>
                  <a:pt x="0" y="6040"/>
                </a:lnTo>
                <a:lnTo>
                  <a:pt x="3046" y="63459"/>
                </a:lnTo>
                <a:lnTo>
                  <a:pt x="77052" y="54386"/>
                </a:lnTo>
                <a:lnTo>
                  <a:pt x="76683" y="48346"/>
                </a:lnTo>
                <a:lnTo>
                  <a:pt x="61946" y="48346"/>
                </a:lnTo>
                <a:lnTo>
                  <a:pt x="13582" y="46836"/>
                </a:lnTo>
                <a:lnTo>
                  <a:pt x="13582" y="0"/>
                </a:lnTo>
                <a:close/>
              </a:path>
              <a:path w="77052" h="63459">
                <a:moveTo>
                  <a:pt x="74005" y="4530"/>
                </a:moveTo>
                <a:lnTo>
                  <a:pt x="60423" y="4530"/>
                </a:lnTo>
                <a:lnTo>
                  <a:pt x="61946" y="48346"/>
                </a:lnTo>
                <a:lnTo>
                  <a:pt x="76683" y="48346"/>
                </a:lnTo>
                <a:lnTo>
                  <a:pt x="74005" y="4530"/>
                </a:lnTo>
                <a:close/>
              </a:path>
            </a:pathLst>
          </a:custGeom>
          <a:solidFill>
            <a:srgbClr val="000000"/>
          </a:solidFill>
        </p:spPr>
        <p:txBody>
          <a:bodyPr wrap="square" lIns="0" tIns="0" rIns="0" bIns="0" rtlCol="0">
            <a:noAutofit/>
          </a:bodyPr>
          <a:lstStyle/>
          <a:p>
            <a:endParaRPr/>
          </a:p>
        </p:txBody>
      </p:sp>
      <p:sp>
        <p:nvSpPr>
          <p:cNvPr id="179" name="object 179"/>
          <p:cNvSpPr/>
          <p:nvPr/>
        </p:nvSpPr>
        <p:spPr>
          <a:xfrm>
            <a:off x="7174959" y="5588359"/>
            <a:ext cx="81495" cy="64969"/>
          </a:xfrm>
          <a:custGeom>
            <a:avLst/>
            <a:gdLst/>
            <a:ahLst/>
            <a:cxnLst/>
            <a:rect l="l" t="t" r="r" b="b"/>
            <a:pathLst>
              <a:path w="81495" h="64969">
                <a:moveTo>
                  <a:pt x="10536" y="0"/>
                </a:moveTo>
                <a:lnTo>
                  <a:pt x="0" y="1510"/>
                </a:lnTo>
                <a:lnTo>
                  <a:pt x="1523" y="64969"/>
                </a:lnTo>
                <a:lnTo>
                  <a:pt x="81495" y="57419"/>
                </a:lnTo>
                <a:lnTo>
                  <a:pt x="81165" y="51366"/>
                </a:lnTo>
                <a:lnTo>
                  <a:pt x="12059" y="51366"/>
                </a:lnTo>
                <a:lnTo>
                  <a:pt x="10536" y="0"/>
                </a:lnTo>
                <a:close/>
              </a:path>
              <a:path w="81495" h="64969">
                <a:moveTo>
                  <a:pt x="78448" y="1510"/>
                </a:moveTo>
                <a:lnTo>
                  <a:pt x="61819" y="3020"/>
                </a:lnTo>
                <a:lnTo>
                  <a:pt x="61819" y="49856"/>
                </a:lnTo>
                <a:lnTo>
                  <a:pt x="12059" y="51366"/>
                </a:lnTo>
                <a:lnTo>
                  <a:pt x="81165" y="51366"/>
                </a:lnTo>
                <a:lnTo>
                  <a:pt x="78448" y="1510"/>
                </a:lnTo>
                <a:close/>
              </a:path>
            </a:pathLst>
          </a:custGeom>
          <a:solidFill>
            <a:srgbClr val="000000"/>
          </a:solidFill>
        </p:spPr>
        <p:txBody>
          <a:bodyPr wrap="square" lIns="0" tIns="0" rIns="0" bIns="0" rtlCol="0">
            <a:noAutofit/>
          </a:bodyPr>
          <a:lstStyle/>
          <a:p>
            <a:endParaRPr/>
          </a:p>
        </p:txBody>
      </p:sp>
      <p:sp>
        <p:nvSpPr>
          <p:cNvPr id="180" name="object 180"/>
          <p:cNvSpPr/>
          <p:nvPr/>
        </p:nvSpPr>
        <p:spPr>
          <a:xfrm>
            <a:off x="7424015" y="5583829"/>
            <a:ext cx="75529" cy="64969"/>
          </a:xfrm>
          <a:custGeom>
            <a:avLst/>
            <a:gdLst/>
            <a:ahLst/>
            <a:cxnLst/>
            <a:rect l="l" t="t" r="r" b="b"/>
            <a:pathLst>
              <a:path w="75529" h="64969">
                <a:moveTo>
                  <a:pt x="15105" y="4530"/>
                </a:moveTo>
                <a:lnTo>
                  <a:pt x="0" y="9072"/>
                </a:lnTo>
                <a:lnTo>
                  <a:pt x="4569" y="64969"/>
                </a:lnTo>
                <a:lnTo>
                  <a:pt x="75529" y="60426"/>
                </a:lnTo>
                <a:lnTo>
                  <a:pt x="75529" y="52876"/>
                </a:lnTo>
                <a:lnTo>
                  <a:pt x="61946" y="52876"/>
                </a:lnTo>
                <a:lnTo>
                  <a:pt x="18152" y="51366"/>
                </a:lnTo>
                <a:lnTo>
                  <a:pt x="15105" y="4530"/>
                </a:lnTo>
                <a:close/>
              </a:path>
              <a:path w="75529" h="64969">
                <a:moveTo>
                  <a:pt x="58900" y="0"/>
                </a:moveTo>
                <a:lnTo>
                  <a:pt x="61946" y="52876"/>
                </a:lnTo>
                <a:lnTo>
                  <a:pt x="75529" y="52876"/>
                </a:lnTo>
                <a:lnTo>
                  <a:pt x="75529" y="3020"/>
                </a:lnTo>
                <a:lnTo>
                  <a:pt x="58900" y="0"/>
                </a:lnTo>
                <a:close/>
              </a:path>
            </a:pathLst>
          </a:custGeom>
          <a:solidFill>
            <a:srgbClr val="000000"/>
          </a:solidFill>
        </p:spPr>
        <p:txBody>
          <a:bodyPr wrap="square" lIns="0" tIns="0" rIns="0" bIns="0" rtlCol="0">
            <a:noAutofit/>
          </a:bodyPr>
          <a:lstStyle/>
          <a:p>
            <a:endParaRPr/>
          </a:p>
        </p:txBody>
      </p:sp>
      <p:sp>
        <p:nvSpPr>
          <p:cNvPr id="181" name="object 181"/>
          <p:cNvSpPr/>
          <p:nvPr/>
        </p:nvSpPr>
        <p:spPr>
          <a:xfrm>
            <a:off x="6515126" y="5502249"/>
            <a:ext cx="990012" cy="83090"/>
          </a:xfrm>
          <a:custGeom>
            <a:avLst/>
            <a:gdLst/>
            <a:ahLst/>
            <a:cxnLst/>
            <a:rect l="l" t="t" r="r" b="b"/>
            <a:pathLst>
              <a:path w="990012" h="83090">
                <a:moveTo>
                  <a:pt x="990012" y="13603"/>
                </a:moveTo>
                <a:lnTo>
                  <a:pt x="19548" y="13603"/>
                </a:lnTo>
                <a:lnTo>
                  <a:pt x="973882" y="18133"/>
                </a:lnTo>
                <a:lnTo>
                  <a:pt x="973882" y="75539"/>
                </a:lnTo>
                <a:lnTo>
                  <a:pt x="987464" y="83090"/>
                </a:lnTo>
                <a:lnTo>
                  <a:pt x="990012" y="13603"/>
                </a:lnTo>
                <a:close/>
              </a:path>
              <a:path w="990012" h="83090">
                <a:moveTo>
                  <a:pt x="990511" y="0"/>
                </a:moveTo>
                <a:lnTo>
                  <a:pt x="0" y="0"/>
                </a:lnTo>
                <a:lnTo>
                  <a:pt x="0" y="10570"/>
                </a:lnTo>
                <a:lnTo>
                  <a:pt x="1396" y="22663"/>
                </a:lnTo>
                <a:lnTo>
                  <a:pt x="2919" y="37763"/>
                </a:lnTo>
                <a:lnTo>
                  <a:pt x="5966" y="64969"/>
                </a:lnTo>
                <a:lnTo>
                  <a:pt x="5966" y="74029"/>
                </a:lnTo>
                <a:lnTo>
                  <a:pt x="7489" y="80069"/>
                </a:lnTo>
                <a:lnTo>
                  <a:pt x="9012" y="80069"/>
                </a:lnTo>
                <a:lnTo>
                  <a:pt x="14978" y="81579"/>
                </a:lnTo>
                <a:lnTo>
                  <a:pt x="25641" y="81579"/>
                </a:lnTo>
                <a:lnTo>
                  <a:pt x="19548" y="13603"/>
                </a:lnTo>
                <a:lnTo>
                  <a:pt x="990012" y="13603"/>
                </a:lnTo>
                <a:lnTo>
                  <a:pt x="990511" y="0"/>
                </a:lnTo>
                <a:close/>
              </a:path>
            </a:pathLst>
          </a:custGeom>
          <a:solidFill>
            <a:srgbClr val="000000"/>
          </a:solidFill>
        </p:spPr>
        <p:txBody>
          <a:bodyPr wrap="square" lIns="0" tIns="0" rIns="0" bIns="0" rtlCol="0">
            <a:noAutofit/>
          </a:bodyPr>
          <a:lstStyle/>
          <a:p>
            <a:endParaRPr/>
          </a:p>
        </p:txBody>
      </p:sp>
      <p:sp>
        <p:nvSpPr>
          <p:cNvPr id="182" name="object 182"/>
          <p:cNvSpPr/>
          <p:nvPr/>
        </p:nvSpPr>
        <p:spPr>
          <a:xfrm>
            <a:off x="6512080" y="5473546"/>
            <a:ext cx="1004093" cy="15100"/>
          </a:xfrm>
          <a:custGeom>
            <a:avLst/>
            <a:gdLst/>
            <a:ahLst/>
            <a:cxnLst/>
            <a:rect l="l" t="t" r="r" b="b"/>
            <a:pathLst>
              <a:path w="1004093" h="15100">
                <a:moveTo>
                  <a:pt x="0" y="0"/>
                </a:moveTo>
                <a:lnTo>
                  <a:pt x="3046" y="12080"/>
                </a:lnTo>
                <a:lnTo>
                  <a:pt x="993557" y="15100"/>
                </a:lnTo>
                <a:lnTo>
                  <a:pt x="1004093" y="1510"/>
                </a:lnTo>
                <a:lnTo>
                  <a:pt x="0" y="0"/>
                </a:lnTo>
                <a:close/>
              </a:path>
            </a:pathLst>
          </a:custGeom>
          <a:solidFill>
            <a:srgbClr val="000000"/>
          </a:solidFill>
        </p:spPr>
        <p:txBody>
          <a:bodyPr wrap="square" lIns="0" tIns="0" rIns="0" bIns="0" rtlCol="0">
            <a:noAutofit/>
          </a:bodyPr>
          <a:lstStyle/>
          <a:p>
            <a:endParaRPr/>
          </a:p>
        </p:txBody>
      </p:sp>
      <p:sp>
        <p:nvSpPr>
          <p:cNvPr id="183" name="object 183"/>
          <p:cNvSpPr/>
          <p:nvPr/>
        </p:nvSpPr>
        <p:spPr>
          <a:xfrm>
            <a:off x="6536198" y="5449373"/>
            <a:ext cx="964869" cy="18133"/>
          </a:xfrm>
          <a:custGeom>
            <a:avLst/>
            <a:gdLst/>
            <a:ahLst/>
            <a:cxnLst/>
            <a:rect l="l" t="t" r="r" b="b"/>
            <a:pathLst>
              <a:path w="964869" h="18133">
                <a:moveTo>
                  <a:pt x="964869" y="0"/>
                </a:moveTo>
                <a:lnTo>
                  <a:pt x="0" y="1510"/>
                </a:lnTo>
                <a:lnTo>
                  <a:pt x="1523" y="18133"/>
                </a:lnTo>
                <a:lnTo>
                  <a:pt x="961823" y="18133"/>
                </a:lnTo>
                <a:lnTo>
                  <a:pt x="964869" y="0"/>
                </a:lnTo>
                <a:close/>
              </a:path>
            </a:pathLst>
          </a:custGeom>
          <a:solidFill>
            <a:srgbClr val="000000"/>
          </a:solidFill>
        </p:spPr>
        <p:txBody>
          <a:bodyPr wrap="square" lIns="0" tIns="0" rIns="0" bIns="0" rtlCol="0">
            <a:noAutofit/>
          </a:bodyPr>
          <a:lstStyle/>
          <a:p>
            <a:endParaRPr/>
          </a:p>
        </p:txBody>
      </p:sp>
      <p:sp>
        <p:nvSpPr>
          <p:cNvPr id="184" name="object 184"/>
          <p:cNvSpPr/>
          <p:nvPr/>
        </p:nvSpPr>
        <p:spPr>
          <a:xfrm>
            <a:off x="6548257" y="5426709"/>
            <a:ext cx="939227" cy="16623"/>
          </a:xfrm>
          <a:custGeom>
            <a:avLst/>
            <a:gdLst/>
            <a:ahLst/>
            <a:cxnLst/>
            <a:rect l="l" t="t" r="r" b="b"/>
            <a:pathLst>
              <a:path w="939227" h="16623">
                <a:moveTo>
                  <a:pt x="0" y="0"/>
                </a:moveTo>
                <a:lnTo>
                  <a:pt x="1523" y="13603"/>
                </a:lnTo>
                <a:lnTo>
                  <a:pt x="939227" y="16623"/>
                </a:lnTo>
                <a:lnTo>
                  <a:pt x="937704" y="4530"/>
                </a:lnTo>
                <a:lnTo>
                  <a:pt x="0" y="0"/>
                </a:lnTo>
                <a:close/>
              </a:path>
            </a:pathLst>
          </a:custGeom>
          <a:solidFill>
            <a:srgbClr val="000000"/>
          </a:solidFill>
        </p:spPr>
        <p:txBody>
          <a:bodyPr wrap="square" lIns="0" tIns="0" rIns="0" bIns="0" rtlCol="0">
            <a:noAutofit/>
          </a:bodyPr>
          <a:lstStyle/>
          <a:p>
            <a:endParaRPr/>
          </a:p>
        </p:txBody>
      </p:sp>
      <p:sp>
        <p:nvSpPr>
          <p:cNvPr id="185" name="object 185"/>
          <p:cNvSpPr/>
          <p:nvPr/>
        </p:nvSpPr>
        <p:spPr>
          <a:xfrm>
            <a:off x="7449784" y="5379873"/>
            <a:ext cx="36177" cy="27193"/>
          </a:xfrm>
          <a:custGeom>
            <a:avLst/>
            <a:gdLst/>
            <a:ahLst/>
            <a:cxnLst/>
            <a:rect l="l" t="t" r="r" b="b"/>
            <a:pathLst>
              <a:path w="36177" h="27193">
                <a:moveTo>
                  <a:pt x="4442" y="0"/>
                </a:moveTo>
                <a:lnTo>
                  <a:pt x="1523" y="3020"/>
                </a:lnTo>
                <a:lnTo>
                  <a:pt x="0" y="10582"/>
                </a:lnTo>
                <a:lnTo>
                  <a:pt x="1523" y="19643"/>
                </a:lnTo>
                <a:lnTo>
                  <a:pt x="9012" y="27193"/>
                </a:lnTo>
                <a:lnTo>
                  <a:pt x="19548" y="25683"/>
                </a:lnTo>
                <a:lnTo>
                  <a:pt x="30211" y="19643"/>
                </a:lnTo>
                <a:lnTo>
                  <a:pt x="33194" y="15113"/>
                </a:lnTo>
                <a:lnTo>
                  <a:pt x="18025" y="15113"/>
                </a:lnTo>
                <a:lnTo>
                  <a:pt x="10536" y="7562"/>
                </a:lnTo>
                <a:lnTo>
                  <a:pt x="5966" y="3020"/>
                </a:lnTo>
                <a:lnTo>
                  <a:pt x="4442" y="0"/>
                </a:lnTo>
                <a:close/>
              </a:path>
              <a:path w="36177" h="27193">
                <a:moveTo>
                  <a:pt x="34654" y="6052"/>
                </a:moveTo>
                <a:lnTo>
                  <a:pt x="28688" y="7562"/>
                </a:lnTo>
                <a:lnTo>
                  <a:pt x="25641" y="12092"/>
                </a:lnTo>
                <a:lnTo>
                  <a:pt x="22595" y="15113"/>
                </a:lnTo>
                <a:lnTo>
                  <a:pt x="33194" y="15113"/>
                </a:lnTo>
                <a:lnTo>
                  <a:pt x="36177" y="10582"/>
                </a:lnTo>
                <a:lnTo>
                  <a:pt x="34654" y="6052"/>
                </a:lnTo>
                <a:close/>
              </a:path>
            </a:pathLst>
          </a:custGeom>
          <a:solidFill>
            <a:srgbClr val="000000"/>
          </a:solidFill>
        </p:spPr>
        <p:txBody>
          <a:bodyPr wrap="square" lIns="0" tIns="0" rIns="0" bIns="0" rtlCol="0">
            <a:noAutofit/>
          </a:bodyPr>
          <a:lstStyle/>
          <a:p>
            <a:endParaRPr/>
          </a:p>
        </p:txBody>
      </p:sp>
      <p:sp>
        <p:nvSpPr>
          <p:cNvPr id="186" name="object 186"/>
          <p:cNvSpPr/>
          <p:nvPr/>
        </p:nvSpPr>
        <p:spPr>
          <a:xfrm>
            <a:off x="6531628" y="5381383"/>
            <a:ext cx="31734" cy="30226"/>
          </a:xfrm>
          <a:custGeom>
            <a:avLst/>
            <a:gdLst/>
            <a:ahLst/>
            <a:cxnLst/>
            <a:rect l="l" t="t" r="r" b="b"/>
            <a:pathLst>
              <a:path w="31734" h="30226">
                <a:moveTo>
                  <a:pt x="9139" y="0"/>
                </a:moveTo>
                <a:lnTo>
                  <a:pt x="6093" y="3020"/>
                </a:lnTo>
                <a:lnTo>
                  <a:pt x="1523" y="13603"/>
                </a:lnTo>
                <a:lnTo>
                  <a:pt x="0" y="24173"/>
                </a:lnTo>
                <a:lnTo>
                  <a:pt x="9139" y="30226"/>
                </a:lnTo>
                <a:lnTo>
                  <a:pt x="19675" y="27193"/>
                </a:lnTo>
                <a:lnTo>
                  <a:pt x="28688" y="22663"/>
                </a:lnTo>
                <a:lnTo>
                  <a:pt x="31125" y="16623"/>
                </a:lnTo>
                <a:lnTo>
                  <a:pt x="16629" y="16623"/>
                </a:lnTo>
                <a:lnTo>
                  <a:pt x="13582" y="15113"/>
                </a:lnTo>
                <a:lnTo>
                  <a:pt x="9139" y="4542"/>
                </a:lnTo>
                <a:lnTo>
                  <a:pt x="9139" y="0"/>
                </a:lnTo>
                <a:close/>
              </a:path>
              <a:path w="31734" h="30226">
                <a:moveTo>
                  <a:pt x="22722" y="9072"/>
                </a:moveTo>
                <a:lnTo>
                  <a:pt x="19675" y="13603"/>
                </a:lnTo>
                <a:lnTo>
                  <a:pt x="16629" y="16623"/>
                </a:lnTo>
                <a:lnTo>
                  <a:pt x="31125" y="16623"/>
                </a:lnTo>
                <a:lnTo>
                  <a:pt x="31734" y="15113"/>
                </a:lnTo>
                <a:lnTo>
                  <a:pt x="30211" y="10582"/>
                </a:lnTo>
                <a:lnTo>
                  <a:pt x="22722" y="9072"/>
                </a:lnTo>
                <a:close/>
              </a:path>
            </a:pathLst>
          </a:custGeom>
          <a:solidFill>
            <a:srgbClr val="000000"/>
          </a:solidFill>
        </p:spPr>
        <p:txBody>
          <a:bodyPr wrap="square" lIns="0" tIns="0" rIns="0" bIns="0" rtlCol="0">
            <a:noAutofit/>
          </a:bodyPr>
          <a:lstStyle/>
          <a:p>
            <a:endParaRPr/>
          </a:p>
        </p:txBody>
      </p:sp>
      <p:sp>
        <p:nvSpPr>
          <p:cNvPr id="187" name="object 187"/>
          <p:cNvSpPr/>
          <p:nvPr/>
        </p:nvSpPr>
        <p:spPr>
          <a:xfrm>
            <a:off x="6732447" y="5660879"/>
            <a:ext cx="51410" cy="203956"/>
          </a:xfrm>
          <a:custGeom>
            <a:avLst/>
            <a:gdLst/>
            <a:ahLst/>
            <a:cxnLst/>
            <a:rect l="l" t="t" r="r" b="b"/>
            <a:pathLst>
              <a:path w="51410" h="203956">
                <a:moveTo>
                  <a:pt x="51410" y="0"/>
                </a:moveTo>
                <a:lnTo>
                  <a:pt x="0" y="4530"/>
                </a:lnTo>
                <a:lnTo>
                  <a:pt x="6093" y="202446"/>
                </a:lnTo>
                <a:lnTo>
                  <a:pt x="7616" y="202446"/>
                </a:lnTo>
                <a:lnTo>
                  <a:pt x="12186" y="203956"/>
                </a:lnTo>
                <a:lnTo>
                  <a:pt x="16629" y="202446"/>
                </a:lnTo>
                <a:lnTo>
                  <a:pt x="19675" y="200936"/>
                </a:lnTo>
                <a:lnTo>
                  <a:pt x="18152" y="196406"/>
                </a:lnTo>
                <a:lnTo>
                  <a:pt x="18152" y="167702"/>
                </a:lnTo>
                <a:lnTo>
                  <a:pt x="16629" y="152589"/>
                </a:lnTo>
                <a:lnTo>
                  <a:pt x="16629" y="102733"/>
                </a:lnTo>
                <a:lnTo>
                  <a:pt x="15105" y="93672"/>
                </a:lnTo>
                <a:lnTo>
                  <a:pt x="15105" y="10582"/>
                </a:lnTo>
                <a:lnTo>
                  <a:pt x="50440" y="10582"/>
                </a:lnTo>
                <a:lnTo>
                  <a:pt x="51410" y="0"/>
                </a:lnTo>
                <a:close/>
              </a:path>
              <a:path w="51410" h="203956">
                <a:moveTo>
                  <a:pt x="50440" y="10582"/>
                </a:moveTo>
                <a:lnTo>
                  <a:pt x="15105" y="10582"/>
                </a:lnTo>
                <a:lnTo>
                  <a:pt x="49887" y="16623"/>
                </a:lnTo>
                <a:lnTo>
                  <a:pt x="50440" y="10582"/>
                </a:lnTo>
                <a:close/>
              </a:path>
            </a:pathLst>
          </a:custGeom>
          <a:solidFill>
            <a:srgbClr val="000000"/>
          </a:solidFill>
        </p:spPr>
        <p:txBody>
          <a:bodyPr wrap="square" lIns="0" tIns="0" rIns="0" bIns="0" rtlCol="0">
            <a:noAutofit/>
          </a:bodyPr>
          <a:lstStyle/>
          <a:p>
            <a:endParaRPr/>
          </a:p>
        </p:txBody>
      </p:sp>
      <p:sp>
        <p:nvSpPr>
          <p:cNvPr id="188" name="object 188"/>
          <p:cNvSpPr/>
          <p:nvPr/>
        </p:nvSpPr>
        <p:spPr>
          <a:xfrm>
            <a:off x="6782334" y="5639726"/>
            <a:ext cx="21198" cy="223599"/>
          </a:xfrm>
          <a:custGeom>
            <a:avLst/>
            <a:gdLst/>
            <a:ahLst/>
            <a:cxnLst/>
            <a:rect l="l" t="t" r="r" b="b"/>
            <a:pathLst>
              <a:path w="21198" h="223599">
                <a:moveTo>
                  <a:pt x="12059" y="0"/>
                </a:moveTo>
                <a:lnTo>
                  <a:pt x="0" y="4530"/>
                </a:lnTo>
                <a:lnTo>
                  <a:pt x="3046" y="223599"/>
                </a:lnTo>
                <a:lnTo>
                  <a:pt x="21198" y="220579"/>
                </a:lnTo>
                <a:lnTo>
                  <a:pt x="12059" y="0"/>
                </a:lnTo>
                <a:close/>
              </a:path>
            </a:pathLst>
          </a:custGeom>
          <a:solidFill>
            <a:srgbClr val="000000"/>
          </a:solidFill>
        </p:spPr>
        <p:txBody>
          <a:bodyPr wrap="square" lIns="0" tIns="0" rIns="0" bIns="0" rtlCol="0">
            <a:noAutofit/>
          </a:bodyPr>
          <a:lstStyle/>
          <a:p>
            <a:endParaRPr/>
          </a:p>
        </p:txBody>
      </p:sp>
      <p:sp>
        <p:nvSpPr>
          <p:cNvPr id="189" name="object 189"/>
          <p:cNvSpPr/>
          <p:nvPr/>
        </p:nvSpPr>
        <p:spPr>
          <a:xfrm>
            <a:off x="6841235" y="5635196"/>
            <a:ext cx="16629" cy="229639"/>
          </a:xfrm>
          <a:custGeom>
            <a:avLst/>
            <a:gdLst/>
            <a:ahLst/>
            <a:cxnLst/>
            <a:rect l="l" t="t" r="r" b="b"/>
            <a:pathLst>
              <a:path w="16629" h="229639">
                <a:moveTo>
                  <a:pt x="0" y="0"/>
                </a:moveTo>
                <a:lnTo>
                  <a:pt x="0" y="229639"/>
                </a:lnTo>
                <a:lnTo>
                  <a:pt x="16629" y="228129"/>
                </a:lnTo>
                <a:lnTo>
                  <a:pt x="10536" y="3020"/>
                </a:lnTo>
                <a:lnTo>
                  <a:pt x="0" y="0"/>
                </a:lnTo>
                <a:close/>
              </a:path>
            </a:pathLst>
          </a:custGeom>
          <a:solidFill>
            <a:srgbClr val="000000"/>
          </a:solidFill>
        </p:spPr>
        <p:txBody>
          <a:bodyPr wrap="square" lIns="0" tIns="0" rIns="0" bIns="0" rtlCol="0">
            <a:noAutofit/>
          </a:bodyPr>
          <a:lstStyle/>
          <a:p>
            <a:endParaRPr/>
          </a:p>
        </p:txBody>
      </p:sp>
      <p:sp>
        <p:nvSpPr>
          <p:cNvPr id="190" name="object 190"/>
          <p:cNvSpPr/>
          <p:nvPr/>
        </p:nvSpPr>
        <p:spPr>
          <a:xfrm>
            <a:off x="6531628" y="5642746"/>
            <a:ext cx="16629" cy="358056"/>
          </a:xfrm>
          <a:custGeom>
            <a:avLst/>
            <a:gdLst/>
            <a:ahLst/>
            <a:cxnLst/>
            <a:rect l="l" t="t" r="r" b="b"/>
            <a:pathLst>
              <a:path w="16629" h="358056">
                <a:moveTo>
                  <a:pt x="16629" y="0"/>
                </a:moveTo>
                <a:lnTo>
                  <a:pt x="1523" y="1510"/>
                </a:lnTo>
                <a:lnTo>
                  <a:pt x="0" y="358056"/>
                </a:lnTo>
                <a:lnTo>
                  <a:pt x="13582" y="114826"/>
                </a:lnTo>
                <a:lnTo>
                  <a:pt x="16629" y="0"/>
                </a:lnTo>
                <a:close/>
              </a:path>
            </a:pathLst>
          </a:custGeom>
          <a:solidFill>
            <a:srgbClr val="000000"/>
          </a:solidFill>
        </p:spPr>
        <p:txBody>
          <a:bodyPr wrap="square" lIns="0" tIns="0" rIns="0" bIns="0" rtlCol="0">
            <a:noAutofit/>
          </a:bodyPr>
          <a:lstStyle/>
          <a:p>
            <a:endParaRPr/>
          </a:p>
        </p:txBody>
      </p:sp>
      <p:sp>
        <p:nvSpPr>
          <p:cNvPr id="191" name="object 191"/>
          <p:cNvSpPr/>
          <p:nvPr/>
        </p:nvSpPr>
        <p:spPr>
          <a:xfrm>
            <a:off x="6579992" y="5644256"/>
            <a:ext cx="19675" cy="87632"/>
          </a:xfrm>
          <a:custGeom>
            <a:avLst/>
            <a:gdLst/>
            <a:ahLst/>
            <a:cxnLst/>
            <a:rect l="l" t="t" r="r" b="b"/>
            <a:pathLst>
              <a:path w="19675" h="87632">
                <a:moveTo>
                  <a:pt x="19675" y="0"/>
                </a:moveTo>
                <a:lnTo>
                  <a:pt x="0" y="0"/>
                </a:lnTo>
                <a:lnTo>
                  <a:pt x="3046" y="87632"/>
                </a:lnTo>
                <a:lnTo>
                  <a:pt x="18152" y="87632"/>
                </a:lnTo>
                <a:lnTo>
                  <a:pt x="18152" y="58929"/>
                </a:lnTo>
                <a:lnTo>
                  <a:pt x="19675" y="43816"/>
                </a:lnTo>
                <a:lnTo>
                  <a:pt x="19675" y="0"/>
                </a:lnTo>
                <a:close/>
              </a:path>
            </a:pathLst>
          </a:custGeom>
          <a:solidFill>
            <a:srgbClr val="000000"/>
          </a:solidFill>
        </p:spPr>
        <p:txBody>
          <a:bodyPr wrap="square" lIns="0" tIns="0" rIns="0" bIns="0" rtlCol="0">
            <a:noAutofit/>
          </a:bodyPr>
          <a:lstStyle/>
          <a:p>
            <a:endParaRPr/>
          </a:p>
        </p:txBody>
      </p:sp>
      <p:sp>
        <p:nvSpPr>
          <p:cNvPr id="192" name="object 192"/>
          <p:cNvSpPr/>
          <p:nvPr/>
        </p:nvSpPr>
        <p:spPr>
          <a:xfrm>
            <a:off x="7179402" y="5645779"/>
            <a:ext cx="21198" cy="403369"/>
          </a:xfrm>
          <a:custGeom>
            <a:avLst/>
            <a:gdLst/>
            <a:ahLst/>
            <a:cxnLst/>
            <a:rect l="l" t="t" r="r" b="b"/>
            <a:pathLst>
              <a:path w="21198" h="403369">
                <a:moveTo>
                  <a:pt x="0" y="0"/>
                </a:moveTo>
                <a:lnTo>
                  <a:pt x="9139" y="401859"/>
                </a:lnTo>
                <a:lnTo>
                  <a:pt x="21198" y="403369"/>
                </a:lnTo>
                <a:lnTo>
                  <a:pt x="15105" y="4530"/>
                </a:lnTo>
                <a:lnTo>
                  <a:pt x="0" y="0"/>
                </a:lnTo>
                <a:close/>
              </a:path>
            </a:pathLst>
          </a:custGeom>
          <a:solidFill>
            <a:srgbClr val="000000"/>
          </a:solidFill>
        </p:spPr>
        <p:txBody>
          <a:bodyPr wrap="square" lIns="0" tIns="0" rIns="0" bIns="0" rtlCol="0">
            <a:noAutofit/>
          </a:bodyPr>
          <a:lstStyle/>
          <a:p>
            <a:endParaRPr/>
          </a:p>
        </p:txBody>
      </p:sp>
      <p:sp>
        <p:nvSpPr>
          <p:cNvPr id="193" name="object 193"/>
          <p:cNvSpPr/>
          <p:nvPr/>
        </p:nvSpPr>
        <p:spPr>
          <a:xfrm>
            <a:off x="7227766" y="5642746"/>
            <a:ext cx="24118" cy="400362"/>
          </a:xfrm>
          <a:custGeom>
            <a:avLst/>
            <a:gdLst/>
            <a:ahLst/>
            <a:cxnLst/>
            <a:rect l="l" t="t" r="r" b="b"/>
            <a:pathLst>
              <a:path w="24118" h="400362">
                <a:moveTo>
                  <a:pt x="16629" y="0"/>
                </a:moveTo>
                <a:lnTo>
                  <a:pt x="0" y="0"/>
                </a:lnTo>
                <a:lnTo>
                  <a:pt x="10536" y="397342"/>
                </a:lnTo>
                <a:lnTo>
                  <a:pt x="24118" y="400362"/>
                </a:lnTo>
                <a:lnTo>
                  <a:pt x="16629" y="0"/>
                </a:lnTo>
                <a:close/>
              </a:path>
            </a:pathLst>
          </a:custGeom>
          <a:solidFill>
            <a:srgbClr val="000000"/>
          </a:solidFill>
        </p:spPr>
        <p:txBody>
          <a:bodyPr wrap="square" lIns="0" tIns="0" rIns="0" bIns="0" rtlCol="0">
            <a:noAutofit/>
          </a:bodyPr>
          <a:lstStyle/>
          <a:p>
            <a:endParaRPr/>
          </a:p>
        </p:txBody>
      </p:sp>
      <p:sp>
        <p:nvSpPr>
          <p:cNvPr id="194" name="object 194"/>
          <p:cNvSpPr/>
          <p:nvPr/>
        </p:nvSpPr>
        <p:spPr>
          <a:xfrm>
            <a:off x="7241349" y="5668429"/>
            <a:ext cx="64993" cy="191876"/>
          </a:xfrm>
          <a:custGeom>
            <a:avLst/>
            <a:gdLst/>
            <a:ahLst/>
            <a:cxnLst/>
            <a:rect l="l" t="t" r="r" b="b"/>
            <a:pathLst>
              <a:path w="64993" h="191876">
                <a:moveTo>
                  <a:pt x="59145" y="12092"/>
                </a:moveTo>
                <a:lnTo>
                  <a:pt x="46840" y="12092"/>
                </a:lnTo>
                <a:lnTo>
                  <a:pt x="48364" y="190366"/>
                </a:lnTo>
                <a:lnTo>
                  <a:pt x="64993" y="191876"/>
                </a:lnTo>
                <a:lnTo>
                  <a:pt x="59145" y="12092"/>
                </a:lnTo>
                <a:close/>
              </a:path>
              <a:path w="64993" h="191876">
                <a:moveTo>
                  <a:pt x="0" y="0"/>
                </a:moveTo>
                <a:lnTo>
                  <a:pt x="3046" y="15113"/>
                </a:lnTo>
                <a:lnTo>
                  <a:pt x="46840" y="12092"/>
                </a:lnTo>
                <a:lnTo>
                  <a:pt x="59145" y="12092"/>
                </a:lnTo>
                <a:lnTo>
                  <a:pt x="58900" y="4542"/>
                </a:lnTo>
                <a:lnTo>
                  <a:pt x="0" y="0"/>
                </a:lnTo>
                <a:close/>
              </a:path>
            </a:pathLst>
          </a:custGeom>
          <a:solidFill>
            <a:srgbClr val="000000"/>
          </a:solidFill>
        </p:spPr>
        <p:txBody>
          <a:bodyPr wrap="square" lIns="0" tIns="0" rIns="0" bIns="0" rtlCol="0">
            <a:noAutofit/>
          </a:bodyPr>
          <a:lstStyle/>
          <a:p>
            <a:endParaRPr/>
          </a:p>
        </p:txBody>
      </p:sp>
      <p:sp>
        <p:nvSpPr>
          <p:cNvPr id="195" name="object 195"/>
          <p:cNvSpPr/>
          <p:nvPr/>
        </p:nvSpPr>
        <p:spPr>
          <a:xfrm>
            <a:off x="7261025" y="5647289"/>
            <a:ext cx="74005" cy="211506"/>
          </a:xfrm>
          <a:custGeom>
            <a:avLst/>
            <a:gdLst/>
            <a:ahLst/>
            <a:cxnLst/>
            <a:rect l="l" t="t" r="r" b="b"/>
            <a:pathLst>
              <a:path w="74005" h="211506">
                <a:moveTo>
                  <a:pt x="72482" y="0"/>
                </a:moveTo>
                <a:lnTo>
                  <a:pt x="5966" y="0"/>
                </a:lnTo>
                <a:lnTo>
                  <a:pt x="0" y="9060"/>
                </a:lnTo>
                <a:lnTo>
                  <a:pt x="54330" y="12080"/>
                </a:lnTo>
                <a:lnTo>
                  <a:pt x="60423" y="209996"/>
                </a:lnTo>
                <a:lnTo>
                  <a:pt x="74005" y="211506"/>
                </a:lnTo>
                <a:lnTo>
                  <a:pt x="72482" y="0"/>
                </a:lnTo>
                <a:close/>
              </a:path>
            </a:pathLst>
          </a:custGeom>
          <a:solidFill>
            <a:srgbClr val="000000"/>
          </a:solidFill>
        </p:spPr>
        <p:txBody>
          <a:bodyPr wrap="square" lIns="0" tIns="0" rIns="0" bIns="0" rtlCol="0">
            <a:noAutofit/>
          </a:bodyPr>
          <a:lstStyle/>
          <a:p>
            <a:endParaRPr/>
          </a:p>
        </p:txBody>
      </p:sp>
      <p:sp>
        <p:nvSpPr>
          <p:cNvPr id="196" name="object 196"/>
          <p:cNvSpPr/>
          <p:nvPr/>
        </p:nvSpPr>
        <p:spPr>
          <a:xfrm>
            <a:off x="6847201" y="5632175"/>
            <a:ext cx="335248" cy="21153"/>
          </a:xfrm>
          <a:custGeom>
            <a:avLst/>
            <a:gdLst/>
            <a:ahLst/>
            <a:cxnLst/>
            <a:rect l="l" t="t" r="r" b="b"/>
            <a:pathLst>
              <a:path w="335248" h="21153">
                <a:moveTo>
                  <a:pt x="0" y="0"/>
                </a:moveTo>
                <a:lnTo>
                  <a:pt x="1523" y="16623"/>
                </a:lnTo>
                <a:lnTo>
                  <a:pt x="332201" y="21153"/>
                </a:lnTo>
                <a:lnTo>
                  <a:pt x="335248" y="1510"/>
                </a:lnTo>
                <a:lnTo>
                  <a:pt x="0" y="0"/>
                </a:lnTo>
                <a:close/>
              </a:path>
            </a:pathLst>
          </a:custGeom>
          <a:solidFill>
            <a:srgbClr val="000000"/>
          </a:solidFill>
        </p:spPr>
        <p:txBody>
          <a:bodyPr wrap="square" lIns="0" tIns="0" rIns="0" bIns="0" rtlCol="0">
            <a:noAutofit/>
          </a:bodyPr>
          <a:lstStyle/>
          <a:p>
            <a:endParaRPr/>
          </a:p>
        </p:txBody>
      </p:sp>
      <p:sp>
        <p:nvSpPr>
          <p:cNvPr id="197" name="object 197"/>
          <p:cNvSpPr/>
          <p:nvPr/>
        </p:nvSpPr>
        <p:spPr>
          <a:xfrm>
            <a:off x="6931869" y="5736419"/>
            <a:ext cx="176257" cy="315749"/>
          </a:xfrm>
          <a:custGeom>
            <a:avLst/>
            <a:gdLst/>
            <a:ahLst/>
            <a:cxnLst/>
            <a:rect l="l" t="t" r="r" b="b"/>
            <a:pathLst>
              <a:path w="176257" h="315749">
                <a:moveTo>
                  <a:pt x="176257" y="16623"/>
                </a:moveTo>
                <a:lnTo>
                  <a:pt x="150931" y="16623"/>
                </a:lnTo>
                <a:lnTo>
                  <a:pt x="150931" y="315749"/>
                </a:lnTo>
                <a:lnTo>
                  <a:pt x="170607" y="314239"/>
                </a:lnTo>
                <a:lnTo>
                  <a:pt x="176257" y="16623"/>
                </a:lnTo>
                <a:close/>
              </a:path>
              <a:path w="176257" h="315749">
                <a:moveTo>
                  <a:pt x="176573" y="0"/>
                </a:moveTo>
                <a:lnTo>
                  <a:pt x="0" y="0"/>
                </a:lnTo>
                <a:lnTo>
                  <a:pt x="0" y="99713"/>
                </a:lnTo>
                <a:lnTo>
                  <a:pt x="15105" y="87620"/>
                </a:lnTo>
                <a:lnTo>
                  <a:pt x="18025" y="16623"/>
                </a:lnTo>
                <a:lnTo>
                  <a:pt x="176257" y="16623"/>
                </a:lnTo>
                <a:lnTo>
                  <a:pt x="176573" y="0"/>
                </a:lnTo>
                <a:close/>
              </a:path>
            </a:pathLst>
          </a:custGeom>
          <a:solidFill>
            <a:srgbClr val="000000"/>
          </a:solidFill>
        </p:spPr>
        <p:txBody>
          <a:bodyPr wrap="square" lIns="0" tIns="0" rIns="0" bIns="0" rtlCol="0">
            <a:noAutofit/>
          </a:bodyPr>
          <a:lstStyle/>
          <a:p>
            <a:endParaRPr/>
          </a:p>
        </p:txBody>
      </p:sp>
      <p:sp>
        <p:nvSpPr>
          <p:cNvPr id="198" name="object 198"/>
          <p:cNvSpPr/>
          <p:nvPr/>
        </p:nvSpPr>
        <p:spPr>
          <a:xfrm>
            <a:off x="6880459" y="5698655"/>
            <a:ext cx="282334" cy="344453"/>
          </a:xfrm>
          <a:custGeom>
            <a:avLst/>
            <a:gdLst/>
            <a:ahLst/>
            <a:cxnLst/>
            <a:rect l="l" t="t" r="r" b="b"/>
            <a:pathLst>
              <a:path w="282334" h="344453">
                <a:moveTo>
                  <a:pt x="282334" y="12080"/>
                </a:moveTo>
                <a:lnTo>
                  <a:pt x="267335" y="12080"/>
                </a:lnTo>
                <a:lnTo>
                  <a:pt x="265811" y="344453"/>
                </a:lnTo>
                <a:lnTo>
                  <a:pt x="279394" y="344453"/>
                </a:lnTo>
                <a:lnTo>
                  <a:pt x="282334" y="12080"/>
                </a:lnTo>
                <a:close/>
              </a:path>
              <a:path w="282334" h="344453">
                <a:moveTo>
                  <a:pt x="282441" y="0"/>
                </a:moveTo>
                <a:lnTo>
                  <a:pt x="0" y="1510"/>
                </a:lnTo>
                <a:lnTo>
                  <a:pt x="1523" y="164670"/>
                </a:lnTo>
                <a:lnTo>
                  <a:pt x="15105" y="170710"/>
                </a:lnTo>
                <a:lnTo>
                  <a:pt x="10536" y="15100"/>
                </a:lnTo>
                <a:lnTo>
                  <a:pt x="267335" y="12080"/>
                </a:lnTo>
                <a:lnTo>
                  <a:pt x="282334" y="12080"/>
                </a:lnTo>
                <a:lnTo>
                  <a:pt x="282441" y="0"/>
                </a:lnTo>
                <a:close/>
              </a:path>
            </a:pathLst>
          </a:custGeom>
          <a:solidFill>
            <a:srgbClr val="000000"/>
          </a:solidFill>
        </p:spPr>
        <p:txBody>
          <a:bodyPr wrap="square" lIns="0" tIns="0" rIns="0" bIns="0" rtlCol="0">
            <a:noAutofit/>
          </a:bodyPr>
          <a:lstStyle/>
          <a:p>
            <a:endParaRPr/>
          </a:p>
        </p:txBody>
      </p:sp>
      <p:sp>
        <p:nvSpPr>
          <p:cNvPr id="199" name="object 199"/>
          <p:cNvSpPr/>
          <p:nvPr/>
        </p:nvSpPr>
        <p:spPr>
          <a:xfrm>
            <a:off x="6735494" y="6037068"/>
            <a:ext cx="659833" cy="18120"/>
          </a:xfrm>
          <a:custGeom>
            <a:avLst/>
            <a:gdLst/>
            <a:ahLst/>
            <a:cxnLst/>
            <a:rect l="l" t="t" r="r" b="b"/>
            <a:pathLst>
              <a:path w="659833" h="18120">
                <a:moveTo>
                  <a:pt x="655390" y="0"/>
                </a:moveTo>
                <a:lnTo>
                  <a:pt x="1523" y="9060"/>
                </a:lnTo>
                <a:lnTo>
                  <a:pt x="0" y="18120"/>
                </a:lnTo>
                <a:lnTo>
                  <a:pt x="659833" y="13590"/>
                </a:lnTo>
                <a:lnTo>
                  <a:pt x="655390" y="0"/>
                </a:lnTo>
                <a:close/>
              </a:path>
            </a:pathLst>
          </a:custGeom>
          <a:solidFill>
            <a:srgbClr val="000000"/>
          </a:solidFill>
        </p:spPr>
        <p:txBody>
          <a:bodyPr wrap="square" lIns="0" tIns="0" rIns="0" bIns="0" rtlCol="0">
            <a:noAutofit/>
          </a:bodyPr>
          <a:lstStyle/>
          <a:p>
            <a:endParaRPr/>
          </a:p>
        </p:txBody>
      </p:sp>
      <p:sp>
        <p:nvSpPr>
          <p:cNvPr id="200" name="object 200"/>
          <p:cNvSpPr/>
          <p:nvPr/>
        </p:nvSpPr>
        <p:spPr>
          <a:xfrm>
            <a:off x="6773322" y="6077852"/>
            <a:ext cx="501285" cy="16623"/>
          </a:xfrm>
          <a:custGeom>
            <a:avLst/>
            <a:gdLst/>
            <a:ahLst/>
            <a:cxnLst/>
            <a:rect l="l" t="t" r="r" b="b"/>
            <a:pathLst>
              <a:path w="501285" h="16623">
                <a:moveTo>
                  <a:pt x="9012" y="0"/>
                </a:moveTo>
                <a:lnTo>
                  <a:pt x="0" y="15113"/>
                </a:lnTo>
                <a:lnTo>
                  <a:pt x="501285" y="16623"/>
                </a:lnTo>
                <a:lnTo>
                  <a:pt x="498238" y="3020"/>
                </a:lnTo>
                <a:lnTo>
                  <a:pt x="9012" y="0"/>
                </a:lnTo>
                <a:close/>
              </a:path>
            </a:pathLst>
          </a:custGeom>
          <a:solidFill>
            <a:srgbClr val="000000"/>
          </a:solidFill>
        </p:spPr>
        <p:txBody>
          <a:bodyPr wrap="square" lIns="0" tIns="0" rIns="0" bIns="0" rtlCol="0">
            <a:noAutofit/>
          </a:bodyPr>
          <a:lstStyle/>
          <a:p>
            <a:endParaRPr/>
          </a:p>
        </p:txBody>
      </p:sp>
      <p:sp>
        <p:nvSpPr>
          <p:cNvPr id="201" name="object 201"/>
          <p:cNvSpPr/>
          <p:nvPr/>
        </p:nvSpPr>
        <p:spPr>
          <a:xfrm>
            <a:off x="6854817" y="6111085"/>
            <a:ext cx="401637" cy="13603"/>
          </a:xfrm>
          <a:custGeom>
            <a:avLst/>
            <a:gdLst/>
            <a:ahLst/>
            <a:cxnLst/>
            <a:rect l="l" t="t" r="r" b="b"/>
            <a:pathLst>
              <a:path w="401637" h="13603">
                <a:moveTo>
                  <a:pt x="3046" y="0"/>
                </a:moveTo>
                <a:lnTo>
                  <a:pt x="0" y="13603"/>
                </a:lnTo>
                <a:lnTo>
                  <a:pt x="401637" y="13603"/>
                </a:lnTo>
                <a:lnTo>
                  <a:pt x="400114" y="1522"/>
                </a:lnTo>
                <a:lnTo>
                  <a:pt x="3046" y="0"/>
                </a:lnTo>
                <a:close/>
              </a:path>
            </a:pathLst>
          </a:custGeom>
          <a:solidFill>
            <a:srgbClr val="000000"/>
          </a:solidFill>
        </p:spPr>
        <p:txBody>
          <a:bodyPr wrap="square" lIns="0" tIns="0" rIns="0" bIns="0" rtlCol="0">
            <a:noAutofit/>
          </a:bodyPr>
          <a:lstStyle/>
          <a:p>
            <a:endParaRPr/>
          </a:p>
        </p:txBody>
      </p:sp>
      <p:sp>
        <p:nvSpPr>
          <p:cNvPr id="202" name="object 202"/>
          <p:cNvSpPr/>
          <p:nvPr/>
        </p:nvSpPr>
        <p:spPr>
          <a:xfrm>
            <a:off x="6761136" y="6141311"/>
            <a:ext cx="511948" cy="15100"/>
          </a:xfrm>
          <a:custGeom>
            <a:avLst/>
            <a:gdLst/>
            <a:ahLst/>
            <a:cxnLst/>
            <a:rect l="l" t="t" r="r" b="b"/>
            <a:pathLst>
              <a:path w="511948" h="15100">
                <a:moveTo>
                  <a:pt x="0" y="0"/>
                </a:moveTo>
                <a:lnTo>
                  <a:pt x="9139" y="7550"/>
                </a:lnTo>
                <a:lnTo>
                  <a:pt x="507378" y="15100"/>
                </a:lnTo>
                <a:lnTo>
                  <a:pt x="511948" y="1510"/>
                </a:lnTo>
                <a:lnTo>
                  <a:pt x="0" y="0"/>
                </a:lnTo>
                <a:close/>
              </a:path>
            </a:pathLst>
          </a:custGeom>
          <a:solidFill>
            <a:srgbClr val="000000"/>
          </a:solidFill>
        </p:spPr>
        <p:txBody>
          <a:bodyPr wrap="square" lIns="0" tIns="0" rIns="0" bIns="0" rtlCol="0">
            <a:noAutofit/>
          </a:bodyPr>
          <a:lstStyle/>
          <a:p>
            <a:endParaRPr/>
          </a:p>
        </p:txBody>
      </p:sp>
      <p:sp>
        <p:nvSpPr>
          <p:cNvPr id="203" name="object 203"/>
          <p:cNvSpPr/>
          <p:nvPr/>
        </p:nvSpPr>
        <p:spPr>
          <a:xfrm>
            <a:off x="7549432" y="5624626"/>
            <a:ext cx="158547" cy="253800"/>
          </a:xfrm>
          <a:custGeom>
            <a:avLst/>
            <a:gdLst/>
            <a:ahLst/>
            <a:cxnLst/>
            <a:rect l="l" t="t" r="r" b="b"/>
            <a:pathLst>
              <a:path w="158547" h="253800">
                <a:moveTo>
                  <a:pt x="154222" y="13590"/>
                </a:moveTo>
                <a:lnTo>
                  <a:pt x="143441" y="13590"/>
                </a:lnTo>
                <a:lnTo>
                  <a:pt x="146488" y="238699"/>
                </a:lnTo>
                <a:lnTo>
                  <a:pt x="33131" y="241719"/>
                </a:lnTo>
                <a:lnTo>
                  <a:pt x="30211" y="253800"/>
                </a:lnTo>
                <a:lnTo>
                  <a:pt x="158547" y="253800"/>
                </a:lnTo>
                <a:lnTo>
                  <a:pt x="154222" y="13590"/>
                </a:lnTo>
                <a:close/>
              </a:path>
              <a:path w="158547" h="253800">
                <a:moveTo>
                  <a:pt x="153978" y="0"/>
                </a:moveTo>
                <a:lnTo>
                  <a:pt x="15105" y="0"/>
                </a:lnTo>
                <a:lnTo>
                  <a:pt x="0" y="16610"/>
                </a:lnTo>
                <a:lnTo>
                  <a:pt x="143441" y="13590"/>
                </a:lnTo>
                <a:lnTo>
                  <a:pt x="154222" y="13590"/>
                </a:lnTo>
                <a:lnTo>
                  <a:pt x="153978" y="0"/>
                </a:lnTo>
                <a:close/>
              </a:path>
            </a:pathLst>
          </a:custGeom>
          <a:solidFill>
            <a:srgbClr val="000000"/>
          </a:solidFill>
        </p:spPr>
        <p:txBody>
          <a:bodyPr wrap="square" lIns="0" tIns="0" rIns="0" bIns="0" rtlCol="0">
            <a:noAutofit/>
          </a:bodyPr>
          <a:lstStyle/>
          <a:p>
            <a:endParaRPr/>
          </a:p>
        </p:txBody>
      </p:sp>
      <p:sp>
        <p:nvSpPr>
          <p:cNvPr id="204" name="object 204"/>
          <p:cNvSpPr/>
          <p:nvPr/>
        </p:nvSpPr>
        <p:spPr>
          <a:xfrm>
            <a:off x="7786428" y="5629156"/>
            <a:ext cx="28688" cy="250792"/>
          </a:xfrm>
          <a:custGeom>
            <a:avLst/>
            <a:gdLst/>
            <a:ahLst/>
            <a:cxnLst/>
            <a:rect l="l" t="t" r="r" b="b"/>
            <a:pathLst>
              <a:path w="28688" h="250792">
                <a:moveTo>
                  <a:pt x="0" y="0"/>
                </a:moveTo>
                <a:lnTo>
                  <a:pt x="6093" y="250792"/>
                </a:lnTo>
                <a:lnTo>
                  <a:pt x="28688" y="246250"/>
                </a:lnTo>
                <a:lnTo>
                  <a:pt x="10662" y="4530"/>
                </a:lnTo>
                <a:lnTo>
                  <a:pt x="0" y="0"/>
                </a:lnTo>
                <a:close/>
              </a:path>
            </a:pathLst>
          </a:custGeom>
          <a:solidFill>
            <a:srgbClr val="000000"/>
          </a:solidFill>
        </p:spPr>
        <p:txBody>
          <a:bodyPr wrap="square" lIns="0" tIns="0" rIns="0" bIns="0" rtlCol="0">
            <a:noAutofit/>
          </a:bodyPr>
          <a:lstStyle/>
          <a:p>
            <a:endParaRPr/>
          </a:p>
        </p:txBody>
      </p:sp>
      <p:sp>
        <p:nvSpPr>
          <p:cNvPr id="205" name="object 205"/>
          <p:cNvSpPr/>
          <p:nvPr/>
        </p:nvSpPr>
        <p:spPr>
          <a:xfrm>
            <a:off x="7786428" y="5626136"/>
            <a:ext cx="179746" cy="18120"/>
          </a:xfrm>
          <a:custGeom>
            <a:avLst/>
            <a:gdLst/>
            <a:ahLst/>
            <a:cxnLst/>
            <a:rect l="l" t="t" r="r" b="b"/>
            <a:pathLst>
              <a:path w="179746" h="18120">
                <a:moveTo>
                  <a:pt x="170734" y="0"/>
                </a:moveTo>
                <a:lnTo>
                  <a:pt x="0" y="3020"/>
                </a:lnTo>
                <a:lnTo>
                  <a:pt x="6093" y="15100"/>
                </a:lnTo>
                <a:lnTo>
                  <a:pt x="179746" y="18120"/>
                </a:lnTo>
                <a:lnTo>
                  <a:pt x="170734" y="0"/>
                </a:lnTo>
                <a:close/>
              </a:path>
            </a:pathLst>
          </a:custGeom>
          <a:solidFill>
            <a:srgbClr val="000000"/>
          </a:solidFill>
        </p:spPr>
        <p:txBody>
          <a:bodyPr wrap="square" lIns="0" tIns="0" rIns="0" bIns="0" rtlCol="0">
            <a:noAutofit/>
          </a:bodyPr>
          <a:lstStyle/>
          <a:p>
            <a:endParaRPr/>
          </a:p>
        </p:txBody>
      </p:sp>
      <p:sp>
        <p:nvSpPr>
          <p:cNvPr id="206" name="object 206"/>
          <p:cNvSpPr/>
          <p:nvPr/>
        </p:nvSpPr>
        <p:spPr>
          <a:xfrm>
            <a:off x="7794045" y="5683542"/>
            <a:ext cx="167560" cy="197916"/>
          </a:xfrm>
          <a:custGeom>
            <a:avLst/>
            <a:gdLst/>
            <a:ahLst/>
            <a:cxnLst/>
            <a:rect l="l" t="t" r="r" b="b"/>
            <a:pathLst>
              <a:path w="167560" h="197916">
                <a:moveTo>
                  <a:pt x="148011" y="0"/>
                </a:moveTo>
                <a:lnTo>
                  <a:pt x="144965" y="184313"/>
                </a:lnTo>
                <a:lnTo>
                  <a:pt x="0" y="184313"/>
                </a:lnTo>
                <a:lnTo>
                  <a:pt x="0" y="197916"/>
                </a:lnTo>
                <a:lnTo>
                  <a:pt x="167560" y="193373"/>
                </a:lnTo>
                <a:lnTo>
                  <a:pt x="160071" y="6040"/>
                </a:lnTo>
                <a:lnTo>
                  <a:pt x="148011" y="0"/>
                </a:lnTo>
                <a:close/>
              </a:path>
            </a:pathLst>
          </a:custGeom>
          <a:solidFill>
            <a:srgbClr val="000000"/>
          </a:solidFill>
        </p:spPr>
        <p:txBody>
          <a:bodyPr wrap="square" lIns="0" tIns="0" rIns="0" bIns="0" rtlCol="0">
            <a:noAutofit/>
          </a:bodyPr>
          <a:lstStyle/>
          <a:p>
            <a:endParaRPr/>
          </a:p>
        </p:txBody>
      </p:sp>
      <p:sp>
        <p:nvSpPr>
          <p:cNvPr id="207" name="object 207"/>
          <p:cNvSpPr/>
          <p:nvPr/>
        </p:nvSpPr>
        <p:spPr>
          <a:xfrm>
            <a:off x="8049193" y="5718286"/>
            <a:ext cx="43794" cy="314239"/>
          </a:xfrm>
          <a:custGeom>
            <a:avLst/>
            <a:gdLst/>
            <a:ahLst/>
            <a:cxnLst/>
            <a:rect l="l" t="t" r="r" b="b"/>
            <a:pathLst>
              <a:path w="43794" h="314239">
                <a:moveTo>
                  <a:pt x="0" y="0"/>
                </a:moveTo>
                <a:lnTo>
                  <a:pt x="16629" y="314239"/>
                </a:lnTo>
                <a:lnTo>
                  <a:pt x="43794" y="314239"/>
                </a:lnTo>
                <a:lnTo>
                  <a:pt x="19675" y="7562"/>
                </a:lnTo>
                <a:lnTo>
                  <a:pt x="0" y="0"/>
                </a:lnTo>
                <a:close/>
              </a:path>
            </a:pathLst>
          </a:custGeom>
          <a:solidFill>
            <a:srgbClr val="000000"/>
          </a:solidFill>
        </p:spPr>
        <p:txBody>
          <a:bodyPr wrap="square" lIns="0" tIns="0" rIns="0" bIns="0" rtlCol="0">
            <a:noAutofit/>
          </a:bodyPr>
          <a:lstStyle/>
          <a:p>
            <a:endParaRPr/>
          </a:p>
        </p:txBody>
      </p:sp>
      <p:sp>
        <p:nvSpPr>
          <p:cNvPr id="208" name="object 208"/>
          <p:cNvSpPr/>
          <p:nvPr/>
        </p:nvSpPr>
        <p:spPr>
          <a:xfrm>
            <a:off x="8126246" y="5750022"/>
            <a:ext cx="36177" cy="284013"/>
          </a:xfrm>
          <a:custGeom>
            <a:avLst/>
            <a:gdLst/>
            <a:ahLst/>
            <a:cxnLst/>
            <a:rect l="l" t="t" r="r" b="b"/>
            <a:pathLst>
              <a:path w="36177" h="284013">
                <a:moveTo>
                  <a:pt x="22595" y="0"/>
                </a:moveTo>
                <a:lnTo>
                  <a:pt x="0" y="1510"/>
                </a:lnTo>
                <a:lnTo>
                  <a:pt x="15105" y="284013"/>
                </a:lnTo>
                <a:lnTo>
                  <a:pt x="36177" y="279483"/>
                </a:lnTo>
                <a:lnTo>
                  <a:pt x="22595" y="0"/>
                </a:lnTo>
                <a:close/>
              </a:path>
            </a:pathLst>
          </a:custGeom>
          <a:solidFill>
            <a:srgbClr val="000000"/>
          </a:solidFill>
        </p:spPr>
        <p:txBody>
          <a:bodyPr wrap="square" lIns="0" tIns="0" rIns="0" bIns="0" rtlCol="0">
            <a:noAutofit/>
          </a:bodyPr>
          <a:lstStyle/>
          <a:p>
            <a:endParaRPr/>
          </a:p>
        </p:txBody>
      </p:sp>
      <p:sp>
        <p:nvSpPr>
          <p:cNvPr id="209" name="object 209"/>
          <p:cNvSpPr/>
          <p:nvPr/>
        </p:nvSpPr>
        <p:spPr>
          <a:xfrm>
            <a:off x="7786428" y="5885989"/>
            <a:ext cx="211481" cy="21153"/>
          </a:xfrm>
          <a:custGeom>
            <a:avLst/>
            <a:gdLst/>
            <a:ahLst/>
            <a:cxnLst/>
            <a:rect l="l" t="t" r="r" b="b"/>
            <a:pathLst>
              <a:path w="211481" h="21153">
                <a:moveTo>
                  <a:pt x="205388" y="0"/>
                </a:moveTo>
                <a:lnTo>
                  <a:pt x="6093" y="4530"/>
                </a:lnTo>
                <a:lnTo>
                  <a:pt x="0" y="21153"/>
                </a:lnTo>
                <a:lnTo>
                  <a:pt x="211481" y="19643"/>
                </a:lnTo>
                <a:lnTo>
                  <a:pt x="205388" y="0"/>
                </a:lnTo>
                <a:close/>
              </a:path>
            </a:pathLst>
          </a:custGeom>
          <a:solidFill>
            <a:srgbClr val="000000"/>
          </a:solidFill>
        </p:spPr>
        <p:txBody>
          <a:bodyPr wrap="square" lIns="0" tIns="0" rIns="0" bIns="0" rtlCol="0">
            <a:noAutofit/>
          </a:bodyPr>
          <a:lstStyle/>
          <a:p>
            <a:endParaRPr/>
          </a:p>
        </p:txBody>
      </p:sp>
      <p:sp>
        <p:nvSpPr>
          <p:cNvPr id="210" name="object 210"/>
          <p:cNvSpPr/>
          <p:nvPr/>
        </p:nvSpPr>
        <p:spPr>
          <a:xfrm>
            <a:off x="7579643" y="5892029"/>
            <a:ext cx="137348" cy="19643"/>
          </a:xfrm>
          <a:custGeom>
            <a:avLst/>
            <a:gdLst/>
            <a:ahLst/>
            <a:cxnLst/>
            <a:rect l="l" t="t" r="r" b="b"/>
            <a:pathLst>
              <a:path w="137348" h="19643">
                <a:moveTo>
                  <a:pt x="129859" y="0"/>
                </a:moveTo>
                <a:lnTo>
                  <a:pt x="0" y="0"/>
                </a:lnTo>
                <a:lnTo>
                  <a:pt x="1523" y="19643"/>
                </a:lnTo>
                <a:lnTo>
                  <a:pt x="137348" y="16623"/>
                </a:lnTo>
                <a:lnTo>
                  <a:pt x="129859" y="0"/>
                </a:lnTo>
                <a:close/>
              </a:path>
            </a:pathLst>
          </a:custGeom>
          <a:solidFill>
            <a:srgbClr val="000000"/>
          </a:solidFill>
        </p:spPr>
        <p:txBody>
          <a:bodyPr wrap="square" lIns="0" tIns="0" rIns="0" bIns="0" rtlCol="0">
            <a:noAutofit/>
          </a:bodyPr>
          <a:lstStyle/>
          <a:p>
            <a:endParaRPr/>
          </a:p>
        </p:txBody>
      </p:sp>
      <p:sp>
        <p:nvSpPr>
          <p:cNvPr id="211" name="object 211"/>
          <p:cNvSpPr/>
          <p:nvPr/>
        </p:nvSpPr>
        <p:spPr>
          <a:xfrm>
            <a:off x="7495102" y="5579299"/>
            <a:ext cx="460537" cy="30213"/>
          </a:xfrm>
          <a:custGeom>
            <a:avLst/>
            <a:gdLst/>
            <a:ahLst/>
            <a:cxnLst/>
            <a:rect l="l" t="t" r="r" b="b"/>
            <a:pathLst>
              <a:path w="460537" h="30213">
                <a:moveTo>
                  <a:pt x="0" y="0"/>
                </a:moveTo>
                <a:lnTo>
                  <a:pt x="2919" y="30213"/>
                </a:lnTo>
                <a:lnTo>
                  <a:pt x="452921" y="30213"/>
                </a:lnTo>
                <a:lnTo>
                  <a:pt x="460537" y="10570"/>
                </a:lnTo>
                <a:lnTo>
                  <a:pt x="0" y="0"/>
                </a:lnTo>
                <a:close/>
              </a:path>
            </a:pathLst>
          </a:custGeom>
          <a:solidFill>
            <a:srgbClr val="000000"/>
          </a:solidFill>
        </p:spPr>
        <p:txBody>
          <a:bodyPr wrap="square" lIns="0" tIns="0" rIns="0" bIns="0" rtlCol="0">
            <a:noAutofit/>
          </a:bodyPr>
          <a:lstStyle/>
          <a:p>
            <a:endParaRPr/>
          </a:p>
        </p:txBody>
      </p:sp>
      <p:sp>
        <p:nvSpPr>
          <p:cNvPr id="212" name="object 212"/>
          <p:cNvSpPr/>
          <p:nvPr/>
        </p:nvSpPr>
        <p:spPr>
          <a:xfrm>
            <a:off x="7507161" y="5453903"/>
            <a:ext cx="522357" cy="31723"/>
          </a:xfrm>
          <a:custGeom>
            <a:avLst/>
            <a:gdLst/>
            <a:ahLst/>
            <a:cxnLst/>
            <a:rect l="l" t="t" r="r" b="b"/>
            <a:pathLst>
              <a:path w="522357" h="31723">
                <a:moveTo>
                  <a:pt x="522357" y="0"/>
                </a:moveTo>
                <a:lnTo>
                  <a:pt x="4442" y="10582"/>
                </a:lnTo>
                <a:lnTo>
                  <a:pt x="0" y="28703"/>
                </a:lnTo>
                <a:lnTo>
                  <a:pt x="480086" y="31723"/>
                </a:lnTo>
                <a:lnTo>
                  <a:pt x="522357" y="0"/>
                </a:lnTo>
                <a:close/>
              </a:path>
            </a:pathLst>
          </a:custGeom>
          <a:solidFill>
            <a:srgbClr val="000000"/>
          </a:solidFill>
        </p:spPr>
        <p:txBody>
          <a:bodyPr wrap="square" lIns="0" tIns="0" rIns="0" bIns="0" rtlCol="0">
            <a:noAutofit/>
          </a:bodyPr>
          <a:lstStyle/>
          <a:p>
            <a:endParaRPr/>
          </a:p>
        </p:txBody>
      </p:sp>
      <p:sp>
        <p:nvSpPr>
          <p:cNvPr id="213" name="object 213"/>
          <p:cNvSpPr/>
          <p:nvPr/>
        </p:nvSpPr>
        <p:spPr>
          <a:xfrm>
            <a:off x="7529756" y="5515852"/>
            <a:ext cx="430325" cy="15100"/>
          </a:xfrm>
          <a:custGeom>
            <a:avLst/>
            <a:gdLst/>
            <a:ahLst/>
            <a:cxnLst/>
            <a:rect l="l" t="t" r="r" b="b"/>
            <a:pathLst>
              <a:path w="430325" h="15100">
                <a:moveTo>
                  <a:pt x="430325" y="0"/>
                </a:moveTo>
                <a:lnTo>
                  <a:pt x="0" y="1510"/>
                </a:lnTo>
                <a:lnTo>
                  <a:pt x="0" y="15100"/>
                </a:lnTo>
                <a:lnTo>
                  <a:pt x="422836" y="13590"/>
                </a:lnTo>
                <a:lnTo>
                  <a:pt x="430325" y="0"/>
                </a:lnTo>
                <a:close/>
              </a:path>
            </a:pathLst>
          </a:custGeom>
          <a:solidFill>
            <a:srgbClr val="000000"/>
          </a:solidFill>
        </p:spPr>
        <p:txBody>
          <a:bodyPr wrap="square" lIns="0" tIns="0" rIns="0" bIns="0" rtlCol="0">
            <a:noAutofit/>
          </a:bodyPr>
          <a:lstStyle/>
          <a:p>
            <a:endParaRPr/>
          </a:p>
        </p:txBody>
      </p:sp>
      <p:sp>
        <p:nvSpPr>
          <p:cNvPr id="214" name="object 214"/>
          <p:cNvSpPr/>
          <p:nvPr/>
        </p:nvSpPr>
        <p:spPr>
          <a:xfrm>
            <a:off x="8277178" y="5784765"/>
            <a:ext cx="179746" cy="117833"/>
          </a:xfrm>
          <a:custGeom>
            <a:avLst/>
            <a:gdLst/>
            <a:ahLst/>
            <a:cxnLst/>
            <a:rect l="l" t="t" r="r" b="b"/>
            <a:pathLst>
              <a:path w="179746" h="117833">
                <a:moveTo>
                  <a:pt x="0" y="0"/>
                </a:moveTo>
                <a:lnTo>
                  <a:pt x="10662" y="117833"/>
                </a:lnTo>
                <a:lnTo>
                  <a:pt x="179746" y="111793"/>
                </a:lnTo>
                <a:lnTo>
                  <a:pt x="178223" y="107263"/>
                </a:lnTo>
                <a:lnTo>
                  <a:pt x="178223" y="99713"/>
                </a:lnTo>
                <a:lnTo>
                  <a:pt x="28688" y="99713"/>
                </a:lnTo>
                <a:lnTo>
                  <a:pt x="27165" y="7550"/>
                </a:lnTo>
                <a:lnTo>
                  <a:pt x="0" y="0"/>
                </a:lnTo>
                <a:close/>
              </a:path>
              <a:path w="179746" h="117833">
                <a:moveTo>
                  <a:pt x="170607" y="24173"/>
                </a:moveTo>
                <a:lnTo>
                  <a:pt x="164640" y="24173"/>
                </a:lnTo>
                <a:lnTo>
                  <a:pt x="164640" y="98203"/>
                </a:lnTo>
                <a:lnTo>
                  <a:pt x="28688" y="99713"/>
                </a:lnTo>
                <a:lnTo>
                  <a:pt x="178223" y="99713"/>
                </a:lnTo>
                <a:lnTo>
                  <a:pt x="178223" y="30213"/>
                </a:lnTo>
                <a:lnTo>
                  <a:pt x="172130" y="25683"/>
                </a:lnTo>
                <a:lnTo>
                  <a:pt x="170607" y="24173"/>
                </a:lnTo>
                <a:close/>
              </a:path>
            </a:pathLst>
          </a:custGeom>
          <a:solidFill>
            <a:srgbClr val="000000"/>
          </a:solidFill>
        </p:spPr>
        <p:txBody>
          <a:bodyPr wrap="square" lIns="0" tIns="0" rIns="0" bIns="0" rtlCol="0">
            <a:noAutofit/>
          </a:bodyPr>
          <a:lstStyle/>
          <a:p>
            <a:endParaRPr/>
          </a:p>
        </p:txBody>
      </p:sp>
      <p:sp>
        <p:nvSpPr>
          <p:cNvPr id="215" name="object 215"/>
          <p:cNvSpPr/>
          <p:nvPr/>
        </p:nvSpPr>
        <p:spPr>
          <a:xfrm>
            <a:off x="6302121" y="5632175"/>
            <a:ext cx="163117" cy="101223"/>
          </a:xfrm>
          <a:custGeom>
            <a:avLst/>
            <a:gdLst/>
            <a:ahLst/>
            <a:cxnLst/>
            <a:rect l="l" t="t" r="r" b="b"/>
            <a:pathLst>
              <a:path w="163117" h="101223">
                <a:moveTo>
                  <a:pt x="163117" y="18133"/>
                </a:moveTo>
                <a:lnTo>
                  <a:pt x="19675" y="18133"/>
                </a:lnTo>
                <a:lnTo>
                  <a:pt x="148011" y="21153"/>
                </a:lnTo>
                <a:lnTo>
                  <a:pt x="149535" y="101223"/>
                </a:lnTo>
                <a:lnTo>
                  <a:pt x="163117" y="80069"/>
                </a:lnTo>
                <a:lnTo>
                  <a:pt x="163117" y="18133"/>
                </a:lnTo>
                <a:close/>
              </a:path>
              <a:path w="163117" h="101223">
                <a:moveTo>
                  <a:pt x="163117" y="0"/>
                </a:moveTo>
                <a:lnTo>
                  <a:pt x="0" y="0"/>
                </a:lnTo>
                <a:lnTo>
                  <a:pt x="1523" y="93672"/>
                </a:lnTo>
                <a:lnTo>
                  <a:pt x="13582" y="87620"/>
                </a:lnTo>
                <a:lnTo>
                  <a:pt x="19675" y="18133"/>
                </a:lnTo>
                <a:lnTo>
                  <a:pt x="163117" y="18133"/>
                </a:lnTo>
                <a:lnTo>
                  <a:pt x="163117" y="0"/>
                </a:lnTo>
                <a:close/>
              </a:path>
            </a:pathLst>
          </a:custGeom>
          <a:solidFill>
            <a:srgbClr val="000000"/>
          </a:solidFill>
        </p:spPr>
        <p:txBody>
          <a:bodyPr wrap="square" lIns="0" tIns="0" rIns="0" bIns="0" rtlCol="0">
            <a:noAutofit/>
          </a:bodyPr>
          <a:lstStyle/>
          <a:p>
            <a:endParaRPr/>
          </a:p>
        </p:txBody>
      </p:sp>
      <p:sp>
        <p:nvSpPr>
          <p:cNvPr id="216" name="object 216"/>
          <p:cNvSpPr/>
          <p:nvPr/>
        </p:nvSpPr>
        <p:spPr>
          <a:xfrm>
            <a:off x="6050019" y="5893539"/>
            <a:ext cx="190282" cy="15113"/>
          </a:xfrm>
          <a:custGeom>
            <a:avLst/>
            <a:gdLst/>
            <a:ahLst/>
            <a:cxnLst/>
            <a:rect l="l" t="t" r="r" b="b"/>
            <a:pathLst>
              <a:path w="190282" h="15113">
                <a:moveTo>
                  <a:pt x="0" y="0"/>
                </a:moveTo>
                <a:lnTo>
                  <a:pt x="4442" y="13603"/>
                </a:lnTo>
                <a:lnTo>
                  <a:pt x="190282" y="15113"/>
                </a:lnTo>
                <a:lnTo>
                  <a:pt x="190282" y="1510"/>
                </a:lnTo>
                <a:lnTo>
                  <a:pt x="0" y="0"/>
                </a:lnTo>
                <a:close/>
              </a:path>
            </a:pathLst>
          </a:custGeom>
          <a:solidFill>
            <a:srgbClr val="000000"/>
          </a:solidFill>
        </p:spPr>
        <p:txBody>
          <a:bodyPr wrap="square" lIns="0" tIns="0" rIns="0" bIns="0" rtlCol="0">
            <a:noAutofit/>
          </a:bodyPr>
          <a:lstStyle/>
          <a:p>
            <a:endParaRPr/>
          </a:p>
        </p:txBody>
      </p:sp>
      <p:sp>
        <p:nvSpPr>
          <p:cNvPr id="217" name="object 217"/>
          <p:cNvSpPr/>
          <p:nvPr/>
        </p:nvSpPr>
        <p:spPr>
          <a:xfrm>
            <a:off x="6059031" y="5641236"/>
            <a:ext cx="181270" cy="231149"/>
          </a:xfrm>
          <a:custGeom>
            <a:avLst/>
            <a:gdLst/>
            <a:ahLst/>
            <a:cxnLst/>
            <a:rect l="l" t="t" r="r" b="b"/>
            <a:pathLst>
              <a:path w="181270" h="231149">
                <a:moveTo>
                  <a:pt x="0" y="0"/>
                </a:moveTo>
                <a:lnTo>
                  <a:pt x="7616" y="231149"/>
                </a:lnTo>
                <a:lnTo>
                  <a:pt x="173653" y="231149"/>
                </a:lnTo>
                <a:lnTo>
                  <a:pt x="178223" y="219069"/>
                </a:lnTo>
                <a:lnTo>
                  <a:pt x="19675" y="219069"/>
                </a:lnTo>
                <a:lnTo>
                  <a:pt x="19675" y="22663"/>
                </a:lnTo>
                <a:lnTo>
                  <a:pt x="158547" y="18133"/>
                </a:lnTo>
                <a:lnTo>
                  <a:pt x="180635" y="18133"/>
                </a:lnTo>
                <a:lnTo>
                  <a:pt x="181270" y="1510"/>
                </a:lnTo>
                <a:lnTo>
                  <a:pt x="0" y="0"/>
                </a:lnTo>
                <a:close/>
              </a:path>
              <a:path w="181270" h="231149">
                <a:moveTo>
                  <a:pt x="180635" y="18133"/>
                </a:moveTo>
                <a:lnTo>
                  <a:pt x="158547" y="18133"/>
                </a:lnTo>
                <a:lnTo>
                  <a:pt x="161594" y="196406"/>
                </a:lnTo>
                <a:lnTo>
                  <a:pt x="173653" y="200936"/>
                </a:lnTo>
                <a:lnTo>
                  <a:pt x="180635" y="18133"/>
                </a:lnTo>
                <a:close/>
              </a:path>
            </a:pathLst>
          </a:custGeom>
          <a:solidFill>
            <a:srgbClr val="000000"/>
          </a:solidFill>
        </p:spPr>
        <p:txBody>
          <a:bodyPr wrap="square" lIns="0" tIns="0" rIns="0" bIns="0" rtlCol="0">
            <a:noAutofit/>
          </a:bodyPr>
          <a:lstStyle/>
          <a:p>
            <a:endParaRPr/>
          </a:p>
        </p:txBody>
      </p:sp>
      <p:sp>
        <p:nvSpPr>
          <p:cNvPr id="218" name="object 218"/>
          <p:cNvSpPr/>
          <p:nvPr/>
        </p:nvSpPr>
        <p:spPr>
          <a:xfrm>
            <a:off x="5826478" y="5639726"/>
            <a:ext cx="166164" cy="237189"/>
          </a:xfrm>
          <a:custGeom>
            <a:avLst/>
            <a:gdLst/>
            <a:ahLst/>
            <a:cxnLst/>
            <a:rect l="l" t="t" r="r" b="b"/>
            <a:pathLst>
              <a:path w="166164" h="237189">
                <a:moveTo>
                  <a:pt x="0" y="0"/>
                </a:moveTo>
                <a:lnTo>
                  <a:pt x="0" y="16623"/>
                </a:lnTo>
                <a:lnTo>
                  <a:pt x="149535" y="16623"/>
                </a:lnTo>
                <a:lnTo>
                  <a:pt x="140522" y="219069"/>
                </a:lnTo>
                <a:lnTo>
                  <a:pt x="9139" y="222089"/>
                </a:lnTo>
                <a:lnTo>
                  <a:pt x="4569" y="237189"/>
                </a:lnTo>
                <a:lnTo>
                  <a:pt x="166164" y="237189"/>
                </a:lnTo>
                <a:lnTo>
                  <a:pt x="158547" y="4530"/>
                </a:lnTo>
                <a:lnTo>
                  <a:pt x="0" y="0"/>
                </a:lnTo>
                <a:close/>
              </a:path>
            </a:pathLst>
          </a:custGeom>
          <a:solidFill>
            <a:srgbClr val="000000"/>
          </a:solidFill>
        </p:spPr>
        <p:txBody>
          <a:bodyPr wrap="square" lIns="0" tIns="0" rIns="0" bIns="0" rtlCol="0">
            <a:noAutofit/>
          </a:bodyPr>
          <a:lstStyle/>
          <a:p>
            <a:endParaRPr/>
          </a:p>
        </p:txBody>
      </p:sp>
      <p:sp>
        <p:nvSpPr>
          <p:cNvPr id="219" name="object 219"/>
          <p:cNvSpPr/>
          <p:nvPr/>
        </p:nvSpPr>
        <p:spPr>
          <a:xfrm>
            <a:off x="5835617" y="5892029"/>
            <a:ext cx="150931" cy="16623"/>
          </a:xfrm>
          <a:custGeom>
            <a:avLst/>
            <a:gdLst/>
            <a:ahLst/>
            <a:cxnLst/>
            <a:rect l="l" t="t" r="r" b="b"/>
            <a:pathLst>
              <a:path w="150931" h="16623">
                <a:moveTo>
                  <a:pt x="150931" y="0"/>
                </a:moveTo>
                <a:lnTo>
                  <a:pt x="0" y="3020"/>
                </a:lnTo>
                <a:lnTo>
                  <a:pt x="1523" y="16623"/>
                </a:lnTo>
                <a:lnTo>
                  <a:pt x="149408" y="16623"/>
                </a:lnTo>
                <a:lnTo>
                  <a:pt x="150931" y="0"/>
                </a:lnTo>
                <a:close/>
              </a:path>
            </a:pathLst>
          </a:custGeom>
          <a:solidFill>
            <a:srgbClr val="000000"/>
          </a:solidFill>
        </p:spPr>
        <p:txBody>
          <a:bodyPr wrap="square" lIns="0" tIns="0" rIns="0" bIns="0" rtlCol="0">
            <a:noAutofit/>
          </a:bodyPr>
          <a:lstStyle/>
          <a:p>
            <a:endParaRPr/>
          </a:p>
        </p:txBody>
      </p:sp>
      <p:sp>
        <p:nvSpPr>
          <p:cNvPr id="220" name="object 220"/>
          <p:cNvSpPr/>
          <p:nvPr/>
        </p:nvSpPr>
        <p:spPr>
          <a:xfrm>
            <a:off x="5187780" y="5870876"/>
            <a:ext cx="28701" cy="309709"/>
          </a:xfrm>
          <a:custGeom>
            <a:avLst/>
            <a:gdLst/>
            <a:ahLst/>
            <a:cxnLst/>
            <a:rect l="l" t="t" r="r" b="b"/>
            <a:pathLst>
              <a:path w="28701" h="309709">
                <a:moveTo>
                  <a:pt x="3021" y="0"/>
                </a:moveTo>
                <a:lnTo>
                  <a:pt x="0" y="308199"/>
                </a:lnTo>
                <a:lnTo>
                  <a:pt x="28701" y="309709"/>
                </a:lnTo>
                <a:lnTo>
                  <a:pt x="24169" y="1510"/>
                </a:lnTo>
                <a:lnTo>
                  <a:pt x="3021" y="0"/>
                </a:lnTo>
                <a:close/>
              </a:path>
            </a:pathLst>
          </a:custGeom>
          <a:solidFill>
            <a:srgbClr val="000000"/>
          </a:solidFill>
        </p:spPr>
        <p:txBody>
          <a:bodyPr wrap="square" lIns="0" tIns="0" rIns="0" bIns="0" rtlCol="0">
            <a:noAutofit/>
          </a:bodyPr>
          <a:lstStyle/>
          <a:p>
            <a:endParaRPr/>
          </a:p>
        </p:txBody>
      </p:sp>
      <p:sp>
        <p:nvSpPr>
          <p:cNvPr id="221" name="object 221"/>
          <p:cNvSpPr/>
          <p:nvPr/>
        </p:nvSpPr>
        <p:spPr>
          <a:xfrm>
            <a:off x="5143998" y="5857285"/>
            <a:ext cx="693142" cy="27193"/>
          </a:xfrm>
          <a:custGeom>
            <a:avLst/>
            <a:gdLst/>
            <a:ahLst/>
            <a:cxnLst/>
            <a:rect l="l" t="t" r="r" b="b"/>
            <a:pathLst>
              <a:path w="693142" h="27193">
                <a:moveTo>
                  <a:pt x="9063" y="0"/>
                </a:moveTo>
                <a:lnTo>
                  <a:pt x="0" y="18120"/>
                </a:lnTo>
                <a:lnTo>
                  <a:pt x="693142" y="27193"/>
                </a:lnTo>
                <a:lnTo>
                  <a:pt x="693142" y="4530"/>
                </a:lnTo>
                <a:lnTo>
                  <a:pt x="9063" y="0"/>
                </a:lnTo>
                <a:close/>
              </a:path>
            </a:pathLst>
          </a:custGeom>
          <a:solidFill>
            <a:srgbClr val="000000"/>
          </a:solidFill>
        </p:spPr>
        <p:txBody>
          <a:bodyPr wrap="square" lIns="0" tIns="0" rIns="0" bIns="0" rtlCol="0">
            <a:noAutofit/>
          </a:bodyPr>
          <a:lstStyle/>
          <a:p>
            <a:endParaRPr/>
          </a:p>
        </p:txBody>
      </p:sp>
      <p:sp>
        <p:nvSpPr>
          <p:cNvPr id="222" name="object 222"/>
          <p:cNvSpPr/>
          <p:nvPr/>
        </p:nvSpPr>
        <p:spPr>
          <a:xfrm>
            <a:off x="5150041" y="5789295"/>
            <a:ext cx="690019" cy="83090"/>
          </a:xfrm>
          <a:custGeom>
            <a:avLst/>
            <a:gdLst/>
            <a:ahLst/>
            <a:cxnLst/>
            <a:rect l="l" t="t" r="r" b="b"/>
            <a:pathLst>
              <a:path w="690019" h="83090">
                <a:moveTo>
                  <a:pt x="661271" y="30213"/>
                </a:moveTo>
                <a:lnTo>
                  <a:pt x="80022" y="30213"/>
                </a:lnTo>
                <a:lnTo>
                  <a:pt x="632642" y="42306"/>
                </a:lnTo>
                <a:lnTo>
                  <a:pt x="656888" y="83090"/>
                </a:lnTo>
                <a:lnTo>
                  <a:pt x="690019" y="78559"/>
                </a:lnTo>
                <a:lnTo>
                  <a:pt x="661271" y="30213"/>
                </a:lnTo>
                <a:close/>
              </a:path>
              <a:path w="690019" h="83090">
                <a:moveTo>
                  <a:pt x="643305" y="0"/>
                </a:moveTo>
                <a:lnTo>
                  <a:pt x="73980" y="0"/>
                </a:lnTo>
                <a:lnTo>
                  <a:pt x="0" y="74029"/>
                </a:lnTo>
                <a:lnTo>
                  <a:pt x="28688" y="77049"/>
                </a:lnTo>
                <a:lnTo>
                  <a:pt x="80022" y="30213"/>
                </a:lnTo>
                <a:lnTo>
                  <a:pt x="661271" y="30213"/>
                </a:lnTo>
                <a:lnTo>
                  <a:pt x="643305" y="0"/>
                </a:lnTo>
                <a:close/>
              </a:path>
            </a:pathLst>
          </a:custGeom>
          <a:solidFill>
            <a:srgbClr val="000000"/>
          </a:solidFill>
        </p:spPr>
        <p:txBody>
          <a:bodyPr wrap="square" lIns="0" tIns="0" rIns="0" bIns="0" rtlCol="0">
            <a:noAutofit/>
          </a:bodyPr>
          <a:lstStyle/>
          <a:p>
            <a:endParaRPr/>
          </a:p>
        </p:txBody>
      </p:sp>
      <p:sp>
        <p:nvSpPr>
          <p:cNvPr id="223" name="object 223"/>
          <p:cNvSpPr/>
          <p:nvPr/>
        </p:nvSpPr>
        <p:spPr>
          <a:xfrm>
            <a:off x="5788776" y="5866345"/>
            <a:ext cx="30211" cy="309709"/>
          </a:xfrm>
          <a:custGeom>
            <a:avLst/>
            <a:gdLst/>
            <a:ahLst/>
            <a:cxnLst/>
            <a:rect l="l" t="t" r="r" b="b"/>
            <a:pathLst>
              <a:path w="30211" h="309709">
                <a:moveTo>
                  <a:pt x="22595" y="0"/>
                </a:moveTo>
                <a:lnTo>
                  <a:pt x="0" y="6040"/>
                </a:lnTo>
                <a:lnTo>
                  <a:pt x="3046" y="309709"/>
                </a:lnTo>
                <a:lnTo>
                  <a:pt x="30211" y="308199"/>
                </a:lnTo>
                <a:lnTo>
                  <a:pt x="22595" y="0"/>
                </a:lnTo>
                <a:close/>
              </a:path>
            </a:pathLst>
          </a:custGeom>
          <a:solidFill>
            <a:srgbClr val="000000"/>
          </a:solidFill>
        </p:spPr>
        <p:txBody>
          <a:bodyPr wrap="square" lIns="0" tIns="0" rIns="0" bIns="0" rtlCol="0">
            <a:noAutofit/>
          </a:bodyPr>
          <a:lstStyle/>
          <a:p>
            <a:endParaRPr/>
          </a:p>
        </p:txBody>
      </p:sp>
      <p:sp>
        <p:nvSpPr>
          <p:cNvPr id="224" name="object 224"/>
          <p:cNvSpPr/>
          <p:nvPr/>
        </p:nvSpPr>
        <p:spPr>
          <a:xfrm>
            <a:off x="5735970" y="5875406"/>
            <a:ext cx="25641" cy="309709"/>
          </a:xfrm>
          <a:custGeom>
            <a:avLst/>
            <a:gdLst/>
            <a:ahLst/>
            <a:cxnLst/>
            <a:rect l="l" t="t" r="r" b="b"/>
            <a:pathLst>
              <a:path w="25641" h="309709">
                <a:moveTo>
                  <a:pt x="25641" y="0"/>
                </a:moveTo>
                <a:lnTo>
                  <a:pt x="10536" y="0"/>
                </a:lnTo>
                <a:lnTo>
                  <a:pt x="0" y="308199"/>
                </a:lnTo>
                <a:lnTo>
                  <a:pt x="22595" y="309709"/>
                </a:lnTo>
                <a:lnTo>
                  <a:pt x="25641" y="0"/>
                </a:lnTo>
                <a:close/>
              </a:path>
            </a:pathLst>
          </a:custGeom>
          <a:solidFill>
            <a:srgbClr val="000000"/>
          </a:solidFill>
        </p:spPr>
        <p:txBody>
          <a:bodyPr wrap="square" lIns="0" tIns="0" rIns="0" bIns="0" rtlCol="0">
            <a:noAutofit/>
          </a:bodyPr>
          <a:lstStyle/>
          <a:p>
            <a:endParaRPr/>
          </a:p>
        </p:txBody>
      </p:sp>
      <p:sp>
        <p:nvSpPr>
          <p:cNvPr id="225" name="object 225"/>
          <p:cNvSpPr/>
          <p:nvPr/>
        </p:nvSpPr>
        <p:spPr>
          <a:xfrm>
            <a:off x="5248190" y="5863325"/>
            <a:ext cx="24156" cy="317259"/>
          </a:xfrm>
          <a:custGeom>
            <a:avLst/>
            <a:gdLst/>
            <a:ahLst/>
            <a:cxnLst/>
            <a:rect l="l" t="t" r="r" b="b"/>
            <a:pathLst>
              <a:path w="24156" h="317259">
                <a:moveTo>
                  <a:pt x="0" y="0"/>
                </a:moveTo>
                <a:lnTo>
                  <a:pt x="0" y="317259"/>
                </a:lnTo>
                <a:lnTo>
                  <a:pt x="24156" y="306689"/>
                </a:lnTo>
                <a:lnTo>
                  <a:pt x="24156" y="7550"/>
                </a:lnTo>
                <a:lnTo>
                  <a:pt x="0" y="0"/>
                </a:lnTo>
                <a:close/>
              </a:path>
            </a:pathLst>
          </a:custGeom>
          <a:solidFill>
            <a:srgbClr val="000000"/>
          </a:solidFill>
        </p:spPr>
        <p:txBody>
          <a:bodyPr wrap="square" lIns="0" tIns="0" rIns="0" bIns="0" rtlCol="0">
            <a:noAutofit/>
          </a:bodyPr>
          <a:lstStyle/>
          <a:p>
            <a:endParaRPr/>
          </a:p>
        </p:txBody>
      </p:sp>
      <p:sp>
        <p:nvSpPr>
          <p:cNvPr id="226" name="object 226"/>
          <p:cNvSpPr/>
          <p:nvPr/>
        </p:nvSpPr>
        <p:spPr>
          <a:xfrm>
            <a:off x="5805406" y="5997782"/>
            <a:ext cx="504331" cy="43816"/>
          </a:xfrm>
          <a:custGeom>
            <a:avLst/>
            <a:gdLst/>
            <a:ahLst/>
            <a:cxnLst/>
            <a:rect l="l" t="t" r="r" b="b"/>
            <a:pathLst>
              <a:path w="504331" h="43816">
                <a:moveTo>
                  <a:pt x="0" y="0"/>
                </a:moveTo>
                <a:lnTo>
                  <a:pt x="0" y="43816"/>
                </a:lnTo>
                <a:lnTo>
                  <a:pt x="496715" y="37776"/>
                </a:lnTo>
                <a:lnTo>
                  <a:pt x="504331" y="22663"/>
                </a:lnTo>
                <a:lnTo>
                  <a:pt x="0" y="0"/>
                </a:lnTo>
                <a:close/>
              </a:path>
            </a:pathLst>
          </a:custGeom>
          <a:solidFill>
            <a:srgbClr val="000000"/>
          </a:solidFill>
        </p:spPr>
        <p:txBody>
          <a:bodyPr wrap="square" lIns="0" tIns="0" rIns="0" bIns="0" rtlCol="0">
            <a:noAutofit/>
          </a:bodyPr>
          <a:lstStyle/>
          <a:p>
            <a:endParaRPr/>
          </a:p>
        </p:txBody>
      </p:sp>
      <p:sp>
        <p:nvSpPr>
          <p:cNvPr id="227" name="object 227"/>
          <p:cNvSpPr/>
          <p:nvPr/>
        </p:nvSpPr>
        <p:spPr>
          <a:xfrm>
            <a:off x="7692873" y="6020445"/>
            <a:ext cx="264288" cy="176762"/>
          </a:xfrm>
          <a:custGeom>
            <a:avLst/>
            <a:gdLst/>
            <a:ahLst/>
            <a:cxnLst/>
            <a:rect l="l" t="t" r="r" b="b"/>
            <a:pathLst>
              <a:path w="264288" h="176762">
                <a:moveTo>
                  <a:pt x="0" y="0"/>
                </a:moveTo>
                <a:lnTo>
                  <a:pt x="217447" y="169200"/>
                </a:lnTo>
                <a:lnTo>
                  <a:pt x="264288" y="176762"/>
                </a:lnTo>
                <a:lnTo>
                  <a:pt x="18152" y="1510"/>
                </a:lnTo>
                <a:lnTo>
                  <a:pt x="0" y="0"/>
                </a:lnTo>
                <a:close/>
              </a:path>
            </a:pathLst>
          </a:custGeom>
          <a:solidFill>
            <a:srgbClr val="000000"/>
          </a:solidFill>
        </p:spPr>
        <p:txBody>
          <a:bodyPr wrap="square" lIns="0" tIns="0" rIns="0" bIns="0" rtlCol="0">
            <a:noAutofit/>
          </a:bodyPr>
          <a:lstStyle/>
          <a:p>
            <a:endParaRPr/>
          </a:p>
        </p:txBody>
      </p:sp>
      <p:sp>
        <p:nvSpPr>
          <p:cNvPr id="228" name="object 228"/>
          <p:cNvSpPr/>
          <p:nvPr/>
        </p:nvSpPr>
        <p:spPr>
          <a:xfrm>
            <a:off x="7594749" y="6064262"/>
            <a:ext cx="185712" cy="15100"/>
          </a:xfrm>
          <a:custGeom>
            <a:avLst/>
            <a:gdLst/>
            <a:ahLst/>
            <a:cxnLst/>
            <a:rect l="l" t="t" r="r" b="b"/>
            <a:pathLst>
              <a:path w="185712" h="15100">
                <a:moveTo>
                  <a:pt x="4442" y="0"/>
                </a:moveTo>
                <a:lnTo>
                  <a:pt x="0" y="13590"/>
                </a:lnTo>
                <a:lnTo>
                  <a:pt x="185712" y="15100"/>
                </a:lnTo>
                <a:lnTo>
                  <a:pt x="169083" y="3020"/>
                </a:lnTo>
                <a:lnTo>
                  <a:pt x="4442" y="0"/>
                </a:lnTo>
                <a:close/>
              </a:path>
            </a:pathLst>
          </a:custGeom>
          <a:solidFill>
            <a:srgbClr val="000000"/>
          </a:solidFill>
        </p:spPr>
        <p:txBody>
          <a:bodyPr wrap="square" lIns="0" tIns="0" rIns="0" bIns="0" rtlCol="0">
            <a:noAutofit/>
          </a:bodyPr>
          <a:lstStyle/>
          <a:p>
            <a:endParaRPr/>
          </a:p>
        </p:txBody>
      </p:sp>
      <p:sp>
        <p:nvSpPr>
          <p:cNvPr id="229" name="object 229"/>
          <p:cNvSpPr/>
          <p:nvPr/>
        </p:nvSpPr>
        <p:spPr>
          <a:xfrm>
            <a:off x="7624961" y="6127708"/>
            <a:ext cx="241566" cy="18133"/>
          </a:xfrm>
          <a:custGeom>
            <a:avLst/>
            <a:gdLst/>
            <a:ahLst/>
            <a:cxnLst/>
            <a:rect l="l" t="t" r="r" b="b"/>
            <a:pathLst>
              <a:path w="241566" h="18133">
                <a:moveTo>
                  <a:pt x="0" y="0"/>
                </a:moveTo>
                <a:lnTo>
                  <a:pt x="0" y="18133"/>
                </a:lnTo>
                <a:lnTo>
                  <a:pt x="241566" y="16623"/>
                </a:lnTo>
                <a:lnTo>
                  <a:pt x="226460" y="3020"/>
                </a:lnTo>
                <a:lnTo>
                  <a:pt x="231030" y="3020"/>
                </a:lnTo>
                <a:lnTo>
                  <a:pt x="0" y="0"/>
                </a:lnTo>
                <a:close/>
              </a:path>
            </a:pathLst>
          </a:custGeom>
          <a:solidFill>
            <a:srgbClr val="000000"/>
          </a:solidFill>
        </p:spPr>
        <p:txBody>
          <a:bodyPr wrap="square" lIns="0" tIns="0" rIns="0" bIns="0" rtlCol="0">
            <a:noAutofit/>
          </a:bodyPr>
          <a:lstStyle/>
          <a:p>
            <a:endParaRPr/>
          </a:p>
        </p:txBody>
      </p:sp>
      <p:sp>
        <p:nvSpPr>
          <p:cNvPr id="230" name="object 230"/>
          <p:cNvSpPr/>
          <p:nvPr/>
        </p:nvSpPr>
        <p:spPr>
          <a:xfrm>
            <a:off x="7621914" y="6102025"/>
            <a:ext cx="185712" cy="13603"/>
          </a:xfrm>
          <a:custGeom>
            <a:avLst/>
            <a:gdLst/>
            <a:ahLst/>
            <a:cxnLst/>
            <a:rect l="l" t="t" r="r" b="b"/>
            <a:pathLst>
              <a:path w="185712" h="13603">
                <a:moveTo>
                  <a:pt x="3046" y="0"/>
                </a:moveTo>
                <a:lnTo>
                  <a:pt x="0" y="12092"/>
                </a:lnTo>
                <a:lnTo>
                  <a:pt x="185712" y="13603"/>
                </a:lnTo>
                <a:lnTo>
                  <a:pt x="169083" y="1510"/>
                </a:lnTo>
                <a:lnTo>
                  <a:pt x="3046" y="0"/>
                </a:lnTo>
                <a:close/>
              </a:path>
            </a:pathLst>
          </a:custGeom>
          <a:solidFill>
            <a:srgbClr val="000000"/>
          </a:solidFill>
        </p:spPr>
        <p:txBody>
          <a:bodyPr wrap="square" lIns="0" tIns="0" rIns="0" bIns="0" rtlCol="0">
            <a:noAutofit/>
          </a:bodyPr>
          <a:lstStyle/>
          <a:p>
            <a:endParaRPr/>
          </a:p>
        </p:txBody>
      </p:sp>
      <p:sp>
        <p:nvSpPr>
          <p:cNvPr id="231" name="object 231"/>
          <p:cNvSpPr/>
          <p:nvPr/>
        </p:nvSpPr>
        <p:spPr>
          <a:xfrm>
            <a:off x="5622663" y="5583829"/>
            <a:ext cx="916581" cy="42306"/>
          </a:xfrm>
          <a:custGeom>
            <a:avLst/>
            <a:gdLst/>
            <a:ahLst/>
            <a:cxnLst/>
            <a:rect l="l" t="t" r="r" b="b"/>
            <a:pathLst>
              <a:path w="916581" h="42306">
                <a:moveTo>
                  <a:pt x="27177" y="0"/>
                </a:moveTo>
                <a:lnTo>
                  <a:pt x="0" y="42306"/>
                </a:lnTo>
                <a:lnTo>
                  <a:pt x="916581" y="37776"/>
                </a:lnTo>
                <a:lnTo>
                  <a:pt x="908965" y="1510"/>
                </a:lnTo>
                <a:lnTo>
                  <a:pt x="27177" y="0"/>
                </a:lnTo>
                <a:close/>
              </a:path>
            </a:pathLst>
          </a:custGeom>
          <a:solidFill>
            <a:srgbClr val="000000"/>
          </a:solidFill>
        </p:spPr>
        <p:txBody>
          <a:bodyPr wrap="square" lIns="0" tIns="0" rIns="0" bIns="0" rtlCol="0">
            <a:noAutofit/>
          </a:bodyPr>
          <a:lstStyle/>
          <a:p>
            <a:endParaRPr/>
          </a:p>
        </p:txBody>
      </p:sp>
      <p:sp>
        <p:nvSpPr>
          <p:cNvPr id="232" name="object 232"/>
          <p:cNvSpPr/>
          <p:nvPr/>
        </p:nvSpPr>
        <p:spPr>
          <a:xfrm>
            <a:off x="5749552" y="5526422"/>
            <a:ext cx="777633" cy="21153"/>
          </a:xfrm>
          <a:custGeom>
            <a:avLst/>
            <a:gdLst/>
            <a:ahLst/>
            <a:cxnLst/>
            <a:rect l="l" t="t" r="r" b="b"/>
            <a:pathLst>
              <a:path w="777633" h="21153">
                <a:moveTo>
                  <a:pt x="34654" y="0"/>
                </a:moveTo>
                <a:lnTo>
                  <a:pt x="0" y="16623"/>
                </a:lnTo>
                <a:lnTo>
                  <a:pt x="777633" y="21153"/>
                </a:lnTo>
                <a:lnTo>
                  <a:pt x="777633" y="4530"/>
                </a:lnTo>
                <a:lnTo>
                  <a:pt x="34654" y="0"/>
                </a:lnTo>
                <a:close/>
              </a:path>
            </a:pathLst>
          </a:custGeom>
          <a:solidFill>
            <a:srgbClr val="000000"/>
          </a:solidFill>
        </p:spPr>
        <p:txBody>
          <a:bodyPr wrap="square" lIns="0" tIns="0" rIns="0" bIns="0" rtlCol="0">
            <a:noAutofit/>
          </a:bodyPr>
          <a:lstStyle/>
          <a:p>
            <a:endParaRPr/>
          </a:p>
        </p:txBody>
      </p:sp>
      <p:sp>
        <p:nvSpPr>
          <p:cNvPr id="233" name="object 233"/>
          <p:cNvSpPr/>
          <p:nvPr/>
        </p:nvSpPr>
        <p:spPr>
          <a:xfrm>
            <a:off x="5809848" y="5482606"/>
            <a:ext cx="709720" cy="25683"/>
          </a:xfrm>
          <a:custGeom>
            <a:avLst/>
            <a:gdLst/>
            <a:ahLst/>
            <a:cxnLst/>
            <a:rect l="l" t="t" r="r" b="b"/>
            <a:pathLst>
              <a:path w="709720" h="25683">
                <a:moveTo>
                  <a:pt x="22722" y="0"/>
                </a:moveTo>
                <a:lnTo>
                  <a:pt x="0" y="25683"/>
                </a:lnTo>
                <a:lnTo>
                  <a:pt x="709720" y="21153"/>
                </a:lnTo>
                <a:lnTo>
                  <a:pt x="709720" y="7562"/>
                </a:lnTo>
                <a:lnTo>
                  <a:pt x="22722" y="0"/>
                </a:lnTo>
                <a:close/>
              </a:path>
            </a:pathLst>
          </a:custGeom>
          <a:solidFill>
            <a:srgbClr val="000000"/>
          </a:solidFill>
        </p:spPr>
        <p:txBody>
          <a:bodyPr wrap="square" lIns="0" tIns="0" rIns="0" bIns="0" rtlCol="0">
            <a:noAutofit/>
          </a:bodyPr>
          <a:lstStyle/>
          <a:p>
            <a:endParaRPr/>
          </a:p>
        </p:txBody>
      </p:sp>
      <p:sp>
        <p:nvSpPr>
          <p:cNvPr id="234" name="object 234"/>
          <p:cNvSpPr/>
          <p:nvPr/>
        </p:nvSpPr>
        <p:spPr>
          <a:xfrm>
            <a:off x="5799313" y="5644256"/>
            <a:ext cx="25641" cy="163172"/>
          </a:xfrm>
          <a:custGeom>
            <a:avLst/>
            <a:gdLst/>
            <a:ahLst/>
            <a:cxnLst/>
            <a:rect l="l" t="t" r="r" b="b"/>
            <a:pathLst>
              <a:path w="25641" h="163172">
                <a:moveTo>
                  <a:pt x="25641" y="0"/>
                </a:moveTo>
                <a:lnTo>
                  <a:pt x="0" y="1522"/>
                </a:lnTo>
                <a:lnTo>
                  <a:pt x="6093" y="1522"/>
                </a:lnTo>
                <a:lnTo>
                  <a:pt x="7616" y="163172"/>
                </a:lnTo>
                <a:lnTo>
                  <a:pt x="21198" y="149569"/>
                </a:lnTo>
                <a:lnTo>
                  <a:pt x="25641" y="0"/>
                </a:lnTo>
                <a:close/>
              </a:path>
            </a:pathLst>
          </a:custGeom>
          <a:solidFill>
            <a:srgbClr val="000000"/>
          </a:solidFill>
        </p:spPr>
        <p:txBody>
          <a:bodyPr wrap="square" lIns="0" tIns="0" rIns="0" bIns="0" rtlCol="0">
            <a:noAutofit/>
          </a:bodyPr>
          <a:lstStyle/>
          <a:p>
            <a:endParaRPr/>
          </a:p>
        </p:txBody>
      </p:sp>
      <p:sp>
        <p:nvSpPr>
          <p:cNvPr id="235" name="object 235"/>
          <p:cNvSpPr/>
          <p:nvPr/>
        </p:nvSpPr>
        <p:spPr>
          <a:xfrm>
            <a:off x="4967323" y="5703185"/>
            <a:ext cx="157037" cy="196393"/>
          </a:xfrm>
          <a:custGeom>
            <a:avLst/>
            <a:gdLst/>
            <a:ahLst/>
            <a:cxnLst/>
            <a:rect l="l" t="t" r="r" b="b"/>
            <a:pathLst>
              <a:path w="157037" h="196393">
                <a:moveTo>
                  <a:pt x="13595" y="0"/>
                </a:moveTo>
                <a:lnTo>
                  <a:pt x="0" y="4530"/>
                </a:lnTo>
                <a:lnTo>
                  <a:pt x="4531" y="196393"/>
                </a:lnTo>
                <a:lnTo>
                  <a:pt x="157037" y="194883"/>
                </a:lnTo>
                <a:lnTo>
                  <a:pt x="157037" y="173730"/>
                </a:lnTo>
                <a:lnTo>
                  <a:pt x="18127" y="173730"/>
                </a:lnTo>
                <a:lnTo>
                  <a:pt x="13595" y="0"/>
                </a:lnTo>
                <a:close/>
              </a:path>
              <a:path w="157037" h="196393">
                <a:moveTo>
                  <a:pt x="157037" y="10570"/>
                </a:moveTo>
                <a:lnTo>
                  <a:pt x="131370" y="18120"/>
                </a:lnTo>
                <a:lnTo>
                  <a:pt x="135901" y="169200"/>
                </a:lnTo>
                <a:lnTo>
                  <a:pt x="18127" y="173730"/>
                </a:lnTo>
                <a:lnTo>
                  <a:pt x="157037" y="173730"/>
                </a:lnTo>
                <a:lnTo>
                  <a:pt x="157037" y="10570"/>
                </a:lnTo>
                <a:close/>
              </a:path>
            </a:pathLst>
          </a:custGeom>
          <a:solidFill>
            <a:srgbClr val="000000"/>
          </a:solidFill>
        </p:spPr>
        <p:txBody>
          <a:bodyPr wrap="square" lIns="0" tIns="0" rIns="0" bIns="0" rtlCol="0">
            <a:noAutofit/>
          </a:bodyPr>
          <a:lstStyle/>
          <a:p>
            <a:endParaRPr/>
          </a:p>
        </p:txBody>
      </p:sp>
      <p:sp>
        <p:nvSpPr>
          <p:cNvPr id="236" name="object 236"/>
          <p:cNvSpPr/>
          <p:nvPr/>
        </p:nvSpPr>
        <p:spPr>
          <a:xfrm>
            <a:off x="5796266" y="4783155"/>
            <a:ext cx="2127638" cy="33246"/>
          </a:xfrm>
          <a:custGeom>
            <a:avLst/>
            <a:gdLst/>
            <a:ahLst/>
            <a:cxnLst/>
            <a:rect l="l" t="t" r="r" b="b"/>
            <a:pathLst>
              <a:path w="2127638" h="33246">
                <a:moveTo>
                  <a:pt x="2103392" y="0"/>
                </a:moveTo>
                <a:lnTo>
                  <a:pt x="13582" y="3045"/>
                </a:lnTo>
                <a:lnTo>
                  <a:pt x="0" y="30200"/>
                </a:lnTo>
                <a:lnTo>
                  <a:pt x="2127638" y="33246"/>
                </a:lnTo>
                <a:lnTo>
                  <a:pt x="2103392" y="0"/>
                </a:lnTo>
                <a:close/>
              </a:path>
            </a:pathLst>
          </a:custGeom>
          <a:solidFill>
            <a:srgbClr val="000000"/>
          </a:solidFill>
        </p:spPr>
        <p:txBody>
          <a:bodyPr wrap="square" lIns="0" tIns="0" rIns="0" bIns="0" rtlCol="0">
            <a:noAutofit/>
          </a:bodyPr>
          <a:lstStyle/>
          <a:p>
            <a:endParaRPr/>
          </a:p>
        </p:txBody>
      </p:sp>
      <p:sp>
        <p:nvSpPr>
          <p:cNvPr id="237" name="object 237"/>
          <p:cNvSpPr/>
          <p:nvPr/>
        </p:nvSpPr>
        <p:spPr>
          <a:xfrm>
            <a:off x="5840060" y="4730240"/>
            <a:ext cx="2014408" cy="21191"/>
          </a:xfrm>
          <a:custGeom>
            <a:avLst/>
            <a:gdLst/>
            <a:ahLst/>
            <a:cxnLst/>
            <a:rect l="l" t="t" r="r" b="b"/>
            <a:pathLst>
              <a:path w="2014408" h="21191">
                <a:moveTo>
                  <a:pt x="2005268" y="0"/>
                </a:moveTo>
                <a:lnTo>
                  <a:pt x="9139" y="9009"/>
                </a:lnTo>
                <a:lnTo>
                  <a:pt x="0" y="21191"/>
                </a:lnTo>
                <a:lnTo>
                  <a:pt x="2014408" y="21191"/>
                </a:lnTo>
                <a:lnTo>
                  <a:pt x="2005268" y="0"/>
                </a:lnTo>
                <a:close/>
              </a:path>
            </a:pathLst>
          </a:custGeom>
          <a:solidFill>
            <a:srgbClr val="000000"/>
          </a:solidFill>
        </p:spPr>
        <p:txBody>
          <a:bodyPr wrap="square" lIns="0" tIns="0" rIns="0" bIns="0" rtlCol="0">
            <a:noAutofit/>
          </a:bodyPr>
          <a:lstStyle/>
          <a:p>
            <a:endParaRPr/>
          </a:p>
        </p:txBody>
      </p:sp>
      <p:sp>
        <p:nvSpPr>
          <p:cNvPr id="238" name="object 238"/>
          <p:cNvSpPr/>
          <p:nvPr/>
        </p:nvSpPr>
        <p:spPr>
          <a:xfrm>
            <a:off x="5841583" y="4704608"/>
            <a:ext cx="2021897" cy="27155"/>
          </a:xfrm>
          <a:custGeom>
            <a:avLst/>
            <a:gdLst/>
            <a:ahLst/>
            <a:cxnLst/>
            <a:rect l="l" t="t" r="r" b="b"/>
            <a:pathLst>
              <a:path w="2021897" h="27155">
                <a:moveTo>
                  <a:pt x="2005268" y="0"/>
                </a:moveTo>
                <a:lnTo>
                  <a:pt x="9139" y="0"/>
                </a:lnTo>
                <a:lnTo>
                  <a:pt x="0" y="27155"/>
                </a:lnTo>
                <a:lnTo>
                  <a:pt x="2021897" y="16623"/>
                </a:lnTo>
                <a:lnTo>
                  <a:pt x="2005268" y="0"/>
                </a:lnTo>
                <a:close/>
              </a:path>
            </a:pathLst>
          </a:custGeom>
          <a:solidFill>
            <a:srgbClr val="000000"/>
          </a:solidFill>
        </p:spPr>
        <p:txBody>
          <a:bodyPr wrap="square" lIns="0" tIns="0" rIns="0" bIns="0" rtlCol="0">
            <a:noAutofit/>
          </a:bodyPr>
          <a:lstStyle/>
          <a:p>
            <a:endParaRPr/>
          </a:p>
        </p:txBody>
      </p:sp>
      <p:sp>
        <p:nvSpPr>
          <p:cNvPr id="239" name="object 239"/>
          <p:cNvSpPr/>
          <p:nvPr/>
        </p:nvSpPr>
        <p:spPr>
          <a:xfrm>
            <a:off x="6658568" y="4792164"/>
            <a:ext cx="37701" cy="639074"/>
          </a:xfrm>
          <a:custGeom>
            <a:avLst/>
            <a:gdLst/>
            <a:ahLst/>
            <a:cxnLst/>
            <a:rect l="l" t="t" r="r" b="b"/>
            <a:pathLst>
              <a:path w="37701" h="639074">
                <a:moveTo>
                  <a:pt x="0" y="0"/>
                </a:moveTo>
                <a:lnTo>
                  <a:pt x="16502" y="637564"/>
                </a:lnTo>
                <a:lnTo>
                  <a:pt x="37701" y="639074"/>
                </a:lnTo>
                <a:lnTo>
                  <a:pt x="21072" y="4568"/>
                </a:lnTo>
                <a:lnTo>
                  <a:pt x="0" y="0"/>
                </a:lnTo>
                <a:close/>
              </a:path>
            </a:pathLst>
          </a:custGeom>
          <a:solidFill>
            <a:srgbClr val="000000"/>
          </a:solidFill>
        </p:spPr>
        <p:txBody>
          <a:bodyPr wrap="square" lIns="0" tIns="0" rIns="0" bIns="0" rtlCol="0">
            <a:noAutofit/>
          </a:bodyPr>
          <a:lstStyle/>
          <a:p>
            <a:endParaRPr/>
          </a:p>
        </p:txBody>
      </p:sp>
      <p:sp>
        <p:nvSpPr>
          <p:cNvPr id="240" name="object 240"/>
          <p:cNvSpPr/>
          <p:nvPr/>
        </p:nvSpPr>
        <p:spPr>
          <a:xfrm>
            <a:off x="6823082" y="4798255"/>
            <a:ext cx="36304" cy="640546"/>
          </a:xfrm>
          <a:custGeom>
            <a:avLst/>
            <a:gdLst/>
            <a:ahLst/>
            <a:cxnLst/>
            <a:rect l="l" t="t" r="r" b="b"/>
            <a:pathLst>
              <a:path w="36304" h="640546">
                <a:moveTo>
                  <a:pt x="0" y="0"/>
                </a:moveTo>
                <a:lnTo>
                  <a:pt x="16629" y="637514"/>
                </a:lnTo>
                <a:lnTo>
                  <a:pt x="36304" y="640546"/>
                </a:lnTo>
                <a:lnTo>
                  <a:pt x="21198" y="5964"/>
                </a:lnTo>
                <a:lnTo>
                  <a:pt x="0" y="0"/>
                </a:lnTo>
                <a:close/>
              </a:path>
            </a:pathLst>
          </a:custGeom>
          <a:solidFill>
            <a:srgbClr val="000000"/>
          </a:solidFill>
        </p:spPr>
        <p:txBody>
          <a:bodyPr wrap="square" lIns="0" tIns="0" rIns="0" bIns="0" rtlCol="0">
            <a:noAutofit/>
          </a:bodyPr>
          <a:lstStyle/>
          <a:p>
            <a:endParaRPr/>
          </a:p>
        </p:txBody>
      </p:sp>
      <p:sp>
        <p:nvSpPr>
          <p:cNvPr id="241" name="object 241"/>
          <p:cNvSpPr/>
          <p:nvPr/>
        </p:nvSpPr>
        <p:spPr>
          <a:xfrm>
            <a:off x="7057159" y="4798255"/>
            <a:ext cx="36177" cy="639036"/>
          </a:xfrm>
          <a:custGeom>
            <a:avLst/>
            <a:gdLst/>
            <a:ahLst/>
            <a:cxnLst/>
            <a:rect l="l" t="t" r="r" b="b"/>
            <a:pathLst>
              <a:path w="36177" h="639036">
                <a:moveTo>
                  <a:pt x="0" y="0"/>
                </a:moveTo>
                <a:lnTo>
                  <a:pt x="15105" y="636004"/>
                </a:lnTo>
                <a:lnTo>
                  <a:pt x="36177" y="639036"/>
                </a:lnTo>
                <a:lnTo>
                  <a:pt x="19675" y="4568"/>
                </a:lnTo>
                <a:lnTo>
                  <a:pt x="0" y="0"/>
                </a:lnTo>
                <a:close/>
              </a:path>
            </a:pathLst>
          </a:custGeom>
          <a:solidFill>
            <a:srgbClr val="000000"/>
          </a:solidFill>
        </p:spPr>
        <p:txBody>
          <a:bodyPr wrap="square" lIns="0" tIns="0" rIns="0" bIns="0" rtlCol="0">
            <a:noAutofit/>
          </a:bodyPr>
          <a:lstStyle/>
          <a:p>
            <a:endParaRPr/>
          </a:p>
        </p:txBody>
      </p:sp>
      <p:sp>
        <p:nvSpPr>
          <p:cNvPr id="242" name="object 242"/>
          <p:cNvSpPr/>
          <p:nvPr/>
        </p:nvSpPr>
        <p:spPr>
          <a:xfrm>
            <a:off x="7144748" y="4811833"/>
            <a:ext cx="24118" cy="626969"/>
          </a:xfrm>
          <a:custGeom>
            <a:avLst/>
            <a:gdLst/>
            <a:ahLst/>
            <a:cxnLst/>
            <a:rect l="l" t="t" r="r" b="b"/>
            <a:pathLst>
              <a:path w="24118" h="626969">
                <a:moveTo>
                  <a:pt x="0" y="0"/>
                </a:moveTo>
                <a:lnTo>
                  <a:pt x="10536" y="623936"/>
                </a:lnTo>
                <a:lnTo>
                  <a:pt x="24118" y="626969"/>
                </a:lnTo>
                <a:lnTo>
                  <a:pt x="19548" y="4568"/>
                </a:lnTo>
                <a:lnTo>
                  <a:pt x="0" y="0"/>
                </a:lnTo>
                <a:close/>
              </a:path>
            </a:pathLst>
          </a:custGeom>
          <a:solidFill>
            <a:srgbClr val="000000"/>
          </a:solidFill>
        </p:spPr>
        <p:txBody>
          <a:bodyPr wrap="square" lIns="0" tIns="0" rIns="0" bIns="0" rtlCol="0">
            <a:noAutofit/>
          </a:bodyPr>
          <a:lstStyle/>
          <a:p>
            <a:endParaRPr/>
          </a:p>
        </p:txBody>
      </p:sp>
      <p:sp>
        <p:nvSpPr>
          <p:cNvPr id="243" name="object 243"/>
          <p:cNvSpPr/>
          <p:nvPr/>
        </p:nvSpPr>
        <p:spPr>
          <a:xfrm>
            <a:off x="6904577" y="4799778"/>
            <a:ext cx="34781" cy="635991"/>
          </a:xfrm>
          <a:custGeom>
            <a:avLst/>
            <a:gdLst/>
            <a:ahLst/>
            <a:cxnLst/>
            <a:rect l="l" t="t" r="r" b="b"/>
            <a:pathLst>
              <a:path w="34781" h="635991">
                <a:moveTo>
                  <a:pt x="0" y="0"/>
                </a:moveTo>
                <a:lnTo>
                  <a:pt x="15105" y="635991"/>
                </a:lnTo>
                <a:lnTo>
                  <a:pt x="34781" y="629951"/>
                </a:lnTo>
                <a:lnTo>
                  <a:pt x="19675" y="4441"/>
                </a:lnTo>
                <a:lnTo>
                  <a:pt x="0" y="0"/>
                </a:lnTo>
                <a:close/>
              </a:path>
            </a:pathLst>
          </a:custGeom>
          <a:solidFill>
            <a:srgbClr val="000000"/>
          </a:solidFill>
        </p:spPr>
        <p:txBody>
          <a:bodyPr wrap="square" lIns="0" tIns="0" rIns="0" bIns="0" rtlCol="0">
            <a:noAutofit/>
          </a:bodyPr>
          <a:lstStyle/>
          <a:p>
            <a:endParaRPr/>
          </a:p>
        </p:txBody>
      </p:sp>
      <p:sp>
        <p:nvSpPr>
          <p:cNvPr id="244" name="object 244"/>
          <p:cNvSpPr/>
          <p:nvPr/>
        </p:nvSpPr>
        <p:spPr>
          <a:xfrm>
            <a:off x="7294156" y="4801301"/>
            <a:ext cx="48364" cy="634468"/>
          </a:xfrm>
          <a:custGeom>
            <a:avLst/>
            <a:gdLst/>
            <a:ahLst/>
            <a:cxnLst/>
            <a:rect l="l" t="t" r="r" b="b"/>
            <a:pathLst>
              <a:path w="48364" h="634468">
                <a:moveTo>
                  <a:pt x="0" y="0"/>
                </a:moveTo>
                <a:lnTo>
                  <a:pt x="13709" y="634468"/>
                </a:lnTo>
                <a:lnTo>
                  <a:pt x="48364" y="634468"/>
                </a:lnTo>
                <a:lnTo>
                  <a:pt x="21198" y="5964"/>
                </a:lnTo>
                <a:lnTo>
                  <a:pt x="0" y="0"/>
                </a:lnTo>
                <a:close/>
              </a:path>
            </a:pathLst>
          </a:custGeom>
          <a:solidFill>
            <a:srgbClr val="000000"/>
          </a:solidFill>
        </p:spPr>
        <p:txBody>
          <a:bodyPr wrap="square" lIns="0" tIns="0" rIns="0" bIns="0" rtlCol="0">
            <a:noAutofit/>
          </a:bodyPr>
          <a:lstStyle/>
          <a:p>
            <a:endParaRPr/>
          </a:p>
        </p:txBody>
      </p:sp>
      <p:sp>
        <p:nvSpPr>
          <p:cNvPr id="245" name="object 245"/>
          <p:cNvSpPr/>
          <p:nvPr/>
        </p:nvSpPr>
        <p:spPr>
          <a:xfrm>
            <a:off x="6444040" y="4799778"/>
            <a:ext cx="36304" cy="696430"/>
          </a:xfrm>
          <a:custGeom>
            <a:avLst/>
            <a:gdLst/>
            <a:ahLst/>
            <a:cxnLst/>
            <a:rect l="l" t="t" r="r" b="b"/>
            <a:pathLst>
              <a:path w="36304" h="696430">
                <a:moveTo>
                  <a:pt x="22722" y="0"/>
                </a:moveTo>
                <a:lnTo>
                  <a:pt x="0" y="4441"/>
                </a:lnTo>
                <a:lnTo>
                  <a:pt x="9139" y="696430"/>
                </a:lnTo>
                <a:lnTo>
                  <a:pt x="36304" y="691900"/>
                </a:lnTo>
                <a:lnTo>
                  <a:pt x="22722" y="0"/>
                </a:lnTo>
                <a:close/>
              </a:path>
            </a:pathLst>
          </a:custGeom>
          <a:solidFill>
            <a:srgbClr val="000000"/>
          </a:solidFill>
        </p:spPr>
        <p:txBody>
          <a:bodyPr wrap="square" lIns="0" tIns="0" rIns="0" bIns="0" rtlCol="0">
            <a:noAutofit/>
          </a:bodyPr>
          <a:lstStyle/>
          <a:p>
            <a:endParaRPr/>
          </a:p>
        </p:txBody>
      </p:sp>
      <p:sp>
        <p:nvSpPr>
          <p:cNvPr id="246" name="object 246"/>
          <p:cNvSpPr/>
          <p:nvPr/>
        </p:nvSpPr>
        <p:spPr>
          <a:xfrm>
            <a:off x="7514650" y="4796733"/>
            <a:ext cx="58900" cy="681343"/>
          </a:xfrm>
          <a:custGeom>
            <a:avLst/>
            <a:gdLst/>
            <a:ahLst/>
            <a:cxnLst/>
            <a:rect l="l" t="t" r="r" b="b"/>
            <a:pathLst>
              <a:path w="58900" h="681343">
                <a:moveTo>
                  <a:pt x="3046" y="0"/>
                </a:moveTo>
                <a:lnTo>
                  <a:pt x="0" y="0"/>
                </a:lnTo>
                <a:lnTo>
                  <a:pt x="31734" y="673793"/>
                </a:lnTo>
                <a:lnTo>
                  <a:pt x="58900" y="681343"/>
                </a:lnTo>
                <a:lnTo>
                  <a:pt x="31734" y="7486"/>
                </a:lnTo>
                <a:lnTo>
                  <a:pt x="21198" y="4568"/>
                </a:lnTo>
                <a:lnTo>
                  <a:pt x="12059" y="3045"/>
                </a:lnTo>
                <a:lnTo>
                  <a:pt x="3046" y="0"/>
                </a:lnTo>
                <a:close/>
              </a:path>
            </a:pathLst>
          </a:custGeom>
          <a:solidFill>
            <a:srgbClr val="000000"/>
          </a:solidFill>
        </p:spPr>
        <p:txBody>
          <a:bodyPr wrap="square" lIns="0" tIns="0" rIns="0" bIns="0" rtlCol="0">
            <a:noAutofit/>
          </a:bodyPr>
          <a:lstStyle/>
          <a:p>
            <a:endParaRPr/>
          </a:p>
        </p:txBody>
      </p:sp>
      <p:sp>
        <p:nvSpPr>
          <p:cNvPr id="247" name="object 247"/>
          <p:cNvSpPr/>
          <p:nvPr/>
        </p:nvSpPr>
        <p:spPr>
          <a:xfrm>
            <a:off x="5951894" y="4802823"/>
            <a:ext cx="36177" cy="688855"/>
          </a:xfrm>
          <a:custGeom>
            <a:avLst/>
            <a:gdLst/>
            <a:ahLst/>
            <a:cxnLst/>
            <a:rect l="l" t="t" r="r" b="b"/>
            <a:pathLst>
              <a:path w="36177" h="688855">
                <a:moveTo>
                  <a:pt x="0" y="0"/>
                </a:moveTo>
                <a:lnTo>
                  <a:pt x="0" y="687345"/>
                </a:lnTo>
                <a:lnTo>
                  <a:pt x="36177" y="688855"/>
                </a:lnTo>
                <a:lnTo>
                  <a:pt x="34654" y="7486"/>
                </a:lnTo>
                <a:lnTo>
                  <a:pt x="0" y="0"/>
                </a:lnTo>
                <a:close/>
              </a:path>
            </a:pathLst>
          </a:custGeom>
          <a:solidFill>
            <a:srgbClr val="000000"/>
          </a:solidFill>
        </p:spPr>
        <p:txBody>
          <a:bodyPr wrap="square" lIns="0" tIns="0" rIns="0" bIns="0" rtlCol="0">
            <a:noAutofit/>
          </a:bodyPr>
          <a:lstStyle/>
          <a:p>
            <a:endParaRPr/>
          </a:p>
        </p:txBody>
      </p:sp>
      <p:sp>
        <p:nvSpPr>
          <p:cNvPr id="248" name="object 248"/>
          <p:cNvSpPr/>
          <p:nvPr/>
        </p:nvSpPr>
        <p:spPr>
          <a:xfrm>
            <a:off x="6059031" y="4807265"/>
            <a:ext cx="22722" cy="688944"/>
          </a:xfrm>
          <a:custGeom>
            <a:avLst/>
            <a:gdLst/>
            <a:ahLst/>
            <a:cxnLst/>
            <a:rect l="l" t="t" r="r" b="b"/>
            <a:pathLst>
              <a:path w="22722" h="688944">
                <a:moveTo>
                  <a:pt x="10536" y="0"/>
                </a:moveTo>
                <a:lnTo>
                  <a:pt x="0" y="687434"/>
                </a:lnTo>
                <a:lnTo>
                  <a:pt x="22722" y="688944"/>
                </a:lnTo>
                <a:lnTo>
                  <a:pt x="19675" y="4568"/>
                </a:lnTo>
                <a:lnTo>
                  <a:pt x="10536" y="0"/>
                </a:lnTo>
                <a:close/>
              </a:path>
            </a:pathLst>
          </a:custGeom>
          <a:solidFill>
            <a:srgbClr val="000000"/>
          </a:solidFill>
        </p:spPr>
        <p:txBody>
          <a:bodyPr wrap="square" lIns="0" tIns="0" rIns="0" bIns="0" rtlCol="0">
            <a:noAutofit/>
          </a:bodyPr>
          <a:lstStyle/>
          <a:p>
            <a:endParaRPr/>
          </a:p>
        </p:txBody>
      </p:sp>
      <p:sp>
        <p:nvSpPr>
          <p:cNvPr id="249" name="object 249"/>
          <p:cNvSpPr/>
          <p:nvPr/>
        </p:nvSpPr>
        <p:spPr>
          <a:xfrm>
            <a:off x="6207043" y="4807265"/>
            <a:ext cx="30211" cy="687434"/>
          </a:xfrm>
          <a:custGeom>
            <a:avLst/>
            <a:gdLst/>
            <a:ahLst/>
            <a:cxnLst/>
            <a:rect l="l" t="t" r="r" b="b"/>
            <a:pathLst>
              <a:path w="30211" h="687434">
                <a:moveTo>
                  <a:pt x="25641" y="0"/>
                </a:moveTo>
                <a:lnTo>
                  <a:pt x="0" y="0"/>
                </a:lnTo>
                <a:lnTo>
                  <a:pt x="13582" y="684414"/>
                </a:lnTo>
                <a:lnTo>
                  <a:pt x="30211" y="687434"/>
                </a:lnTo>
                <a:lnTo>
                  <a:pt x="28688" y="684414"/>
                </a:lnTo>
                <a:lnTo>
                  <a:pt x="28688" y="342993"/>
                </a:lnTo>
                <a:lnTo>
                  <a:pt x="27165" y="324848"/>
                </a:lnTo>
                <a:lnTo>
                  <a:pt x="27165" y="105829"/>
                </a:lnTo>
                <a:lnTo>
                  <a:pt x="25641" y="92124"/>
                </a:lnTo>
                <a:lnTo>
                  <a:pt x="25641" y="0"/>
                </a:lnTo>
                <a:close/>
              </a:path>
            </a:pathLst>
          </a:custGeom>
          <a:solidFill>
            <a:srgbClr val="000000"/>
          </a:solidFill>
        </p:spPr>
        <p:txBody>
          <a:bodyPr wrap="square" lIns="0" tIns="0" rIns="0" bIns="0" rtlCol="0">
            <a:noAutofit/>
          </a:bodyPr>
          <a:lstStyle/>
          <a:p>
            <a:endParaRPr/>
          </a:p>
        </p:txBody>
      </p:sp>
      <p:sp>
        <p:nvSpPr>
          <p:cNvPr id="250" name="object 250"/>
          <p:cNvSpPr/>
          <p:nvPr/>
        </p:nvSpPr>
        <p:spPr>
          <a:xfrm>
            <a:off x="6302121" y="4807265"/>
            <a:ext cx="31734" cy="696494"/>
          </a:xfrm>
          <a:custGeom>
            <a:avLst/>
            <a:gdLst/>
            <a:ahLst/>
            <a:cxnLst/>
            <a:rect l="l" t="t" r="r" b="b"/>
            <a:pathLst>
              <a:path w="31734" h="696494">
                <a:moveTo>
                  <a:pt x="0" y="0"/>
                </a:moveTo>
                <a:lnTo>
                  <a:pt x="7616" y="694984"/>
                </a:lnTo>
                <a:lnTo>
                  <a:pt x="31734" y="696494"/>
                </a:lnTo>
                <a:lnTo>
                  <a:pt x="18152" y="4568"/>
                </a:lnTo>
                <a:lnTo>
                  <a:pt x="0" y="0"/>
                </a:lnTo>
                <a:close/>
              </a:path>
            </a:pathLst>
          </a:custGeom>
          <a:solidFill>
            <a:srgbClr val="000000"/>
          </a:solidFill>
        </p:spPr>
        <p:txBody>
          <a:bodyPr wrap="square" lIns="0" tIns="0" rIns="0" bIns="0" rtlCol="0">
            <a:noAutofit/>
          </a:bodyPr>
          <a:lstStyle/>
          <a:p>
            <a:endParaRPr/>
          </a:p>
        </p:txBody>
      </p:sp>
      <p:sp>
        <p:nvSpPr>
          <p:cNvPr id="251" name="object 251"/>
          <p:cNvSpPr/>
          <p:nvPr/>
        </p:nvSpPr>
        <p:spPr>
          <a:xfrm>
            <a:off x="7709503" y="5172846"/>
            <a:ext cx="34654" cy="293149"/>
          </a:xfrm>
          <a:custGeom>
            <a:avLst/>
            <a:gdLst/>
            <a:ahLst/>
            <a:cxnLst/>
            <a:rect l="l" t="t" r="r" b="b"/>
            <a:pathLst>
              <a:path w="34654" h="293149">
                <a:moveTo>
                  <a:pt x="0" y="0"/>
                </a:moveTo>
                <a:lnTo>
                  <a:pt x="2919" y="291639"/>
                </a:lnTo>
                <a:lnTo>
                  <a:pt x="34654" y="293149"/>
                </a:lnTo>
                <a:lnTo>
                  <a:pt x="22595" y="6090"/>
                </a:lnTo>
                <a:lnTo>
                  <a:pt x="0" y="0"/>
                </a:lnTo>
                <a:close/>
              </a:path>
            </a:pathLst>
          </a:custGeom>
          <a:solidFill>
            <a:srgbClr val="000000"/>
          </a:solidFill>
        </p:spPr>
        <p:txBody>
          <a:bodyPr wrap="square" lIns="0" tIns="0" rIns="0" bIns="0" rtlCol="0">
            <a:noAutofit/>
          </a:bodyPr>
          <a:lstStyle/>
          <a:p>
            <a:endParaRPr/>
          </a:p>
        </p:txBody>
      </p:sp>
      <p:sp>
        <p:nvSpPr>
          <p:cNvPr id="252" name="object 252"/>
          <p:cNvSpPr/>
          <p:nvPr/>
        </p:nvSpPr>
        <p:spPr>
          <a:xfrm>
            <a:off x="7778939" y="5190992"/>
            <a:ext cx="34654" cy="275004"/>
          </a:xfrm>
          <a:custGeom>
            <a:avLst/>
            <a:gdLst/>
            <a:ahLst/>
            <a:cxnLst/>
            <a:rect l="l" t="t" r="r" b="b"/>
            <a:pathLst>
              <a:path w="34654" h="275004">
                <a:moveTo>
                  <a:pt x="0" y="0"/>
                </a:moveTo>
                <a:lnTo>
                  <a:pt x="12059" y="275004"/>
                </a:lnTo>
                <a:lnTo>
                  <a:pt x="34654" y="275004"/>
                </a:lnTo>
                <a:lnTo>
                  <a:pt x="25641" y="4568"/>
                </a:lnTo>
                <a:lnTo>
                  <a:pt x="0" y="0"/>
                </a:lnTo>
                <a:close/>
              </a:path>
            </a:pathLst>
          </a:custGeom>
          <a:solidFill>
            <a:srgbClr val="000000"/>
          </a:solidFill>
        </p:spPr>
        <p:txBody>
          <a:bodyPr wrap="square" lIns="0" tIns="0" rIns="0" bIns="0" rtlCol="0">
            <a:noAutofit/>
          </a:bodyPr>
          <a:lstStyle/>
          <a:p>
            <a:endParaRPr/>
          </a:p>
        </p:txBody>
      </p:sp>
      <p:sp>
        <p:nvSpPr>
          <p:cNvPr id="253" name="object 253"/>
          <p:cNvSpPr/>
          <p:nvPr/>
        </p:nvSpPr>
        <p:spPr>
          <a:xfrm>
            <a:off x="7926951" y="5203173"/>
            <a:ext cx="33131" cy="261312"/>
          </a:xfrm>
          <a:custGeom>
            <a:avLst/>
            <a:gdLst/>
            <a:ahLst/>
            <a:cxnLst/>
            <a:rect l="l" t="t" r="r" b="b"/>
            <a:pathLst>
              <a:path w="33131" h="261312">
                <a:moveTo>
                  <a:pt x="0" y="0"/>
                </a:moveTo>
                <a:lnTo>
                  <a:pt x="9012" y="256769"/>
                </a:lnTo>
                <a:lnTo>
                  <a:pt x="33131" y="261312"/>
                </a:lnTo>
                <a:lnTo>
                  <a:pt x="21072" y="1395"/>
                </a:lnTo>
                <a:lnTo>
                  <a:pt x="0" y="0"/>
                </a:lnTo>
                <a:close/>
              </a:path>
            </a:pathLst>
          </a:custGeom>
          <a:solidFill>
            <a:srgbClr val="000000"/>
          </a:solidFill>
        </p:spPr>
        <p:txBody>
          <a:bodyPr wrap="square" lIns="0" tIns="0" rIns="0" bIns="0" rtlCol="0">
            <a:noAutofit/>
          </a:bodyPr>
          <a:lstStyle/>
          <a:p>
            <a:endParaRPr/>
          </a:p>
        </p:txBody>
      </p:sp>
      <p:sp>
        <p:nvSpPr>
          <p:cNvPr id="254" name="object 254"/>
          <p:cNvSpPr/>
          <p:nvPr/>
        </p:nvSpPr>
        <p:spPr>
          <a:xfrm>
            <a:off x="5837140" y="4804219"/>
            <a:ext cx="14978" cy="317361"/>
          </a:xfrm>
          <a:custGeom>
            <a:avLst/>
            <a:gdLst/>
            <a:ahLst/>
            <a:cxnLst/>
            <a:rect l="l" t="t" r="r" b="b"/>
            <a:pathLst>
              <a:path w="14978" h="317361">
                <a:moveTo>
                  <a:pt x="0" y="0"/>
                </a:moveTo>
                <a:lnTo>
                  <a:pt x="0" y="314315"/>
                </a:lnTo>
                <a:lnTo>
                  <a:pt x="14978" y="317361"/>
                </a:lnTo>
                <a:lnTo>
                  <a:pt x="14978" y="13704"/>
                </a:lnTo>
                <a:lnTo>
                  <a:pt x="0" y="0"/>
                </a:lnTo>
                <a:close/>
              </a:path>
            </a:pathLst>
          </a:custGeom>
          <a:solidFill>
            <a:srgbClr val="000000"/>
          </a:solidFill>
        </p:spPr>
        <p:txBody>
          <a:bodyPr wrap="square" lIns="0" tIns="0" rIns="0" bIns="0" rtlCol="0">
            <a:noAutofit/>
          </a:bodyPr>
          <a:lstStyle/>
          <a:p>
            <a:endParaRPr/>
          </a:p>
        </p:txBody>
      </p:sp>
      <p:sp>
        <p:nvSpPr>
          <p:cNvPr id="255" name="object 255"/>
          <p:cNvSpPr/>
          <p:nvPr/>
        </p:nvSpPr>
        <p:spPr>
          <a:xfrm>
            <a:off x="5843107" y="5043034"/>
            <a:ext cx="116276" cy="16496"/>
          </a:xfrm>
          <a:custGeom>
            <a:avLst/>
            <a:gdLst/>
            <a:ahLst/>
            <a:cxnLst/>
            <a:rect l="l" t="t" r="r" b="b"/>
            <a:pathLst>
              <a:path w="116276" h="16496">
                <a:moveTo>
                  <a:pt x="0" y="0"/>
                </a:moveTo>
                <a:lnTo>
                  <a:pt x="1523" y="16496"/>
                </a:lnTo>
                <a:lnTo>
                  <a:pt x="116276" y="16496"/>
                </a:lnTo>
                <a:lnTo>
                  <a:pt x="114753" y="2918"/>
                </a:lnTo>
                <a:lnTo>
                  <a:pt x="0" y="0"/>
                </a:lnTo>
                <a:close/>
              </a:path>
            </a:pathLst>
          </a:custGeom>
          <a:solidFill>
            <a:srgbClr val="000000"/>
          </a:solidFill>
        </p:spPr>
        <p:txBody>
          <a:bodyPr wrap="square" lIns="0" tIns="0" rIns="0" bIns="0" rtlCol="0">
            <a:noAutofit/>
          </a:bodyPr>
          <a:lstStyle/>
          <a:p>
            <a:endParaRPr/>
          </a:p>
        </p:txBody>
      </p:sp>
      <p:sp>
        <p:nvSpPr>
          <p:cNvPr id="256" name="object 256"/>
          <p:cNvSpPr/>
          <p:nvPr/>
        </p:nvSpPr>
        <p:spPr>
          <a:xfrm>
            <a:off x="5846153" y="5077675"/>
            <a:ext cx="114753" cy="19668"/>
          </a:xfrm>
          <a:custGeom>
            <a:avLst/>
            <a:gdLst/>
            <a:ahLst/>
            <a:cxnLst/>
            <a:rect l="l" t="t" r="r" b="b"/>
            <a:pathLst>
              <a:path w="114753" h="19668">
                <a:moveTo>
                  <a:pt x="114753" y="0"/>
                </a:moveTo>
                <a:lnTo>
                  <a:pt x="0" y="1522"/>
                </a:lnTo>
                <a:lnTo>
                  <a:pt x="3046" y="19668"/>
                </a:lnTo>
                <a:lnTo>
                  <a:pt x="114753" y="18145"/>
                </a:lnTo>
                <a:lnTo>
                  <a:pt x="114753" y="0"/>
                </a:lnTo>
                <a:close/>
              </a:path>
            </a:pathLst>
          </a:custGeom>
          <a:solidFill>
            <a:srgbClr val="000000"/>
          </a:solidFill>
        </p:spPr>
        <p:txBody>
          <a:bodyPr wrap="square" lIns="0" tIns="0" rIns="0" bIns="0" rtlCol="0">
            <a:noAutofit/>
          </a:bodyPr>
          <a:lstStyle/>
          <a:p>
            <a:endParaRPr/>
          </a:p>
        </p:txBody>
      </p:sp>
      <p:sp>
        <p:nvSpPr>
          <p:cNvPr id="257" name="object 257"/>
          <p:cNvSpPr/>
          <p:nvPr/>
        </p:nvSpPr>
        <p:spPr>
          <a:xfrm>
            <a:off x="5903530" y="5203173"/>
            <a:ext cx="61946" cy="30200"/>
          </a:xfrm>
          <a:custGeom>
            <a:avLst/>
            <a:gdLst/>
            <a:ahLst/>
            <a:cxnLst/>
            <a:rect l="l" t="t" r="r" b="b"/>
            <a:pathLst>
              <a:path w="61946" h="30200">
                <a:moveTo>
                  <a:pt x="55853" y="0"/>
                </a:moveTo>
                <a:lnTo>
                  <a:pt x="3046" y="5964"/>
                </a:lnTo>
                <a:lnTo>
                  <a:pt x="0" y="30200"/>
                </a:lnTo>
                <a:lnTo>
                  <a:pt x="61946" y="27155"/>
                </a:lnTo>
                <a:lnTo>
                  <a:pt x="55853" y="0"/>
                </a:lnTo>
                <a:close/>
              </a:path>
            </a:pathLst>
          </a:custGeom>
          <a:solidFill>
            <a:srgbClr val="000000"/>
          </a:solidFill>
        </p:spPr>
        <p:txBody>
          <a:bodyPr wrap="square" lIns="0" tIns="0" rIns="0" bIns="0" rtlCol="0">
            <a:noAutofit/>
          </a:bodyPr>
          <a:lstStyle/>
          <a:p>
            <a:endParaRPr/>
          </a:p>
        </p:txBody>
      </p:sp>
      <p:sp>
        <p:nvSpPr>
          <p:cNvPr id="258" name="object 258"/>
          <p:cNvSpPr/>
          <p:nvPr/>
        </p:nvSpPr>
        <p:spPr>
          <a:xfrm>
            <a:off x="6069567" y="5207615"/>
            <a:ext cx="154104" cy="31723"/>
          </a:xfrm>
          <a:custGeom>
            <a:avLst/>
            <a:gdLst/>
            <a:ahLst/>
            <a:cxnLst/>
            <a:rect l="l" t="t" r="r" b="b"/>
            <a:pathLst>
              <a:path w="154104" h="31723">
                <a:moveTo>
                  <a:pt x="148011" y="0"/>
                </a:moveTo>
                <a:lnTo>
                  <a:pt x="4569" y="1522"/>
                </a:lnTo>
                <a:lnTo>
                  <a:pt x="0" y="25759"/>
                </a:lnTo>
                <a:lnTo>
                  <a:pt x="154104" y="31723"/>
                </a:lnTo>
                <a:lnTo>
                  <a:pt x="148011" y="0"/>
                </a:lnTo>
                <a:close/>
              </a:path>
            </a:pathLst>
          </a:custGeom>
          <a:solidFill>
            <a:srgbClr val="000000"/>
          </a:solidFill>
        </p:spPr>
        <p:txBody>
          <a:bodyPr wrap="square" lIns="0" tIns="0" rIns="0" bIns="0" rtlCol="0">
            <a:noAutofit/>
          </a:bodyPr>
          <a:lstStyle/>
          <a:p>
            <a:endParaRPr/>
          </a:p>
        </p:txBody>
      </p:sp>
      <p:sp>
        <p:nvSpPr>
          <p:cNvPr id="259" name="object 259"/>
          <p:cNvSpPr/>
          <p:nvPr/>
        </p:nvSpPr>
        <p:spPr>
          <a:xfrm>
            <a:off x="6065124" y="5033897"/>
            <a:ext cx="164514" cy="13577"/>
          </a:xfrm>
          <a:custGeom>
            <a:avLst/>
            <a:gdLst/>
            <a:ahLst/>
            <a:cxnLst/>
            <a:rect l="l" t="t" r="r" b="b"/>
            <a:pathLst>
              <a:path w="164514" h="13577">
                <a:moveTo>
                  <a:pt x="1523" y="0"/>
                </a:moveTo>
                <a:lnTo>
                  <a:pt x="0" y="13577"/>
                </a:lnTo>
                <a:lnTo>
                  <a:pt x="164514" y="13577"/>
                </a:lnTo>
                <a:lnTo>
                  <a:pt x="162990" y="1522"/>
                </a:lnTo>
                <a:lnTo>
                  <a:pt x="1523" y="0"/>
                </a:lnTo>
                <a:close/>
              </a:path>
            </a:pathLst>
          </a:custGeom>
          <a:solidFill>
            <a:srgbClr val="000000"/>
          </a:solidFill>
        </p:spPr>
        <p:txBody>
          <a:bodyPr wrap="square" lIns="0" tIns="0" rIns="0" bIns="0" rtlCol="0">
            <a:noAutofit/>
          </a:bodyPr>
          <a:lstStyle/>
          <a:p>
            <a:endParaRPr/>
          </a:p>
        </p:txBody>
      </p:sp>
      <p:sp>
        <p:nvSpPr>
          <p:cNvPr id="260" name="object 260"/>
          <p:cNvSpPr/>
          <p:nvPr/>
        </p:nvSpPr>
        <p:spPr>
          <a:xfrm>
            <a:off x="6068171" y="5062575"/>
            <a:ext cx="164514" cy="19668"/>
          </a:xfrm>
          <a:custGeom>
            <a:avLst/>
            <a:gdLst/>
            <a:ahLst/>
            <a:cxnLst/>
            <a:rect l="l" t="t" r="r" b="b"/>
            <a:pathLst>
              <a:path w="164514" h="19668">
                <a:moveTo>
                  <a:pt x="164514" y="0"/>
                </a:moveTo>
                <a:lnTo>
                  <a:pt x="1396" y="4568"/>
                </a:lnTo>
                <a:lnTo>
                  <a:pt x="0" y="19668"/>
                </a:lnTo>
                <a:lnTo>
                  <a:pt x="162990" y="19668"/>
                </a:lnTo>
                <a:lnTo>
                  <a:pt x="164514" y="0"/>
                </a:lnTo>
                <a:close/>
              </a:path>
            </a:pathLst>
          </a:custGeom>
          <a:solidFill>
            <a:srgbClr val="000000"/>
          </a:solidFill>
        </p:spPr>
        <p:txBody>
          <a:bodyPr wrap="square" lIns="0" tIns="0" rIns="0" bIns="0" rtlCol="0">
            <a:noAutofit/>
          </a:bodyPr>
          <a:lstStyle/>
          <a:p>
            <a:endParaRPr/>
          </a:p>
        </p:txBody>
      </p:sp>
      <p:sp>
        <p:nvSpPr>
          <p:cNvPr id="261" name="object 261"/>
          <p:cNvSpPr/>
          <p:nvPr/>
        </p:nvSpPr>
        <p:spPr>
          <a:xfrm>
            <a:off x="6321797" y="5210660"/>
            <a:ext cx="141918" cy="33246"/>
          </a:xfrm>
          <a:custGeom>
            <a:avLst/>
            <a:gdLst/>
            <a:ahLst/>
            <a:cxnLst/>
            <a:rect l="l" t="t" r="r" b="b"/>
            <a:pathLst>
              <a:path w="141918" h="33246">
                <a:moveTo>
                  <a:pt x="138872" y="0"/>
                </a:moveTo>
                <a:lnTo>
                  <a:pt x="0" y="1522"/>
                </a:lnTo>
                <a:lnTo>
                  <a:pt x="0" y="25632"/>
                </a:lnTo>
                <a:lnTo>
                  <a:pt x="141918" y="33246"/>
                </a:lnTo>
                <a:lnTo>
                  <a:pt x="138872" y="0"/>
                </a:lnTo>
                <a:close/>
              </a:path>
            </a:pathLst>
          </a:custGeom>
          <a:solidFill>
            <a:srgbClr val="000000"/>
          </a:solidFill>
        </p:spPr>
        <p:txBody>
          <a:bodyPr wrap="square" lIns="0" tIns="0" rIns="0" bIns="0" rtlCol="0">
            <a:noAutofit/>
          </a:bodyPr>
          <a:lstStyle/>
          <a:p>
            <a:endParaRPr/>
          </a:p>
        </p:txBody>
      </p:sp>
      <p:sp>
        <p:nvSpPr>
          <p:cNvPr id="262" name="object 262"/>
          <p:cNvSpPr/>
          <p:nvPr/>
        </p:nvSpPr>
        <p:spPr>
          <a:xfrm>
            <a:off x="6303644" y="5035420"/>
            <a:ext cx="164640" cy="13577"/>
          </a:xfrm>
          <a:custGeom>
            <a:avLst/>
            <a:gdLst/>
            <a:ahLst/>
            <a:cxnLst/>
            <a:rect l="l" t="t" r="r" b="b"/>
            <a:pathLst>
              <a:path w="164640" h="13577">
                <a:moveTo>
                  <a:pt x="1523" y="0"/>
                </a:moveTo>
                <a:lnTo>
                  <a:pt x="0" y="13577"/>
                </a:lnTo>
                <a:lnTo>
                  <a:pt x="164640" y="13577"/>
                </a:lnTo>
                <a:lnTo>
                  <a:pt x="163117" y="1522"/>
                </a:lnTo>
                <a:lnTo>
                  <a:pt x="1523" y="0"/>
                </a:lnTo>
                <a:close/>
              </a:path>
            </a:pathLst>
          </a:custGeom>
          <a:solidFill>
            <a:srgbClr val="000000"/>
          </a:solidFill>
        </p:spPr>
        <p:txBody>
          <a:bodyPr wrap="square" lIns="0" tIns="0" rIns="0" bIns="0" rtlCol="0">
            <a:noAutofit/>
          </a:bodyPr>
          <a:lstStyle/>
          <a:p>
            <a:endParaRPr/>
          </a:p>
        </p:txBody>
      </p:sp>
      <p:sp>
        <p:nvSpPr>
          <p:cNvPr id="263" name="object 263"/>
          <p:cNvSpPr/>
          <p:nvPr/>
        </p:nvSpPr>
        <p:spPr>
          <a:xfrm>
            <a:off x="6306691" y="5064098"/>
            <a:ext cx="164640" cy="19668"/>
          </a:xfrm>
          <a:custGeom>
            <a:avLst/>
            <a:gdLst/>
            <a:ahLst/>
            <a:cxnLst/>
            <a:rect l="l" t="t" r="r" b="b"/>
            <a:pathLst>
              <a:path w="164640" h="19668">
                <a:moveTo>
                  <a:pt x="161594" y="0"/>
                </a:moveTo>
                <a:lnTo>
                  <a:pt x="1523" y="0"/>
                </a:lnTo>
                <a:lnTo>
                  <a:pt x="0" y="19668"/>
                </a:lnTo>
                <a:lnTo>
                  <a:pt x="164640" y="19668"/>
                </a:lnTo>
                <a:lnTo>
                  <a:pt x="161594" y="0"/>
                </a:lnTo>
                <a:close/>
              </a:path>
            </a:pathLst>
          </a:custGeom>
          <a:solidFill>
            <a:srgbClr val="000000"/>
          </a:solidFill>
        </p:spPr>
        <p:txBody>
          <a:bodyPr wrap="square" lIns="0" tIns="0" rIns="0" bIns="0" rtlCol="0">
            <a:noAutofit/>
          </a:bodyPr>
          <a:lstStyle/>
          <a:p>
            <a:endParaRPr/>
          </a:p>
        </p:txBody>
      </p:sp>
      <p:sp>
        <p:nvSpPr>
          <p:cNvPr id="264" name="object 264"/>
          <p:cNvSpPr/>
          <p:nvPr/>
        </p:nvSpPr>
        <p:spPr>
          <a:xfrm>
            <a:off x="6678117" y="5068666"/>
            <a:ext cx="158547" cy="24109"/>
          </a:xfrm>
          <a:custGeom>
            <a:avLst/>
            <a:gdLst/>
            <a:ahLst/>
            <a:cxnLst/>
            <a:rect l="l" t="t" r="r" b="b"/>
            <a:pathLst>
              <a:path w="158547" h="24109">
                <a:moveTo>
                  <a:pt x="157024" y="0"/>
                </a:moveTo>
                <a:lnTo>
                  <a:pt x="0" y="0"/>
                </a:lnTo>
                <a:lnTo>
                  <a:pt x="1523" y="16623"/>
                </a:lnTo>
                <a:lnTo>
                  <a:pt x="158547" y="24109"/>
                </a:lnTo>
                <a:lnTo>
                  <a:pt x="157024" y="0"/>
                </a:lnTo>
                <a:close/>
              </a:path>
            </a:pathLst>
          </a:custGeom>
          <a:solidFill>
            <a:srgbClr val="000000"/>
          </a:solidFill>
        </p:spPr>
        <p:txBody>
          <a:bodyPr wrap="square" lIns="0" tIns="0" rIns="0" bIns="0" rtlCol="0">
            <a:noAutofit/>
          </a:bodyPr>
          <a:lstStyle/>
          <a:p>
            <a:endParaRPr/>
          </a:p>
        </p:txBody>
      </p:sp>
      <p:sp>
        <p:nvSpPr>
          <p:cNvPr id="265" name="object 265"/>
          <p:cNvSpPr/>
          <p:nvPr/>
        </p:nvSpPr>
        <p:spPr>
          <a:xfrm>
            <a:off x="6673674" y="5039988"/>
            <a:ext cx="162990" cy="18145"/>
          </a:xfrm>
          <a:custGeom>
            <a:avLst/>
            <a:gdLst/>
            <a:ahLst/>
            <a:cxnLst/>
            <a:rect l="l" t="t" r="r" b="b"/>
            <a:pathLst>
              <a:path w="162990" h="18145">
                <a:moveTo>
                  <a:pt x="159944" y="0"/>
                </a:moveTo>
                <a:lnTo>
                  <a:pt x="2919" y="4441"/>
                </a:lnTo>
                <a:lnTo>
                  <a:pt x="0" y="18145"/>
                </a:lnTo>
                <a:lnTo>
                  <a:pt x="162990" y="15100"/>
                </a:lnTo>
                <a:lnTo>
                  <a:pt x="159944" y="0"/>
                </a:lnTo>
                <a:close/>
              </a:path>
            </a:pathLst>
          </a:custGeom>
          <a:solidFill>
            <a:srgbClr val="000000"/>
          </a:solidFill>
        </p:spPr>
        <p:txBody>
          <a:bodyPr wrap="square" lIns="0" tIns="0" rIns="0" bIns="0" rtlCol="0">
            <a:noAutofit/>
          </a:bodyPr>
          <a:lstStyle/>
          <a:p>
            <a:endParaRPr/>
          </a:p>
        </p:txBody>
      </p:sp>
      <p:sp>
        <p:nvSpPr>
          <p:cNvPr id="266" name="object 266"/>
          <p:cNvSpPr/>
          <p:nvPr/>
        </p:nvSpPr>
        <p:spPr>
          <a:xfrm>
            <a:off x="6679640" y="5204569"/>
            <a:ext cx="163117" cy="36291"/>
          </a:xfrm>
          <a:custGeom>
            <a:avLst/>
            <a:gdLst/>
            <a:ahLst/>
            <a:cxnLst/>
            <a:rect l="l" t="t" r="r" b="b"/>
            <a:pathLst>
              <a:path w="163117" h="36291">
                <a:moveTo>
                  <a:pt x="160071" y="0"/>
                </a:moveTo>
                <a:lnTo>
                  <a:pt x="0" y="0"/>
                </a:lnTo>
                <a:lnTo>
                  <a:pt x="3046" y="27282"/>
                </a:lnTo>
                <a:lnTo>
                  <a:pt x="163117" y="36291"/>
                </a:lnTo>
                <a:lnTo>
                  <a:pt x="160071" y="0"/>
                </a:lnTo>
                <a:close/>
              </a:path>
            </a:pathLst>
          </a:custGeom>
          <a:solidFill>
            <a:srgbClr val="000000"/>
          </a:solidFill>
        </p:spPr>
        <p:txBody>
          <a:bodyPr wrap="square" lIns="0" tIns="0" rIns="0" bIns="0" rtlCol="0">
            <a:noAutofit/>
          </a:bodyPr>
          <a:lstStyle/>
          <a:p>
            <a:endParaRPr/>
          </a:p>
        </p:txBody>
      </p:sp>
      <p:sp>
        <p:nvSpPr>
          <p:cNvPr id="267" name="object 267"/>
          <p:cNvSpPr/>
          <p:nvPr/>
        </p:nvSpPr>
        <p:spPr>
          <a:xfrm>
            <a:off x="6925776" y="5203173"/>
            <a:ext cx="151058" cy="31723"/>
          </a:xfrm>
          <a:custGeom>
            <a:avLst/>
            <a:gdLst/>
            <a:ahLst/>
            <a:cxnLst/>
            <a:rect l="l" t="t" r="r" b="b"/>
            <a:pathLst>
              <a:path w="151058" h="31723">
                <a:moveTo>
                  <a:pt x="0" y="0"/>
                </a:moveTo>
                <a:lnTo>
                  <a:pt x="1523" y="31723"/>
                </a:lnTo>
                <a:lnTo>
                  <a:pt x="151058" y="30200"/>
                </a:lnTo>
                <a:lnTo>
                  <a:pt x="149535" y="4441"/>
                </a:lnTo>
                <a:lnTo>
                  <a:pt x="0" y="0"/>
                </a:lnTo>
                <a:close/>
              </a:path>
            </a:pathLst>
          </a:custGeom>
          <a:solidFill>
            <a:srgbClr val="000000"/>
          </a:solidFill>
        </p:spPr>
        <p:txBody>
          <a:bodyPr wrap="square" lIns="0" tIns="0" rIns="0" bIns="0" rtlCol="0">
            <a:noAutofit/>
          </a:bodyPr>
          <a:lstStyle/>
          <a:p>
            <a:endParaRPr/>
          </a:p>
        </p:txBody>
      </p:sp>
      <p:sp>
        <p:nvSpPr>
          <p:cNvPr id="268" name="object 268"/>
          <p:cNvSpPr/>
          <p:nvPr/>
        </p:nvSpPr>
        <p:spPr>
          <a:xfrm>
            <a:off x="6921206" y="5077735"/>
            <a:ext cx="152505" cy="0"/>
          </a:xfrm>
          <a:custGeom>
            <a:avLst/>
            <a:gdLst/>
            <a:ahLst/>
            <a:cxnLst/>
            <a:rect l="l" t="t" r="r" b="b"/>
            <a:pathLst>
              <a:path w="152505">
                <a:moveTo>
                  <a:pt x="0" y="0"/>
                </a:moveTo>
                <a:lnTo>
                  <a:pt x="152505" y="0"/>
                </a:lnTo>
              </a:path>
            </a:pathLst>
          </a:custGeom>
          <a:ln w="16377">
            <a:solidFill>
              <a:srgbClr val="000000"/>
            </a:solidFill>
          </a:ln>
        </p:spPr>
        <p:txBody>
          <a:bodyPr wrap="square" lIns="0" tIns="0" rIns="0" bIns="0" rtlCol="0">
            <a:noAutofit/>
          </a:bodyPr>
          <a:lstStyle/>
          <a:p>
            <a:endParaRPr/>
          </a:p>
        </p:txBody>
      </p:sp>
      <p:sp>
        <p:nvSpPr>
          <p:cNvPr id="269" name="object 269"/>
          <p:cNvSpPr/>
          <p:nvPr/>
        </p:nvSpPr>
        <p:spPr>
          <a:xfrm>
            <a:off x="6919683" y="5039988"/>
            <a:ext cx="152581" cy="19541"/>
          </a:xfrm>
          <a:custGeom>
            <a:avLst/>
            <a:gdLst/>
            <a:ahLst/>
            <a:cxnLst/>
            <a:rect l="l" t="t" r="r" b="b"/>
            <a:pathLst>
              <a:path w="152581" h="19541">
                <a:moveTo>
                  <a:pt x="144965" y="0"/>
                </a:moveTo>
                <a:lnTo>
                  <a:pt x="0" y="4441"/>
                </a:lnTo>
                <a:lnTo>
                  <a:pt x="1523" y="19541"/>
                </a:lnTo>
                <a:lnTo>
                  <a:pt x="152581" y="19541"/>
                </a:lnTo>
                <a:lnTo>
                  <a:pt x="144965" y="0"/>
                </a:lnTo>
                <a:close/>
              </a:path>
            </a:pathLst>
          </a:custGeom>
          <a:solidFill>
            <a:srgbClr val="000000"/>
          </a:solidFill>
        </p:spPr>
        <p:txBody>
          <a:bodyPr wrap="square" lIns="0" tIns="0" rIns="0" bIns="0" rtlCol="0">
            <a:noAutofit/>
          </a:bodyPr>
          <a:lstStyle/>
          <a:p>
            <a:endParaRPr/>
          </a:p>
        </p:txBody>
      </p:sp>
      <p:sp>
        <p:nvSpPr>
          <p:cNvPr id="270" name="object 270"/>
          <p:cNvSpPr/>
          <p:nvPr/>
        </p:nvSpPr>
        <p:spPr>
          <a:xfrm>
            <a:off x="7153761" y="5039988"/>
            <a:ext cx="152581" cy="19541"/>
          </a:xfrm>
          <a:custGeom>
            <a:avLst/>
            <a:gdLst/>
            <a:ahLst/>
            <a:cxnLst/>
            <a:rect l="l" t="t" r="r" b="b"/>
            <a:pathLst>
              <a:path w="152581" h="19541">
                <a:moveTo>
                  <a:pt x="151058" y="0"/>
                </a:moveTo>
                <a:lnTo>
                  <a:pt x="0" y="1522"/>
                </a:lnTo>
                <a:lnTo>
                  <a:pt x="0" y="16623"/>
                </a:lnTo>
                <a:lnTo>
                  <a:pt x="152581" y="19541"/>
                </a:lnTo>
                <a:lnTo>
                  <a:pt x="151058" y="0"/>
                </a:lnTo>
                <a:close/>
              </a:path>
            </a:pathLst>
          </a:custGeom>
          <a:solidFill>
            <a:srgbClr val="000000"/>
          </a:solidFill>
        </p:spPr>
        <p:txBody>
          <a:bodyPr wrap="square" lIns="0" tIns="0" rIns="0" bIns="0" rtlCol="0">
            <a:noAutofit/>
          </a:bodyPr>
          <a:lstStyle/>
          <a:p>
            <a:endParaRPr/>
          </a:p>
        </p:txBody>
      </p:sp>
      <p:sp>
        <p:nvSpPr>
          <p:cNvPr id="271" name="object 271"/>
          <p:cNvSpPr/>
          <p:nvPr/>
        </p:nvSpPr>
        <p:spPr>
          <a:xfrm>
            <a:off x="7153761" y="5070188"/>
            <a:ext cx="158547" cy="16623"/>
          </a:xfrm>
          <a:custGeom>
            <a:avLst/>
            <a:gdLst/>
            <a:ahLst/>
            <a:cxnLst/>
            <a:rect l="l" t="t" r="r" b="b"/>
            <a:pathLst>
              <a:path w="158547" h="16623">
                <a:moveTo>
                  <a:pt x="4569" y="0"/>
                </a:moveTo>
                <a:lnTo>
                  <a:pt x="0" y="16623"/>
                </a:lnTo>
                <a:lnTo>
                  <a:pt x="158547" y="15100"/>
                </a:lnTo>
                <a:lnTo>
                  <a:pt x="158547" y="3045"/>
                </a:lnTo>
                <a:lnTo>
                  <a:pt x="4569" y="0"/>
                </a:lnTo>
                <a:close/>
              </a:path>
            </a:pathLst>
          </a:custGeom>
          <a:solidFill>
            <a:srgbClr val="000000"/>
          </a:solidFill>
        </p:spPr>
        <p:txBody>
          <a:bodyPr wrap="square" lIns="0" tIns="0" rIns="0" bIns="0" rtlCol="0">
            <a:noAutofit/>
          </a:bodyPr>
          <a:lstStyle/>
          <a:p>
            <a:endParaRPr/>
          </a:p>
        </p:txBody>
      </p:sp>
      <p:sp>
        <p:nvSpPr>
          <p:cNvPr id="272" name="object 272"/>
          <p:cNvSpPr/>
          <p:nvPr/>
        </p:nvSpPr>
        <p:spPr>
          <a:xfrm>
            <a:off x="7153761" y="5206092"/>
            <a:ext cx="163117" cy="34768"/>
          </a:xfrm>
          <a:custGeom>
            <a:avLst/>
            <a:gdLst/>
            <a:ahLst/>
            <a:cxnLst/>
            <a:rect l="l" t="t" r="r" b="b"/>
            <a:pathLst>
              <a:path w="163117" h="34768">
                <a:moveTo>
                  <a:pt x="0" y="0"/>
                </a:moveTo>
                <a:lnTo>
                  <a:pt x="9139" y="24236"/>
                </a:lnTo>
                <a:lnTo>
                  <a:pt x="163117" y="34768"/>
                </a:lnTo>
                <a:lnTo>
                  <a:pt x="161594" y="1522"/>
                </a:lnTo>
                <a:lnTo>
                  <a:pt x="0" y="0"/>
                </a:lnTo>
                <a:close/>
              </a:path>
            </a:pathLst>
          </a:custGeom>
          <a:solidFill>
            <a:srgbClr val="000000"/>
          </a:solidFill>
        </p:spPr>
        <p:txBody>
          <a:bodyPr wrap="square" lIns="0" tIns="0" rIns="0" bIns="0" rtlCol="0">
            <a:noAutofit/>
          </a:bodyPr>
          <a:lstStyle/>
          <a:p>
            <a:endParaRPr/>
          </a:p>
        </p:txBody>
      </p:sp>
      <p:sp>
        <p:nvSpPr>
          <p:cNvPr id="273" name="object 273"/>
          <p:cNvSpPr/>
          <p:nvPr/>
        </p:nvSpPr>
        <p:spPr>
          <a:xfrm>
            <a:off x="7553875" y="5207615"/>
            <a:ext cx="169210" cy="34768"/>
          </a:xfrm>
          <a:custGeom>
            <a:avLst/>
            <a:gdLst/>
            <a:ahLst/>
            <a:cxnLst/>
            <a:rect l="l" t="t" r="r" b="b"/>
            <a:pathLst>
              <a:path w="169210" h="34768">
                <a:moveTo>
                  <a:pt x="169210" y="0"/>
                </a:moveTo>
                <a:lnTo>
                  <a:pt x="0" y="3045"/>
                </a:lnTo>
                <a:lnTo>
                  <a:pt x="4569" y="34768"/>
                </a:lnTo>
                <a:lnTo>
                  <a:pt x="4569" y="33246"/>
                </a:lnTo>
                <a:lnTo>
                  <a:pt x="86192" y="33246"/>
                </a:lnTo>
                <a:lnTo>
                  <a:pt x="99774" y="31723"/>
                </a:lnTo>
                <a:lnTo>
                  <a:pt x="114880" y="31723"/>
                </a:lnTo>
                <a:lnTo>
                  <a:pt x="128463" y="30200"/>
                </a:lnTo>
                <a:lnTo>
                  <a:pt x="142045" y="30200"/>
                </a:lnTo>
                <a:lnTo>
                  <a:pt x="151058" y="28677"/>
                </a:lnTo>
                <a:lnTo>
                  <a:pt x="169210" y="28677"/>
                </a:lnTo>
                <a:lnTo>
                  <a:pt x="169210" y="0"/>
                </a:lnTo>
                <a:close/>
              </a:path>
            </a:pathLst>
          </a:custGeom>
          <a:solidFill>
            <a:srgbClr val="000000"/>
          </a:solidFill>
        </p:spPr>
        <p:txBody>
          <a:bodyPr wrap="square" lIns="0" tIns="0" rIns="0" bIns="0" rtlCol="0">
            <a:noAutofit/>
          </a:bodyPr>
          <a:lstStyle/>
          <a:p>
            <a:endParaRPr/>
          </a:p>
        </p:txBody>
      </p:sp>
      <p:sp>
        <p:nvSpPr>
          <p:cNvPr id="274" name="object 274"/>
          <p:cNvSpPr/>
          <p:nvPr/>
        </p:nvSpPr>
        <p:spPr>
          <a:xfrm>
            <a:off x="6747553" y="4801301"/>
            <a:ext cx="19675" cy="247696"/>
          </a:xfrm>
          <a:custGeom>
            <a:avLst/>
            <a:gdLst/>
            <a:ahLst/>
            <a:cxnLst/>
            <a:rect l="l" t="t" r="r" b="b"/>
            <a:pathLst>
              <a:path w="19675" h="247696">
                <a:moveTo>
                  <a:pt x="0" y="0"/>
                </a:moveTo>
                <a:lnTo>
                  <a:pt x="4569" y="246173"/>
                </a:lnTo>
                <a:lnTo>
                  <a:pt x="19675" y="247696"/>
                </a:lnTo>
                <a:lnTo>
                  <a:pt x="12186" y="1522"/>
                </a:lnTo>
                <a:lnTo>
                  <a:pt x="0" y="0"/>
                </a:lnTo>
                <a:close/>
              </a:path>
            </a:pathLst>
          </a:custGeom>
          <a:solidFill>
            <a:srgbClr val="000000"/>
          </a:solidFill>
        </p:spPr>
        <p:txBody>
          <a:bodyPr wrap="square" lIns="0" tIns="0" rIns="0" bIns="0" rtlCol="0">
            <a:noAutofit/>
          </a:bodyPr>
          <a:lstStyle/>
          <a:p>
            <a:endParaRPr/>
          </a:p>
        </p:txBody>
      </p:sp>
      <p:sp>
        <p:nvSpPr>
          <p:cNvPr id="275" name="object 275"/>
          <p:cNvSpPr/>
          <p:nvPr/>
        </p:nvSpPr>
        <p:spPr>
          <a:xfrm>
            <a:off x="6143573" y="5221192"/>
            <a:ext cx="19675" cy="273506"/>
          </a:xfrm>
          <a:custGeom>
            <a:avLst/>
            <a:gdLst/>
            <a:ahLst/>
            <a:cxnLst/>
            <a:rect l="l" t="t" r="r" b="b"/>
            <a:pathLst>
              <a:path w="19675" h="273506">
                <a:moveTo>
                  <a:pt x="0" y="0"/>
                </a:moveTo>
                <a:lnTo>
                  <a:pt x="4569" y="268976"/>
                </a:lnTo>
                <a:lnTo>
                  <a:pt x="19675" y="273506"/>
                </a:lnTo>
                <a:lnTo>
                  <a:pt x="12059" y="6090"/>
                </a:lnTo>
                <a:lnTo>
                  <a:pt x="0" y="0"/>
                </a:lnTo>
                <a:close/>
              </a:path>
            </a:pathLst>
          </a:custGeom>
          <a:solidFill>
            <a:srgbClr val="000000"/>
          </a:solidFill>
        </p:spPr>
        <p:txBody>
          <a:bodyPr wrap="square" lIns="0" tIns="0" rIns="0" bIns="0" rtlCol="0">
            <a:noAutofit/>
          </a:bodyPr>
          <a:lstStyle/>
          <a:p>
            <a:endParaRPr/>
          </a:p>
        </p:txBody>
      </p:sp>
      <p:sp>
        <p:nvSpPr>
          <p:cNvPr id="276" name="object 276"/>
          <p:cNvSpPr/>
          <p:nvPr/>
        </p:nvSpPr>
        <p:spPr>
          <a:xfrm>
            <a:off x="6077184" y="5301262"/>
            <a:ext cx="150931" cy="18145"/>
          </a:xfrm>
          <a:custGeom>
            <a:avLst/>
            <a:gdLst/>
            <a:ahLst/>
            <a:cxnLst/>
            <a:rect l="l" t="t" r="r" b="b"/>
            <a:pathLst>
              <a:path w="150931" h="18145">
                <a:moveTo>
                  <a:pt x="0" y="0"/>
                </a:moveTo>
                <a:lnTo>
                  <a:pt x="1523" y="16623"/>
                </a:lnTo>
                <a:lnTo>
                  <a:pt x="150931" y="18145"/>
                </a:lnTo>
                <a:lnTo>
                  <a:pt x="149535" y="4568"/>
                </a:lnTo>
                <a:lnTo>
                  <a:pt x="0" y="0"/>
                </a:lnTo>
                <a:close/>
              </a:path>
            </a:pathLst>
          </a:custGeom>
          <a:solidFill>
            <a:srgbClr val="000000"/>
          </a:solidFill>
        </p:spPr>
        <p:txBody>
          <a:bodyPr wrap="square" lIns="0" tIns="0" rIns="0" bIns="0" rtlCol="0">
            <a:noAutofit/>
          </a:bodyPr>
          <a:lstStyle/>
          <a:p>
            <a:endParaRPr/>
          </a:p>
        </p:txBody>
      </p:sp>
      <p:sp>
        <p:nvSpPr>
          <p:cNvPr id="277" name="object 277"/>
          <p:cNvSpPr/>
          <p:nvPr/>
        </p:nvSpPr>
        <p:spPr>
          <a:xfrm>
            <a:off x="6078707" y="5414629"/>
            <a:ext cx="153978" cy="27193"/>
          </a:xfrm>
          <a:custGeom>
            <a:avLst/>
            <a:gdLst/>
            <a:ahLst/>
            <a:cxnLst/>
            <a:rect l="l" t="t" r="r" b="b"/>
            <a:pathLst>
              <a:path w="153978" h="27193">
                <a:moveTo>
                  <a:pt x="148011" y="0"/>
                </a:moveTo>
                <a:lnTo>
                  <a:pt x="1523" y="3020"/>
                </a:lnTo>
                <a:lnTo>
                  <a:pt x="0" y="27193"/>
                </a:lnTo>
                <a:lnTo>
                  <a:pt x="153978" y="19630"/>
                </a:lnTo>
                <a:lnTo>
                  <a:pt x="148011" y="0"/>
                </a:lnTo>
                <a:close/>
              </a:path>
            </a:pathLst>
          </a:custGeom>
          <a:solidFill>
            <a:srgbClr val="000000"/>
          </a:solidFill>
        </p:spPr>
        <p:txBody>
          <a:bodyPr wrap="square" lIns="0" tIns="0" rIns="0" bIns="0" rtlCol="0">
            <a:noAutofit/>
          </a:bodyPr>
          <a:lstStyle/>
          <a:p>
            <a:endParaRPr/>
          </a:p>
        </p:txBody>
      </p:sp>
      <p:sp>
        <p:nvSpPr>
          <p:cNvPr id="278" name="object 278"/>
          <p:cNvSpPr/>
          <p:nvPr/>
        </p:nvSpPr>
        <p:spPr>
          <a:xfrm>
            <a:off x="7217230" y="4814878"/>
            <a:ext cx="25641" cy="232596"/>
          </a:xfrm>
          <a:custGeom>
            <a:avLst/>
            <a:gdLst/>
            <a:ahLst/>
            <a:cxnLst/>
            <a:rect l="l" t="t" r="r" b="b"/>
            <a:pathLst>
              <a:path w="25641" h="232596">
                <a:moveTo>
                  <a:pt x="0" y="0"/>
                </a:moveTo>
                <a:lnTo>
                  <a:pt x="10536" y="232596"/>
                </a:lnTo>
                <a:lnTo>
                  <a:pt x="25641" y="229550"/>
                </a:lnTo>
                <a:lnTo>
                  <a:pt x="21072" y="1522"/>
                </a:lnTo>
                <a:lnTo>
                  <a:pt x="0" y="0"/>
                </a:lnTo>
                <a:close/>
              </a:path>
            </a:pathLst>
          </a:custGeom>
          <a:solidFill>
            <a:srgbClr val="000000"/>
          </a:solidFill>
        </p:spPr>
        <p:txBody>
          <a:bodyPr wrap="square" lIns="0" tIns="0" rIns="0" bIns="0" rtlCol="0">
            <a:noAutofit/>
          </a:bodyPr>
          <a:lstStyle/>
          <a:p>
            <a:endParaRPr/>
          </a:p>
        </p:txBody>
      </p:sp>
      <p:sp>
        <p:nvSpPr>
          <p:cNvPr id="279" name="object 279"/>
          <p:cNvSpPr/>
          <p:nvPr/>
        </p:nvSpPr>
        <p:spPr>
          <a:xfrm>
            <a:off x="7150713" y="4881371"/>
            <a:ext cx="151058" cy="19541"/>
          </a:xfrm>
          <a:custGeom>
            <a:avLst/>
            <a:gdLst/>
            <a:ahLst/>
            <a:cxnLst/>
            <a:rect l="l" t="t" r="r" b="b"/>
            <a:pathLst>
              <a:path w="151058" h="19541">
                <a:moveTo>
                  <a:pt x="151058" y="0"/>
                </a:moveTo>
                <a:lnTo>
                  <a:pt x="0" y="1522"/>
                </a:lnTo>
                <a:lnTo>
                  <a:pt x="7616" y="19541"/>
                </a:lnTo>
                <a:lnTo>
                  <a:pt x="148011" y="15100"/>
                </a:lnTo>
                <a:lnTo>
                  <a:pt x="151058" y="0"/>
                </a:lnTo>
                <a:close/>
              </a:path>
            </a:pathLst>
          </a:custGeom>
          <a:solidFill>
            <a:srgbClr val="000000"/>
          </a:solidFill>
        </p:spPr>
        <p:txBody>
          <a:bodyPr wrap="square" lIns="0" tIns="0" rIns="0" bIns="0" rtlCol="0">
            <a:noAutofit/>
          </a:bodyPr>
          <a:lstStyle/>
          <a:p>
            <a:endParaRPr/>
          </a:p>
        </p:txBody>
      </p:sp>
      <p:sp>
        <p:nvSpPr>
          <p:cNvPr id="280" name="object 280"/>
          <p:cNvSpPr/>
          <p:nvPr/>
        </p:nvSpPr>
        <p:spPr>
          <a:xfrm>
            <a:off x="7144748" y="4988596"/>
            <a:ext cx="157024" cy="22713"/>
          </a:xfrm>
          <a:custGeom>
            <a:avLst/>
            <a:gdLst/>
            <a:ahLst/>
            <a:cxnLst/>
            <a:rect l="l" t="t" r="r" b="b"/>
            <a:pathLst>
              <a:path w="157024" h="22713">
                <a:moveTo>
                  <a:pt x="0" y="0"/>
                </a:moveTo>
                <a:lnTo>
                  <a:pt x="9012" y="22713"/>
                </a:lnTo>
                <a:lnTo>
                  <a:pt x="157024" y="19668"/>
                </a:lnTo>
                <a:lnTo>
                  <a:pt x="153978" y="6090"/>
                </a:lnTo>
                <a:lnTo>
                  <a:pt x="0" y="0"/>
                </a:lnTo>
                <a:close/>
              </a:path>
            </a:pathLst>
          </a:custGeom>
          <a:solidFill>
            <a:srgbClr val="000000"/>
          </a:solidFill>
        </p:spPr>
        <p:txBody>
          <a:bodyPr wrap="square" lIns="0" tIns="0" rIns="0" bIns="0" rtlCol="0">
            <a:noAutofit/>
          </a:bodyPr>
          <a:lstStyle/>
          <a:p>
            <a:endParaRPr/>
          </a:p>
        </p:txBody>
      </p:sp>
      <p:sp>
        <p:nvSpPr>
          <p:cNvPr id="281" name="object 281"/>
          <p:cNvSpPr/>
          <p:nvPr/>
        </p:nvSpPr>
        <p:spPr>
          <a:xfrm>
            <a:off x="6678117" y="4881371"/>
            <a:ext cx="161594" cy="22587"/>
          </a:xfrm>
          <a:custGeom>
            <a:avLst/>
            <a:gdLst/>
            <a:ahLst/>
            <a:cxnLst/>
            <a:rect l="l" t="t" r="r" b="b"/>
            <a:pathLst>
              <a:path w="161594" h="22587">
                <a:moveTo>
                  <a:pt x="154104" y="0"/>
                </a:moveTo>
                <a:lnTo>
                  <a:pt x="90635" y="0"/>
                </a:lnTo>
                <a:lnTo>
                  <a:pt x="77052" y="1522"/>
                </a:lnTo>
                <a:lnTo>
                  <a:pt x="33258" y="1522"/>
                </a:lnTo>
                <a:lnTo>
                  <a:pt x="22722" y="2918"/>
                </a:lnTo>
                <a:lnTo>
                  <a:pt x="0" y="2918"/>
                </a:lnTo>
                <a:lnTo>
                  <a:pt x="0" y="22587"/>
                </a:lnTo>
                <a:lnTo>
                  <a:pt x="80099" y="22587"/>
                </a:lnTo>
                <a:lnTo>
                  <a:pt x="93681" y="21064"/>
                </a:lnTo>
                <a:lnTo>
                  <a:pt x="135952" y="21064"/>
                </a:lnTo>
                <a:lnTo>
                  <a:pt x="144965" y="19541"/>
                </a:lnTo>
                <a:lnTo>
                  <a:pt x="161594" y="19541"/>
                </a:lnTo>
                <a:lnTo>
                  <a:pt x="160071" y="13577"/>
                </a:lnTo>
                <a:lnTo>
                  <a:pt x="158547" y="7486"/>
                </a:lnTo>
                <a:lnTo>
                  <a:pt x="158547" y="1522"/>
                </a:lnTo>
                <a:lnTo>
                  <a:pt x="154104" y="0"/>
                </a:lnTo>
                <a:close/>
              </a:path>
            </a:pathLst>
          </a:custGeom>
          <a:solidFill>
            <a:srgbClr val="000000"/>
          </a:solidFill>
        </p:spPr>
        <p:txBody>
          <a:bodyPr wrap="square" lIns="0" tIns="0" rIns="0" bIns="0" rtlCol="0">
            <a:noAutofit/>
          </a:bodyPr>
          <a:lstStyle/>
          <a:p>
            <a:endParaRPr/>
          </a:p>
        </p:txBody>
      </p:sp>
      <p:sp>
        <p:nvSpPr>
          <p:cNvPr id="282" name="object 282"/>
          <p:cNvSpPr/>
          <p:nvPr/>
        </p:nvSpPr>
        <p:spPr>
          <a:xfrm>
            <a:off x="6377650" y="4805742"/>
            <a:ext cx="22595" cy="234245"/>
          </a:xfrm>
          <a:custGeom>
            <a:avLst/>
            <a:gdLst/>
            <a:ahLst/>
            <a:cxnLst/>
            <a:rect l="l" t="t" r="r" b="b"/>
            <a:pathLst>
              <a:path w="22595" h="234245">
                <a:moveTo>
                  <a:pt x="0" y="0"/>
                </a:moveTo>
                <a:lnTo>
                  <a:pt x="0" y="232723"/>
                </a:lnTo>
                <a:lnTo>
                  <a:pt x="22595" y="234245"/>
                </a:lnTo>
                <a:lnTo>
                  <a:pt x="13582" y="4568"/>
                </a:lnTo>
                <a:lnTo>
                  <a:pt x="0" y="0"/>
                </a:lnTo>
                <a:close/>
              </a:path>
            </a:pathLst>
          </a:custGeom>
          <a:solidFill>
            <a:srgbClr val="000000"/>
          </a:solidFill>
        </p:spPr>
        <p:txBody>
          <a:bodyPr wrap="square" lIns="0" tIns="0" rIns="0" bIns="0" rtlCol="0">
            <a:noAutofit/>
          </a:bodyPr>
          <a:lstStyle/>
          <a:p>
            <a:endParaRPr/>
          </a:p>
        </p:txBody>
      </p:sp>
      <p:sp>
        <p:nvSpPr>
          <p:cNvPr id="283" name="object 283"/>
          <p:cNvSpPr/>
          <p:nvPr/>
        </p:nvSpPr>
        <p:spPr>
          <a:xfrm>
            <a:off x="6142050" y="4805742"/>
            <a:ext cx="21198" cy="237291"/>
          </a:xfrm>
          <a:custGeom>
            <a:avLst/>
            <a:gdLst/>
            <a:ahLst/>
            <a:cxnLst/>
            <a:rect l="l" t="t" r="r" b="b"/>
            <a:pathLst>
              <a:path w="21198" h="237291">
                <a:moveTo>
                  <a:pt x="1523" y="0"/>
                </a:moveTo>
                <a:lnTo>
                  <a:pt x="0" y="235768"/>
                </a:lnTo>
                <a:lnTo>
                  <a:pt x="21198" y="237291"/>
                </a:lnTo>
                <a:lnTo>
                  <a:pt x="16629" y="1522"/>
                </a:lnTo>
                <a:lnTo>
                  <a:pt x="1523" y="0"/>
                </a:lnTo>
                <a:close/>
              </a:path>
            </a:pathLst>
          </a:custGeom>
          <a:solidFill>
            <a:srgbClr val="000000"/>
          </a:solidFill>
        </p:spPr>
        <p:txBody>
          <a:bodyPr wrap="square" lIns="0" tIns="0" rIns="0" bIns="0" rtlCol="0">
            <a:noAutofit/>
          </a:bodyPr>
          <a:lstStyle/>
          <a:p>
            <a:endParaRPr/>
          </a:p>
        </p:txBody>
      </p:sp>
      <p:sp>
        <p:nvSpPr>
          <p:cNvPr id="284" name="object 284"/>
          <p:cNvSpPr/>
          <p:nvPr/>
        </p:nvSpPr>
        <p:spPr>
          <a:xfrm>
            <a:off x="6714421" y="4982505"/>
            <a:ext cx="126812" cy="19668"/>
          </a:xfrm>
          <a:custGeom>
            <a:avLst/>
            <a:gdLst/>
            <a:ahLst/>
            <a:cxnLst/>
            <a:rect l="l" t="t" r="r" b="b"/>
            <a:pathLst>
              <a:path w="126812" h="19668">
                <a:moveTo>
                  <a:pt x="120719" y="0"/>
                </a:moveTo>
                <a:lnTo>
                  <a:pt x="0" y="3045"/>
                </a:lnTo>
                <a:lnTo>
                  <a:pt x="4442" y="13577"/>
                </a:lnTo>
                <a:lnTo>
                  <a:pt x="126812" y="19668"/>
                </a:lnTo>
                <a:lnTo>
                  <a:pt x="120719" y="0"/>
                </a:lnTo>
                <a:close/>
              </a:path>
            </a:pathLst>
          </a:custGeom>
          <a:solidFill>
            <a:srgbClr val="000000"/>
          </a:solidFill>
        </p:spPr>
        <p:txBody>
          <a:bodyPr wrap="square" lIns="0" tIns="0" rIns="0" bIns="0" rtlCol="0">
            <a:noAutofit/>
          </a:bodyPr>
          <a:lstStyle/>
          <a:p>
            <a:endParaRPr/>
          </a:p>
        </p:txBody>
      </p:sp>
      <p:sp>
        <p:nvSpPr>
          <p:cNvPr id="285" name="object 285"/>
          <p:cNvSpPr/>
          <p:nvPr/>
        </p:nvSpPr>
        <p:spPr>
          <a:xfrm>
            <a:off x="6071091" y="4863225"/>
            <a:ext cx="152581" cy="18145"/>
          </a:xfrm>
          <a:custGeom>
            <a:avLst/>
            <a:gdLst/>
            <a:ahLst/>
            <a:cxnLst/>
            <a:rect l="l" t="t" r="r" b="b"/>
            <a:pathLst>
              <a:path w="152581" h="18145">
                <a:moveTo>
                  <a:pt x="0" y="0"/>
                </a:moveTo>
                <a:lnTo>
                  <a:pt x="3046" y="16623"/>
                </a:lnTo>
                <a:lnTo>
                  <a:pt x="152581" y="18145"/>
                </a:lnTo>
                <a:lnTo>
                  <a:pt x="149535" y="4441"/>
                </a:lnTo>
                <a:lnTo>
                  <a:pt x="0" y="0"/>
                </a:lnTo>
                <a:close/>
              </a:path>
            </a:pathLst>
          </a:custGeom>
          <a:solidFill>
            <a:srgbClr val="000000"/>
          </a:solidFill>
        </p:spPr>
        <p:txBody>
          <a:bodyPr wrap="square" lIns="0" tIns="0" rIns="0" bIns="0" rtlCol="0">
            <a:noAutofit/>
          </a:bodyPr>
          <a:lstStyle/>
          <a:p>
            <a:endParaRPr/>
          </a:p>
        </p:txBody>
      </p:sp>
      <p:sp>
        <p:nvSpPr>
          <p:cNvPr id="286" name="object 286"/>
          <p:cNvSpPr/>
          <p:nvPr/>
        </p:nvSpPr>
        <p:spPr>
          <a:xfrm>
            <a:off x="6075660" y="4956873"/>
            <a:ext cx="153978" cy="27155"/>
          </a:xfrm>
          <a:custGeom>
            <a:avLst/>
            <a:gdLst/>
            <a:ahLst/>
            <a:cxnLst/>
            <a:rect l="l" t="t" r="r" b="b"/>
            <a:pathLst>
              <a:path w="153978" h="27155">
                <a:moveTo>
                  <a:pt x="146488" y="0"/>
                </a:moveTo>
                <a:lnTo>
                  <a:pt x="0" y="3045"/>
                </a:lnTo>
                <a:lnTo>
                  <a:pt x="0" y="27155"/>
                </a:lnTo>
                <a:lnTo>
                  <a:pt x="153978" y="19668"/>
                </a:lnTo>
                <a:lnTo>
                  <a:pt x="146488" y="0"/>
                </a:lnTo>
                <a:close/>
              </a:path>
            </a:pathLst>
          </a:custGeom>
          <a:solidFill>
            <a:srgbClr val="000000"/>
          </a:solidFill>
        </p:spPr>
        <p:txBody>
          <a:bodyPr wrap="square" lIns="0" tIns="0" rIns="0" bIns="0" rtlCol="0">
            <a:noAutofit/>
          </a:bodyPr>
          <a:lstStyle/>
          <a:p>
            <a:endParaRPr/>
          </a:p>
        </p:txBody>
      </p:sp>
      <p:sp>
        <p:nvSpPr>
          <p:cNvPr id="287" name="object 287"/>
          <p:cNvSpPr/>
          <p:nvPr/>
        </p:nvSpPr>
        <p:spPr>
          <a:xfrm>
            <a:off x="6305168" y="4858657"/>
            <a:ext cx="152454" cy="19668"/>
          </a:xfrm>
          <a:custGeom>
            <a:avLst/>
            <a:gdLst/>
            <a:ahLst/>
            <a:cxnLst/>
            <a:rect l="l" t="t" r="r" b="b"/>
            <a:pathLst>
              <a:path w="152454" h="19668">
                <a:moveTo>
                  <a:pt x="152454" y="0"/>
                </a:moveTo>
                <a:lnTo>
                  <a:pt x="0" y="1522"/>
                </a:lnTo>
                <a:lnTo>
                  <a:pt x="7616" y="19668"/>
                </a:lnTo>
                <a:lnTo>
                  <a:pt x="148011" y="15100"/>
                </a:lnTo>
                <a:lnTo>
                  <a:pt x="152454" y="0"/>
                </a:lnTo>
                <a:close/>
              </a:path>
            </a:pathLst>
          </a:custGeom>
          <a:solidFill>
            <a:srgbClr val="000000"/>
          </a:solidFill>
        </p:spPr>
        <p:txBody>
          <a:bodyPr wrap="square" lIns="0" tIns="0" rIns="0" bIns="0" rtlCol="0">
            <a:noAutofit/>
          </a:bodyPr>
          <a:lstStyle/>
          <a:p>
            <a:endParaRPr/>
          </a:p>
        </p:txBody>
      </p:sp>
      <p:sp>
        <p:nvSpPr>
          <p:cNvPr id="288" name="object 288"/>
          <p:cNvSpPr/>
          <p:nvPr/>
        </p:nvSpPr>
        <p:spPr>
          <a:xfrm>
            <a:off x="6299074" y="4965882"/>
            <a:ext cx="158547" cy="22713"/>
          </a:xfrm>
          <a:custGeom>
            <a:avLst/>
            <a:gdLst/>
            <a:ahLst/>
            <a:cxnLst/>
            <a:rect l="l" t="t" r="r" b="b"/>
            <a:pathLst>
              <a:path w="158547" h="22713">
                <a:moveTo>
                  <a:pt x="0" y="0"/>
                </a:moveTo>
                <a:lnTo>
                  <a:pt x="9139" y="22713"/>
                </a:lnTo>
                <a:lnTo>
                  <a:pt x="158547" y="19668"/>
                </a:lnTo>
                <a:lnTo>
                  <a:pt x="154104" y="6090"/>
                </a:lnTo>
                <a:lnTo>
                  <a:pt x="0" y="0"/>
                </a:lnTo>
                <a:close/>
              </a:path>
            </a:pathLst>
          </a:custGeom>
          <a:solidFill>
            <a:srgbClr val="000000"/>
          </a:solidFill>
        </p:spPr>
        <p:txBody>
          <a:bodyPr wrap="square" lIns="0" tIns="0" rIns="0" bIns="0" rtlCol="0">
            <a:noAutofit/>
          </a:bodyPr>
          <a:lstStyle/>
          <a:p>
            <a:endParaRPr/>
          </a:p>
        </p:txBody>
      </p:sp>
      <p:sp>
        <p:nvSpPr>
          <p:cNvPr id="289" name="object 289"/>
          <p:cNvSpPr/>
          <p:nvPr/>
        </p:nvSpPr>
        <p:spPr>
          <a:xfrm>
            <a:off x="6373080" y="5225760"/>
            <a:ext cx="30211" cy="268938"/>
          </a:xfrm>
          <a:custGeom>
            <a:avLst/>
            <a:gdLst/>
            <a:ahLst/>
            <a:cxnLst/>
            <a:rect l="l" t="t" r="r" b="b"/>
            <a:pathLst>
              <a:path w="30211" h="268938">
                <a:moveTo>
                  <a:pt x="15105" y="0"/>
                </a:moveTo>
                <a:lnTo>
                  <a:pt x="0" y="1522"/>
                </a:lnTo>
                <a:lnTo>
                  <a:pt x="12186" y="268938"/>
                </a:lnTo>
                <a:lnTo>
                  <a:pt x="30211" y="264408"/>
                </a:lnTo>
                <a:lnTo>
                  <a:pt x="15105" y="0"/>
                </a:lnTo>
                <a:close/>
              </a:path>
            </a:pathLst>
          </a:custGeom>
          <a:solidFill>
            <a:srgbClr val="000000"/>
          </a:solidFill>
        </p:spPr>
        <p:txBody>
          <a:bodyPr wrap="square" lIns="0" tIns="0" rIns="0" bIns="0" rtlCol="0">
            <a:noAutofit/>
          </a:bodyPr>
          <a:lstStyle/>
          <a:p>
            <a:endParaRPr/>
          </a:p>
        </p:txBody>
      </p:sp>
      <p:sp>
        <p:nvSpPr>
          <p:cNvPr id="290" name="object 290"/>
          <p:cNvSpPr/>
          <p:nvPr/>
        </p:nvSpPr>
        <p:spPr>
          <a:xfrm>
            <a:off x="6314180" y="5301262"/>
            <a:ext cx="144965" cy="21191"/>
          </a:xfrm>
          <a:custGeom>
            <a:avLst/>
            <a:gdLst/>
            <a:ahLst/>
            <a:cxnLst/>
            <a:rect l="l" t="t" r="r" b="b"/>
            <a:pathLst>
              <a:path w="144965" h="21191">
                <a:moveTo>
                  <a:pt x="144965" y="0"/>
                </a:moveTo>
                <a:lnTo>
                  <a:pt x="0" y="0"/>
                </a:lnTo>
                <a:lnTo>
                  <a:pt x="3046" y="13704"/>
                </a:lnTo>
                <a:lnTo>
                  <a:pt x="144965" y="21191"/>
                </a:lnTo>
                <a:lnTo>
                  <a:pt x="144965" y="0"/>
                </a:lnTo>
                <a:close/>
              </a:path>
            </a:pathLst>
          </a:custGeom>
          <a:solidFill>
            <a:srgbClr val="000000"/>
          </a:solidFill>
        </p:spPr>
        <p:txBody>
          <a:bodyPr wrap="square" lIns="0" tIns="0" rIns="0" bIns="0" rtlCol="0">
            <a:noAutofit/>
          </a:bodyPr>
          <a:lstStyle/>
          <a:p>
            <a:endParaRPr/>
          </a:p>
        </p:txBody>
      </p:sp>
      <p:sp>
        <p:nvSpPr>
          <p:cNvPr id="291" name="object 291"/>
          <p:cNvSpPr/>
          <p:nvPr/>
        </p:nvSpPr>
        <p:spPr>
          <a:xfrm>
            <a:off x="6314180" y="5416139"/>
            <a:ext cx="146488" cy="18120"/>
          </a:xfrm>
          <a:custGeom>
            <a:avLst/>
            <a:gdLst/>
            <a:ahLst/>
            <a:cxnLst/>
            <a:rect l="l" t="t" r="r" b="b"/>
            <a:pathLst>
              <a:path w="146488" h="18120">
                <a:moveTo>
                  <a:pt x="0" y="0"/>
                </a:moveTo>
                <a:lnTo>
                  <a:pt x="4569" y="16610"/>
                </a:lnTo>
                <a:lnTo>
                  <a:pt x="146488" y="18120"/>
                </a:lnTo>
                <a:lnTo>
                  <a:pt x="143441" y="1510"/>
                </a:lnTo>
                <a:lnTo>
                  <a:pt x="0" y="0"/>
                </a:lnTo>
                <a:close/>
              </a:path>
            </a:pathLst>
          </a:custGeom>
          <a:solidFill>
            <a:srgbClr val="000000"/>
          </a:solidFill>
        </p:spPr>
        <p:txBody>
          <a:bodyPr wrap="square" lIns="0" tIns="0" rIns="0" bIns="0" rtlCol="0">
            <a:noAutofit/>
          </a:bodyPr>
          <a:lstStyle/>
          <a:p>
            <a:endParaRPr/>
          </a:p>
        </p:txBody>
      </p:sp>
      <p:sp>
        <p:nvSpPr>
          <p:cNvPr id="292" name="object 292"/>
          <p:cNvSpPr/>
          <p:nvPr/>
        </p:nvSpPr>
        <p:spPr>
          <a:xfrm>
            <a:off x="6678117" y="5301262"/>
            <a:ext cx="163117" cy="16623"/>
          </a:xfrm>
          <a:custGeom>
            <a:avLst/>
            <a:gdLst/>
            <a:ahLst/>
            <a:cxnLst/>
            <a:rect l="l" t="t" r="r" b="b"/>
            <a:pathLst>
              <a:path w="163117" h="16623">
                <a:moveTo>
                  <a:pt x="163117" y="0"/>
                </a:moveTo>
                <a:lnTo>
                  <a:pt x="6093" y="3045"/>
                </a:lnTo>
                <a:lnTo>
                  <a:pt x="4569" y="4568"/>
                </a:lnTo>
                <a:lnTo>
                  <a:pt x="3046" y="9136"/>
                </a:lnTo>
                <a:lnTo>
                  <a:pt x="0" y="13704"/>
                </a:lnTo>
                <a:lnTo>
                  <a:pt x="0" y="16623"/>
                </a:lnTo>
                <a:lnTo>
                  <a:pt x="163117" y="16623"/>
                </a:lnTo>
                <a:lnTo>
                  <a:pt x="163117" y="0"/>
                </a:lnTo>
                <a:close/>
              </a:path>
            </a:pathLst>
          </a:custGeom>
          <a:solidFill>
            <a:srgbClr val="000000"/>
          </a:solidFill>
        </p:spPr>
        <p:txBody>
          <a:bodyPr wrap="square" lIns="0" tIns="0" rIns="0" bIns="0" rtlCol="0">
            <a:noAutofit/>
          </a:bodyPr>
          <a:lstStyle/>
          <a:p>
            <a:endParaRPr/>
          </a:p>
        </p:txBody>
      </p:sp>
      <p:sp>
        <p:nvSpPr>
          <p:cNvPr id="293" name="object 293"/>
          <p:cNvSpPr/>
          <p:nvPr/>
        </p:nvSpPr>
        <p:spPr>
          <a:xfrm>
            <a:off x="6927300" y="5301262"/>
            <a:ext cx="148011" cy="15100"/>
          </a:xfrm>
          <a:custGeom>
            <a:avLst/>
            <a:gdLst/>
            <a:ahLst/>
            <a:cxnLst/>
            <a:rect l="l" t="t" r="r" b="b"/>
            <a:pathLst>
              <a:path w="148011" h="15100">
                <a:moveTo>
                  <a:pt x="4569" y="0"/>
                </a:moveTo>
                <a:lnTo>
                  <a:pt x="0" y="13704"/>
                </a:lnTo>
                <a:lnTo>
                  <a:pt x="148011" y="15100"/>
                </a:lnTo>
                <a:lnTo>
                  <a:pt x="146488" y="3045"/>
                </a:lnTo>
                <a:lnTo>
                  <a:pt x="4569" y="0"/>
                </a:lnTo>
                <a:close/>
              </a:path>
            </a:pathLst>
          </a:custGeom>
          <a:solidFill>
            <a:srgbClr val="000000"/>
          </a:solidFill>
        </p:spPr>
        <p:txBody>
          <a:bodyPr wrap="square" lIns="0" tIns="0" rIns="0" bIns="0" rtlCol="0">
            <a:noAutofit/>
          </a:bodyPr>
          <a:lstStyle/>
          <a:p>
            <a:endParaRPr/>
          </a:p>
        </p:txBody>
      </p:sp>
      <p:sp>
        <p:nvSpPr>
          <p:cNvPr id="294" name="object 294"/>
          <p:cNvSpPr/>
          <p:nvPr/>
        </p:nvSpPr>
        <p:spPr>
          <a:xfrm>
            <a:off x="6752123" y="5227283"/>
            <a:ext cx="22722" cy="202446"/>
          </a:xfrm>
          <a:custGeom>
            <a:avLst/>
            <a:gdLst/>
            <a:ahLst/>
            <a:cxnLst/>
            <a:rect l="l" t="t" r="r" b="b"/>
            <a:pathLst>
              <a:path w="22722" h="202446">
                <a:moveTo>
                  <a:pt x="6093" y="0"/>
                </a:moveTo>
                <a:lnTo>
                  <a:pt x="0" y="0"/>
                </a:lnTo>
                <a:lnTo>
                  <a:pt x="6093" y="202446"/>
                </a:lnTo>
                <a:lnTo>
                  <a:pt x="22722" y="202446"/>
                </a:lnTo>
                <a:lnTo>
                  <a:pt x="21198" y="199426"/>
                </a:lnTo>
                <a:lnTo>
                  <a:pt x="21198" y="102783"/>
                </a:lnTo>
                <a:lnTo>
                  <a:pt x="19675" y="92124"/>
                </a:lnTo>
                <a:lnTo>
                  <a:pt x="19675" y="34768"/>
                </a:lnTo>
                <a:lnTo>
                  <a:pt x="18152" y="21191"/>
                </a:lnTo>
                <a:lnTo>
                  <a:pt x="18152" y="12054"/>
                </a:lnTo>
                <a:lnTo>
                  <a:pt x="16629" y="4568"/>
                </a:lnTo>
                <a:lnTo>
                  <a:pt x="16629" y="3045"/>
                </a:lnTo>
                <a:lnTo>
                  <a:pt x="6093" y="0"/>
                </a:lnTo>
                <a:close/>
              </a:path>
            </a:pathLst>
          </a:custGeom>
          <a:solidFill>
            <a:srgbClr val="000000"/>
          </a:solidFill>
        </p:spPr>
        <p:txBody>
          <a:bodyPr wrap="square" lIns="0" tIns="0" rIns="0" bIns="0" rtlCol="0">
            <a:noAutofit/>
          </a:bodyPr>
          <a:lstStyle/>
          <a:p>
            <a:endParaRPr/>
          </a:p>
        </p:txBody>
      </p:sp>
      <p:sp>
        <p:nvSpPr>
          <p:cNvPr id="295" name="object 295"/>
          <p:cNvSpPr/>
          <p:nvPr/>
        </p:nvSpPr>
        <p:spPr>
          <a:xfrm>
            <a:off x="6720388" y="5388946"/>
            <a:ext cx="125416" cy="18120"/>
          </a:xfrm>
          <a:custGeom>
            <a:avLst/>
            <a:gdLst/>
            <a:ahLst/>
            <a:cxnLst/>
            <a:rect l="l" t="t" r="r" b="b"/>
            <a:pathLst>
              <a:path w="125416" h="18120">
                <a:moveTo>
                  <a:pt x="122369" y="0"/>
                </a:moveTo>
                <a:lnTo>
                  <a:pt x="3046" y="6040"/>
                </a:lnTo>
                <a:lnTo>
                  <a:pt x="0" y="18120"/>
                </a:lnTo>
                <a:lnTo>
                  <a:pt x="125416" y="16610"/>
                </a:lnTo>
                <a:lnTo>
                  <a:pt x="122369" y="0"/>
                </a:lnTo>
                <a:close/>
              </a:path>
            </a:pathLst>
          </a:custGeom>
          <a:solidFill>
            <a:srgbClr val="000000"/>
          </a:solidFill>
        </p:spPr>
        <p:txBody>
          <a:bodyPr wrap="square" lIns="0" tIns="0" rIns="0" bIns="0" rtlCol="0">
            <a:noAutofit/>
          </a:bodyPr>
          <a:lstStyle/>
          <a:p>
            <a:endParaRPr/>
          </a:p>
        </p:txBody>
      </p:sp>
      <p:sp>
        <p:nvSpPr>
          <p:cNvPr id="296" name="object 296"/>
          <p:cNvSpPr/>
          <p:nvPr/>
        </p:nvSpPr>
        <p:spPr>
          <a:xfrm>
            <a:off x="6921206" y="5393476"/>
            <a:ext cx="132905" cy="15100"/>
          </a:xfrm>
          <a:custGeom>
            <a:avLst/>
            <a:gdLst/>
            <a:ahLst/>
            <a:cxnLst/>
            <a:rect l="l" t="t" r="r" b="b"/>
            <a:pathLst>
              <a:path w="132905" h="15100">
                <a:moveTo>
                  <a:pt x="132905" y="0"/>
                </a:moveTo>
                <a:lnTo>
                  <a:pt x="1523" y="0"/>
                </a:lnTo>
                <a:lnTo>
                  <a:pt x="1523" y="1510"/>
                </a:lnTo>
                <a:lnTo>
                  <a:pt x="0" y="10570"/>
                </a:lnTo>
                <a:lnTo>
                  <a:pt x="131382" y="15100"/>
                </a:lnTo>
                <a:lnTo>
                  <a:pt x="132905" y="0"/>
                </a:lnTo>
                <a:close/>
              </a:path>
            </a:pathLst>
          </a:custGeom>
          <a:solidFill>
            <a:srgbClr val="000000"/>
          </a:solidFill>
        </p:spPr>
        <p:txBody>
          <a:bodyPr wrap="square" lIns="0" tIns="0" rIns="0" bIns="0" rtlCol="0">
            <a:noAutofit/>
          </a:bodyPr>
          <a:lstStyle/>
          <a:p>
            <a:endParaRPr/>
          </a:p>
        </p:txBody>
      </p:sp>
      <p:sp>
        <p:nvSpPr>
          <p:cNvPr id="297" name="object 297"/>
          <p:cNvSpPr/>
          <p:nvPr/>
        </p:nvSpPr>
        <p:spPr>
          <a:xfrm>
            <a:off x="6986199" y="5221192"/>
            <a:ext cx="24118" cy="214577"/>
          </a:xfrm>
          <a:custGeom>
            <a:avLst/>
            <a:gdLst/>
            <a:ahLst/>
            <a:cxnLst/>
            <a:rect l="l" t="t" r="r" b="b"/>
            <a:pathLst>
              <a:path w="24118" h="214577">
                <a:moveTo>
                  <a:pt x="16629" y="0"/>
                </a:moveTo>
                <a:lnTo>
                  <a:pt x="0" y="1522"/>
                </a:lnTo>
                <a:lnTo>
                  <a:pt x="10536" y="214577"/>
                </a:lnTo>
                <a:lnTo>
                  <a:pt x="24118" y="213067"/>
                </a:lnTo>
                <a:lnTo>
                  <a:pt x="16629" y="0"/>
                </a:lnTo>
                <a:close/>
              </a:path>
            </a:pathLst>
          </a:custGeom>
          <a:solidFill>
            <a:srgbClr val="000000"/>
          </a:solidFill>
        </p:spPr>
        <p:txBody>
          <a:bodyPr wrap="square" lIns="0" tIns="0" rIns="0" bIns="0" rtlCol="0">
            <a:noAutofit/>
          </a:bodyPr>
          <a:lstStyle/>
          <a:p>
            <a:endParaRPr/>
          </a:p>
        </p:txBody>
      </p:sp>
      <p:sp>
        <p:nvSpPr>
          <p:cNvPr id="298" name="object 298"/>
          <p:cNvSpPr/>
          <p:nvPr/>
        </p:nvSpPr>
        <p:spPr>
          <a:xfrm>
            <a:off x="7215707" y="5221192"/>
            <a:ext cx="28688" cy="213067"/>
          </a:xfrm>
          <a:custGeom>
            <a:avLst/>
            <a:gdLst/>
            <a:ahLst/>
            <a:cxnLst/>
            <a:rect l="l" t="t" r="r" b="b"/>
            <a:pathLst>
              <a:path w="28688" h="213067">
                <a:moveTo>
                  <a:pt x="18152" y="0"/>
                </a:moveTo>
                <a:lnTo>
                  <a:pt x="0" y="1522"/>
                </a:lnTo>
                <a:lnTo>
                  <a:pt x="15105" y="213067"/>
                </a:lnTo>
                <a:lnTo>
                  <a:pt x="28688" y="213067"/>
                </a:lnTo>
                <a:lnTo>
                  <a:pt x="18152" y="0"/>
                </a:lnTo>
                <a:close/>
              </a:path>
            </a:pathLst>
          </a:custGeom>
          <a:solidFill>
            <a:srgbClr val="000000"/>
          </a:solidFill>
        </p:spPr>
        <p:txBody>
          <a:bodyPr wrap="square" lIns="0" tIns="0" rIns="0" bIns="0" rtlCol="0">
            <a:noAutofit/>
          </a:bodyPr>
          <a:lstStyle/>
          <a:p>
            <a:endParaRPr/>
          </a:p>
        </p:txBody>
      </p:sp>
      <p:sp>
        <p:nvSpPr>
          <p:cNvPr id="299" name="object 299"/>
          <p:cNvSpPr/>
          <p:nvPr/>
        </p:nvSpPr>
        <p:spPr>
          <a:xfrm>
            <a:off x="7162900" y="5292253"/>
            <a:ext cx="158547" cy="24109"/>
          </a:xfrm>
          <a:custGeom>
            <a:avLst/>
            <a:gdLst/>
            <a:ahLst/>
            <a:cxnLst/>
            <a:rect l="l" t="t" r="r" b="b"/>
            <a:pathLst>
              <a:path w="158547" h="24109">
                <a:moveTo>
                  <a:pt x="155501" y="0"/>
                </a:moveTo>
                <a:lnTo>
                  <a:pt x="0" y="0"/>
                </a:lnTo>
                <a:lnTo>
                  <a:pt x="0" y="18145"/>
                </a:lnTo>
                <a:lnTo>
                  <a:pt x="158547" y="24109"/>
                </a:lnTo>
                <a:lnTo>
                  <a:pt x="155501" y="0"/>
                </a:lnTo>
                <a:close/>
              </a:path>
            </a:pathLst>
          </a:custGeom>
          <a:solidFill>
            <a:srgbClr val="000000"/>
          </a:solidFill>
        </p:spPr>
        <p:txBody>
          <a:bodyPr wrap="square" lIns="0" tIns="0" rIns="0" bIns="0" rtlCol="0">
            <a:noAutofit/>
          </a:bodyPr>
          <a:lstStyle/>
          <a:p>
            <a:endParaRPr/>
          </a:p>
        </p:txBody>
      </p:sp>
      <p:sp>
        <p:nvSpPr>
          <p:cNvPr id="300" name="object 300"/>
          <p:cNvSpPr/>
          <p:nvPr/>
        </p:nvSpPr>
        <p:spPr>
          <a:xfrm>
            <a:off x="7162900" y="5375343"/>
            <a:ext cx="157024" cy="22663"/>
          </a:xfrm>
          <a:custGeom>
            <a:avLst/>
            <a:gdLst/>
            <a:ahLst/>
            <a:cxnLst/>
            <a:rect l="l" t="t" r="r" b="b"/>
            <a:pathLst>
              <a:path w="157024" h="22663">
                <a:moveTo>
                  <a:pt x="157024" y="0"/>
                </a:moveTo>
                <a:lnTo>
                  <a:pt x="0" y="4530"/>
                </a:lnTo>
                <a:lnTo>
                  <a:pt x="0" y="22663"/>
                </a:lnTo>
                <a:lnTo>
                  <a:pt x="155501" y="18133"/>
                </a:lnTo>
                <a:lnTo>
                  <a:pt x="157024" y="0"/>
                </a:lnTo>
                <a:close/>
              </a:path>
            </a:pathLst>
          </a:custGeom>
          <a:solidFill>
            <a:srgbClr val="000000"/>
          </a:solidFill>
        </p:spPr>
        <p:txBody>
          <a:bodyPr wrap="square" lIns="0" tIns="0" rIns="0" bIns="0" rtlCol="0">
            <a:noAutofit/>
          </a:bodyPr>
          <a:lstStyle/>
          <a:p>
            <a:endParaRPr/>
          </a:p>
        </p:txBody>
      </p:sp>
      <p:sp>
        <p:nvSpPr>
          <p:cNvPr id="301" name="object 301"/>
          <p:cNvSpPr/>
          <p:nvPr/>
        </p:nvSpPr>
        <p:spPr>
          <a:xfrm>
            <a:off x="6983153" y="4810310"/>
            <a:ext cx="22595" cy="232723"/>
          </a:xfrm>
          <a:custGeom>
            <a:avLst/>
            <a:gdLst/>
            <a:ahLst/>
            <a:cxnLst/>
            <a:rect l="l" t="t" r="r" b="b"/>
            <a:pathLst>
              <a:path w="22595" h="232723">
                <a:moveTo>
                  <a:pt x="12059" y="0"/>
                </a:moveTo>
                <a:lnTo>
                  <a:pt x="6093" y="1522"/>
                </a:lnTo>
                <a:lnTo>
                  <a:pt x="3046" y="1522"/>
                </a:lnTo>
                <a:lnTo>
                  <a:pt x="0" y="3045"/>
                </a:lnTo>
                <a:lnTo>
                  <a:pt x="12059" y="232723"/>
                </a:lnTo>
                <a:lnTo>
                  <a:pt x="22595" y="232723"/>
                </a:lnTo>
                <a:lnTo>
                  <a:pt x="22595" y="116361"/>
                </a:lnTo>
                <a:lnTo>
                  <a:pt x="21198" y="104306"/>
                </a:lnTo>
                <a:lnTo>
                  <a:pt x="21198" y="73979"/>
                </a:lnTo>
                <a:lnTo>
                  <a:pt x="19675" y="63446"/>
                </a:lnTo>
                <a:lnTo>
                  <a:pt x="19675" y="1522"/>
                </a:lnTo>
                <a:lnTo>
                  <a:pt x="12059" y="0"/>
                </a:lnTo>
                <a:close/>
              </a:path>
            </a:pathLst>
          </a:custGeom>
          <a:solidFill>
            <a:srgbClr val="000000"/>
          </a:solidFill>
        </p:spPr>
        <p:txBody>
          <a:bodyPr wrap="square" lIns="0" tIns="0" rIns="0" bIns="0" rtlCol="0">
            <a:noAutofit/>
          </a:bodyPr>
          <a:lstStyle/>
          <a:p>
            <a:endParaRPr/>
          </a:p>
        </p:txBody>
      </p:sp>
      <p:sp>
        <p:nvSpPr>
          <p:cNvPr id="302" name="object 302"/>
          <p:cNvSpPr/>
          <p:nvPr/>
        </p:nvSpPr>
        <p:spPr>
          <a:xfrm>
            <a:off x="6916763" y="4872234"/>
            <a:ext cx="152454" cy="33246"/>
          </a:xfrm>
          <a:custGeom>
            <a:avLst/>
            <a:gdLst/>
            <a:ahLst/>
            <a:cxnLst/>
            <a:rect l="l" t="t" r="r" b="b"/>
            <a:pathLst>
              <a:path w="152454" h="33246">
                <a:moveTo>
                  <a:pt x="36177" y="0"/>
                </a:moveTo>
                <a:lnTo>
                  <a:pt x="0" y="0"/>
                </a:lnTo>
                <a:lnTo>
                  <a:pt x="0" y="4568"/>
                </a:lnTo>
                <a:lnTo>
                  <a:pt x="1523" y="15100"/>
                </a:lnTo>
                <a:lnTo>
                  <a:pt x="2919" y="25759"/>
                </a:lnTo>
                <a:lnTo>
                  <a:pt x="4442" y="33246"/>
                </a:lnTo>
                <a:lnTo>
                  <a:pt x="27165" y="33246"/>
                </a:lnTo>
                <a:lnTo>
                  <a:pt x="36177" y="31723"/>
                </a:lnTo>
                <a:lnTo>
                  <a:pt x="78448" y="31723"/>
                </a:lnTo>
                <a:lnTo>
                  <a:pt x="92031" y="30200"/>
                </a:lnTo>
                <a:lnTo>
                  <a:pt x="104090" y="30200"/>
                </a:lnTo>
                <a:lnTo>
                  <a:pt x="116276" y="28677"/>
                </a:lnTo>
                <a:lnTo>
                  <a:pt x="152454" y="28677"/>
                </a:lnTo>
                <a:lnTo>
                  <a:pt x="152454" y="7613"/>
                </a:lnTo>
                <a:lnTo>
                  <a:pt x="149408" y="6090"/>
                </a:lnTo>
                <a:lnTo>
                  <a:pt x="144965" y="6090"/>
                </a:lnTo>
                <a:lnTo>
                  <a:pt x="135825" y="4568"/>
                </a:lnTo>
                <a:lnTo>
                  <a:pt x="128336" y="4568"/>
                </a:lnTo>
                <a:lnTo>
                  <a:pt x="116276" y="3045"/>
                </a:lnTo>
                <a:lnTo>
                  <a:pt x="78448" y="3045"/>
                </a:lnTo>
                <a:lnTo>
                  <a:pt x="63342" y="1522"/>
                </a:lnTo>
                <a:lnTo>
                  <a:pt x="49760" y="1522"/>
                </a:lnTo>
                <a:lnTo>
                  <a:pt x="36177" y="0"/>
                </a:lnTo>
                <a:close/>
              </a:path>
            </a:pathLst>
          </a:custGeom>
          <a:solidFill>
            <a:srgbClr val="000000"/>
          </a:solidFill>
        </p:spPr>
        <p:txBody>
          <a:bodyPr wrap="square" lIns="0" tIns="0" rIns="0" bIns="0" rtlCol="0">
            <a:noAutofit/>
          </a:bodyPr>
          <a:lstStyle/>
          <a:p>
            <a:endParaRPr/>
          </a:p>
        </p:txBody>
      </p:sp>
      <p:sp>
        <p:nvSpPr>
          <p:cNvPr id="303" name="object 303"/>
          <p:cNvSpPr/>
          <p:nvPr/>
        </p:nvSpPr>
        <p:spPr>
          <a:xfrm>
            <a:off x="6921206" y="4970450"/>
            <a:ext cx="122369" cy="22713"/>
          </a:xfrm>
          <a:custGeom>
            <a:avLst/>
            <a:gdLst/>
            <a:ahLst/>
            <a:cxnLst/>
            <a:rect l="l" t="t" r="r" b="b"/>
            <a:pathLst>
              <a:path w="122369" h="22713">
                <a:moveTo>
                  <a:pt x="0" y="0"/>
                </a:moveTo>
                <a:lnTo>
                  <a:pt x="0" y="15100"/>
                </a:lnTo>
                <a:lnTo>
                  <a:pt x="1523" y="22713"/>
                </a:lnTo>
                <a:lnTo>
                  <a:pt x="18152" y="22713"/>
                </a:lnTo>
                <a:lnTo>
                  <a:pt x="25768" y="21191"/>
                </a:lnTo>
                <a:lnTo>
                  <a:pt x="60423" y="21191"/>
                </a:lnTo>
                <a:lnTo>
                  <a:pt x="68039" y="19668"/>
                </a:lnTo>
                <a:lnTo>
                  <a:pt x="80099" y="19668"/>
                </a:lnTo>
                <a:lnTo>
                  <a:pt x="89111" y="18145"/>
                </a:lnTo>
                <a:lnTo>
                  <a:pt x="117800" y="18145"/>
                </a:lnTo>
                <a:lnTo>
                  <a:pt x="122369" y="7613"/>
                </a:lnTo>
                <a:lnTo>
                  <a:pt x="0" y="0"/>
                </a:lnTo>
                <a:close/>
              </a:path>
            </a:pathLst>
          </a:custGeom>
          <a:solidFill>
            <a:srgbClr val="000000"/>
          </a:solidFill>
        </p:spPr>
        <p:txBody>
          <a:bodyPr wrap="square" lIns="0" tIns="0" rIns="0" bIns="0" rtlCol="0">
            <a:noAutofit/>
          </a:bodyPr>
          <a:lstStyle/>
          <a:p>
            <a:endParaRPr/>
          </a:p>
        </p:txBody>
      </p:sp>
      <p:sp>
        <p:nvSpPr>
          <p:cNvPr id="304" name="object 304"/>
          <p:cNvSpPr/>
          <p:nvPr/>
        </p:nvSpPr>
        <p:spPr>
          <a:xfrm>
            <a:off x="5812895" y="5697145"/>
            <a:ext cx="170607" cy="18120"/>
          </a:xfrm>
          <a:custGeom>
            <a:avLst/>
            <a:gdLst/>
            <a:ahLst/>
            <a:cxnLst/>
            <a:rect l="l" t="t" r="r" b="b"/>
            <a:pathLst>
              <a:path w="170607" h="18120">
                <a:moveTo>
                  <a:pt x="3046" y="0"/>
                </a:moveTo>
                <a:lnTo>
                  <a:pt x="0" y="12080"/>
                </a:lnTo>
                <a:lnTo>
                  <a:pt x="66516" y="12080"/>
                </a:lnTo>
                <a:lnTo>
                  <a:pt x="83018" y="13590"/>
                </a:lnTo>
                <a:lnTo>
                  <a:pt x="126812" y="13590"/>
                </a:lnTo>
                <a:lnTo>
                  <a:pt x="140395" y="15100"/>
                </a:lnTo>
                <a:lnTo>
                  <a:pt x="151058" y="15100"/>
                </a:lnTo>
                <a:lnTo>
                  <a:pt x="160071" y="16610"/>
                </a:lnTo>
                <a:lnTo>
                  <a:pt x="166164" y="16610"/>
                </a:lnTo>
                <a:lnTo>
                  <a:pt x="170607" y="18120"/>
                </a:lnTo>
                <a:lnTo>
                  <a:pt x="170607" y="16610"/>
                </a:lnTo>
                <a:lnTo>
                  <a:pt x="169083" y="12080"/>
                </a:lnTo>
                <a:lnTo>
                  <a:pt x="166164" y="6040"/>
                </a:lnTo>
                <a:lnTo>
                  <a:pt x="166164" y="4530"/>
                </a:lnTo>
                <a:lnTo>
                  <a:pt x="3046" y="0"/>
                </a:lnTo>
                <a:close/>
              </a:path>
            </a:pathLst>
          </a:custGeom>
          <a:solidFill>
            <a:srgbClr val="000000"/>
          </a:solidFill>
        </p:spPr>
        <p:txBody>
          <a:bodyPr wrap="square" lIns="0" tIns="0" rIns="0" bIns="0" rtlCol="0">
            <a:noAutofit/>
          </a:bodyPr>
          <a:lstStyle/>
          <a:p>
            <a:endParaRPr/>
          </a:p>
        </p:txBody>
      </p:sp>
      <p:sp>
        <p:nvSpPr>
          <p:cNvPr id="305" name="object 305"/>
          <p:cNvSpPr/>
          <p:nvPr/>
        </p:nvSpPr>
        <p:spPr>
          <a:xfrm>
            <a:off x="5861259" y="5700165"/>
            <a:ext cx="19548" cy="167690"/>
          </a:xfrm>
          <a:custGeom>
            <a:avLst/>
            <a:gdLst/>
            <a:ahLst/>
            <a:cxnLst/>
            <a:rect l="l" t="t" r="r" b="b"/>
            <a:pathLst>
              <a:path w="19548" h="167690">
                <a:moveTo>
                  <a:pt x="0" y="0"/>
                </a:moveTo>
                <a:lnTo>
                  <a:pt x="0" y="166180"/>
                </a:lnTo>
                <a:lnTo>
                  <a:pt x="18152" y="167690"/>
                </a:lnTo>
                <a:lnTo>
                  <a:pt x="19548" y="7550"/>
                </a:lnTo>
                <a:lnTo>
                  <a:pt x="0" y="0"/>
                </a:lnTo>
                <a:close/>
              </a:path>
            </a:pathLst>
          </a:custGeom>
          <a:solidFill>
            <a:srgbClr val="000000"/>
          </a:solidFill>
        </p:spPr>
        <p:txBody>
          <a:bodyPr wrap="square" lIns="0" tIns="0" rIns="0" bIns="0" rtlCol="0">
            <a:noAutofit/>
          </a:bodyPr>
          <a:lstStyle/>
          <a:p>
            <a:endParaRPr/>
          </a:p>
        </p:txBody>
      </p:sp>
      <p:sp>
        <p:nvSpPr>
          <p:cNvPr id="306" name="object 306"/>
          <p:cNvSpPr/>
          <p:nvPr/>
        </p:nvSpPr>
        <p:spPr>
          <a:xfrm>
            <a:off x="5918636" y="5706205"/>
            <a:ext cx="21072" cy="157119"/>
          </a:xfrm>
          <a:custGeom>
            <a:avLst/>
            <a:gdLst/>
            <a:ahLst/>
            <a:cxnLst/>
            <a:rect l="l" t="t" r="r" b="b"/>
            <a:pathLst>
              <a:path w="21072" h="157119">
                <a:moveTo>
                  <a:pt x="0" y="0"/>
                </a:moveTo>
                <a:lnTo>
                  <a:pt x="3046" y="157119"/>
                </a:lnTo>
                <a:lnTo>
                  <a:pt x="21072" y="157119"/>
                </a:lnTo>
                <a:lnTo>
                  <a:pt x="15105" y="1510"/>
                </a:lnTo>
                <a:lnTo>
                  <a:pt x="0" y="0"/>
                </a:lnTo>
                <a:close/>
              </a:path>
            </a:pathLst>
          </a:custGeom>
          <a:solidFill>
            <a:srgbClr val="000000"/>
          </a:solidFill>
        </p:spPr>
        <p:txBody>
          <a:bodyPr wrap="square" lIns="0" tIns="0" rIns="0" bIns="0" rtlCol="0">
            <a:noAutofit/>
          </a:bodyPr>
          <a:lstStyle/>
          <a:p>
            <a:endParaRPr/>
          </a:p>
        </p:txBody>
      </p:sp>
      <p:sp>
        <p:nvSpPr>
          <p:cNvPr id="307" name="object 307"/>
          <p:cNvSpPr/>
          <p:nvPr/>
        </p:nvSpPr>
        <p:spPr>
          <a:xfrm>
            <a:off x="6065124" y="5700165"/>
            <a:ext cx="166037" cy="18120"/>
          </a:xfrm>
          <a:custGeom>
            <a:avLst/>
            <a:gdLst/>
            <a:ahLst/>
            <a:cxnLst/>
            <a:rect l="l" t="t" r="r" b="b"/>
            <a:pathLst>
              <a:path w="166037" h="18120">
                <a:moveTo>
                  <a:pt x="162990" y="0"/>
                </a:moveTo>
                <a:lnTo>
                  <a:pt x="0" y="0"/>
                </a:lnTo>
                <a:lnTo>
                  <a:pt x="0" y="1510"/>
                </a:lnTo>
                <a:lnTo>
                  <a:pt x="4442" y="13590"/>
                </a:lnTo>
                <a:lnTo>
                  <a:pt x="166037" y="18120"/>
                </a:lnTo>
                <a:lnTo>
                  <a:pt x="162990" y="0"/>
                </a:lnTo>
                <a:close/>
              </a:path>
            </a:pathLst>
          </a:custGeom>
          <a:solidFill>
            <a:srgbClr val="000000"/>
          </a:solidFill>
        </p:spPr>
        <p:txBody>
          <a:bodyPr wrap="square" lIns="0" tIns="0" rIns="0" bIns="0" rtlCol="0">
            <a:noAutofit/>
          </a:bodyPr>
          <a:lstStyle/>
          <a:p>
            <a:endParaRPr/>
          </a:p>
        </p:txBody>
      </p:sp>
      <p:sp>
        <p:nvSpPr>
          <p:cNvPr id="308" name="object 308"/>
          <p:cNvSpPr/>
          <p:nvPr/>
        </p:nvSpPr>
        <p:spPr>
          <a:xfrm>
            <a:off x="6108918" y="5713756"/>
            <a:ext cx="16629" cy="154099"/>
          </a:xfrm>
          <a:custGeom>
            <a:avLst/>
            <a:gdLst/>
            <a:ahLst/>
            <a:cxnLst/>
            <a:rect l="l" t="t" r="r" b="b"/>
            <a:pathLst>
              <a:path w="16629" h="154099">
                <a:moveTo>
                  <a:pt x="15105" y="0"/>
                </a:moveTo>
                <a:lnTo>
                  <a:pt x="0" y="0"/>
                </a:lnTo>
                <a:lnTo>
                  <a:pt x="5966" y="152589"/>
                </a:lnTo>
                <a:lnTo>
                  <a:pt x="16629" y="154099"/>
                </a:lnTo>
                <a:lnTo>
                  <a:pt x="15105" y="0"/>
                </a:lnTo>
                <a:close/>
              </a:path>
            </a:pathLst>
          </a:custGeom>
          <a:solidFill>
            <a:srgbClr val="000000"/>
          </a:solidFill>
        </p:spPr>
        <p:txBody>
          <a:bodyPr wrap="square" lIns="0" tIns="0" rIns="0" bIns="0" rtlCol="0">
            <a:noAutofit/>
          </a:bodyPr>
          <a:lstStyle/>
          <a:p>
            <a:endParaRPr/>
          </a:p>
        </p:txBody>
      </p:sp>
      <p:sp>
        <p:nvSpPr>
          <p:cNvPr id="309" name="object 309"/>
          <p:cNvSpPr/>
          <p:nvPr/>
        </p:nvSpPr>
        <p:spPr>
          <a:xfrm>
            <a:off x="6163249" y="5707715"/>
            <a:ext cx="27165" cy="157119"/>
          </a:xfrm>
          <a:custGeom>
            <a:avLst/>
            <a:gdLst/>
            <a:ahLst/>
            <a:cxnLst/>
            <a:rect l="l" t="t" r="r" b="b"/>
            <a:pathLst>
              <a:path w="27165" h="157119">
                <a:moveTo>
                  <a:pt x="22595" y="0"/>
                </a:moveTo>
                <a:lnTo>
                  <a:pt x="0" y="6040"/>
                </a:lnTo>
                <a:lnTo>
                  <a:pt x="13582" y="155609"/>
                </a:lnTo>
                <a:lnTo>
                  <a:pt x="27165" y="157119"/>
                </a:lnTo>
                <a:lnTo>
                  <a:pt x="22595" y="0"/>
                </a:lnTo>
                <a:close/>
              </a:path>
            </a:pathLst>
          </a:custGeom>
          <a:solidFill>
            <a:srgbClr val="000000"/>
          </a:solidFill>
        </p:spPr>
        <p:txBody>
          <a:bodyPr wrap="square" lIns="0" tIns="0" rIns="0" bIns="0" rtlCol="0">
            <a:noAutofit/>
          </a:bodyPr>
          <a:lstStyle/>
          <a:p>
            <a:endParaRPr/>
          </a:p>
        </p:txBody>
      </p:sp>
      <p:sp>
        <p:nvSpPr>
          <p:cNvPr id="310" name="object 310"/>
          <p:cNvSpPr/>
          <p:nvPr/>
        </p:nvSpPr>
        <p:spPr>
          <a:xfrm>
            <a:off x="6308214" y="5694112"/>
            <a:ext cx="153978" cy="16623"/>
          </a:xfrm>
          <a:custGeom>
            <a:avLst/>
            <a:gdLst/>
            <a:ahLst/>
            <a:cxnLst/>
            <a:rect l="l" t="t" r="r" b="b"/>
            <a:pathLst>
              <a:path w="153978" h="16623">
                <a:moveTo>
                  <a:pt x="152454" y="0"/>
                </a:moveTo>
                <a:lnTo>
                  <a:pt x="0" y="3032"/>
                </a:lnTo>
                <a:lnTo>
                  <a:pt x="0" y="15113"/>
                </a:lnTo>
                <a:lnTo>
                  <a:pt x="148011" y="15113"/>
                </a:lnTo>
                <a:lnTo>
                  <a:pt x="152454" y="16623"/>
                </a:lnTo>
                <a:lnTo>
                  <a:pt x="152454" y="13603"/>
                </a:lnTo>
                <a:lnTo>
                  <a:pt x="153978" y="7562"/>
                </a:lnTo>
                <a:lnTo>
                  <a:pt x="152454" y="1510"/>
                </a:lnTo>
                <a:lnTo>
                  <a:pt x="152454" y="0"/>
                </a:lnTo>
                <a:close/>
              </a:path>
            </a:pathLst>
          </a:custGeom>
          <a:solidFill>
            <a:srgbClr val="000000"/>
          </a:solidFill>
        </p:spPr>
        <p:txBody>
          <a:bodyPr wrap="square" lIns="0" tIns="0" rIns="0" bIns="0" rtlCol="0">
            <a:noAutofit/>
          </a:bodyPr>
          <a:lstStyle/>
          <a:p>
            <a:endParaRPr/>
          </a:p>
        </p:txBody>
      </p:sp>
      <p:sp>
        <p:nvSpPr>
          <p:cNvPr id="311" name="object 311"/>
          <p:cNvSpPr/>
          <p:nvPr/>
        </p:nvSpPr>
        <p:spPr>
          <a:xfrm>
            <a:off x="7552478" y="5694112"/>
            <a:ext cx="149408" cy="31736"/>
          </a:xfrm>
          <a:custGeom>
            <a:avLst/>
            <a:gdLst/>
            <a:ahLst/>
            <a:cxnLst/>
            <a:rect l="l" t="t" r="r" b="b"/>
            <a:pathLst>
              <a:path w="149408" h="31736">
                <a:moveTo>
                  <a:pt x="0" y="0"/>
                </a:moveTo>
                <a:lnTo>
                  <a:pt x="2919" y="24173"/>
                </a:lnTo>
                <a:lnTo>
                  <a:pt x="146361" y="31736"/>
                </a:lnTo>
                <a:lnTo>
                  <a:pt x="149408" y="4542"/>
                </a:lnTo>
                <a:lnTo>
                  <a:pt x="0" y="0"/>
                </a:lnTo>
                <a:close/>
              </a:path>
            </a:pathLst>
          </a:custGeom>
          <a:solidFill>
            <a:srgbClr val="000000"/>
          </a:solidFill>
        </p:spPr>
        <p:txBody>
          <a:bodyPr wrap="square" lIns="0" tIns="0" rIns="0" bIns="0" rtlCol="0">
            <a:noAutofit/>
          </a:bodyPr>
          <a:lstStyle/>
          <a:p>
            <a:endParaRPr/>
          </a:p>
        </p:txBody>
      </p:sp>
      <p:sp>
        <p:nvSpPr>
          <p:cNvPr id="312" name="object 312"/>
          <p:cNvSpPr/>
          <p:nvPr/>
        </p:nvSpPr>
        <p:spPr>
          <a:xfrm>
            <a:off x="7792522" y="5709225"/>
            <a:ext cx="134429" cy="22663"/>
          </a:xfrm>
          <a:custGeom>
            <a:avLst/>
            <a:gdLst/>
            <a:ahLst/>
            <a:cxnLst/>
            <a:rect l="l" t="t" r="r" b="b"/>
            <a:pathLst>
              <a:path w="134429" h="22663">
                <a:moveTo>
                  <a:pt x="134429" y="0"/>
                </a:moveTo>
                <a:lnTo>
                  <a:pt x="0" y="0"/>
                </a:lnTo>
                <a:lnTo>
                  <a:pt x="3046" y="22663"/>
                </a:lnTo>
                <a:lnTo>
                  <a:pt x="128336" y="15113"/>
                </a:lnTo>
                <a:lnTo>
                  <a:pt x="134429" y="0"/>
                </a:lnTo>
                <a:close/>
              </a:path>
            </a:pathLst>
          </a:custGeom>
          <a:solidFill>
            <a:srgbClr val="000000"/>
          </a:solidFill>
        </p:spPr>
        <p:txBody>
          <a:bodyPr wrap="square" lIns="0" tIns="0" rIns="0" bIns="0" rtlCol="0">
            <a:noAutofit/>
          </a:bodyPr>
          <a:lstStyle/>
          <a:p>
            <a:endParaRPr/>
          </a:p>
        </p:txBody>
      </p:sp>
      <p:sp>
        <p:nvSpPr>
          <p:cNvPr id="313" name="object 313"/>
          <p:cNvSpPr/>
          <p:nvPr/>
        </p:nvSpPr>
        <p:spPr>
          <a:xfrm>
            <a:off x="7840885" y="5724338"/>
            <a:ext cx="30084" cy="148046"/>
          </a:xfrm>
          <a:custGeom>
            <a:avLst/>
            <a:gdLst/>
            <a:ahLst/>
            <a:cxnLst/>
            <a:rect l="l" t="t" r="r" b="b"/>
            <a:pathLst>
              <a:path w="30084" h="148046">
                <a:moveTo>
                  <a:pt x="15105" y="0"/>
                </a:moveTo>
                <a:lnTo>
                  <a:pt x="0" y="1510"/>
                </a:lnTo>
                <a:lnTo>
                  <a:pt x="10536" y="148046"/>
                </a:lnTo>
                <a:lnTo>
                  <a:pt x="30084" y="148046"/>
                </a:lnTo>
                <a:lnTo>
                  <a:pt x="15105" y="0"/>
                </a:lnTo>
                <a:close/>
              </a:path>
            </a:pathLst>
          </a:custGeom>
          <a:solidFill>
            <a:srgbClr val="000000"/>
          </a:solidFill>
        </p:spPr>
        <p:txBody>
          <a:bodyPr wrap="square" lIns="0" tIns="0" rIns="0" bIns="0" rtlCol="0">
            <a:noAutofit/>
          </a:bodyPr>
          <a:lstStyle/>
          <a:p>
            <a:endParaRPr/>
          </a:p>
        </p:txBody>
      </p:sp>
      <p:sp>
        <p:nvSpPr>
          <p:cNvPr id="314" name="object 314"/>
          <p:cNvSpPr/>
          <p:nvPr/>
        </p:nvSpPr>
        <p:spPr>
          <a:xfrm>
            <a:off x="7629404" y="5227283"/>
            <a:ext cx="28688" cy="238712"/>
          </a:xfrm>
          <a:custGeom>
            <a:avLst/>
            <a:gdLst/>
            <a:ahLst/>
            <a:cxnLst/>
            <a:rect l="l" t="t" r="r" b="b"/>
            <a:pathLst>
              <a:path w="28688" h="238712">
                <a:moveTo>
                  <a:pt x="0" y="0"/>
                </a:moveTo>
                <a:lnTo>
                  <a:pt x="0" y="66492"/>
                </a:lnTo>
                <a:lnTo>
                  <a:pt x="1523" y="77024"/>
                </a:lnTo>
                <a:lnTo>
                  <a:pt x="1523" y="108747"/>
                </a:lnTo>
                <a:lnTo>
                  <a:pt x="3046" y="120866"/>
                </a:lnTo>
                <a:lnTo>
                  <a:pt x="3046" y="191876"/>
                </a:lnTo>
                <a:lnTo>
                  <a:pt x="4569" y="200936"/>
                </a:lnTo>
                <a:lnTo>
                  <a:pt x="4569" y="214539"/>
                </a:lnTo>
                <a:lnTo>
                  <a:pt x="6093" y="228129"/>
                </a:lnTo>
                <a:lnTo>
                  <a:pt x="6093" y="235679"/>
                </a:lnTo>
                <a:lnTo>
                  <a:pt x="7616" y="238712"/>
                </a:lnTo>
                <a:lnTo>
                  <a:pt x="28688" y="238712"/>
                </a:lnTo>
                <a:lnTo>
                  <a:pt x="12059" y="1522"/>
                </a:lnTo>
                <a:lnTo>
                  <a:pt x="0" y="0"/>
                </a:lnTo>
                <a:close/>
              </a:path>
            </a:pathLst>
          </a:custGeom>
          <a:solidFill>
            <a:srgbClr val="000000"/>
          </a:solidFill>
        </p:spPr>
        <p:txBody>
          <a:bodyPr wrap="square" lIns="0" tIns="0" rIns="0" bIns="0" rtlCol="0">
            <a:noAutofit/>
          </a:bodyPr>
          <a:lstStyle/>
          <a:p>
            <a:endParaRPr/>
          </a:p>
        </p:txBody>
      </p:sp>
      <p:sp>
        <p:nvSpPr>
          <p:cNvPr id="315" name="object 315"/>
          <p:cNvSpPr/>
          <p:nvPr/>
        </p:nvSpPr>
        <p:spPr>
          <a:xfrm>
            <a:off x="7558444" y="5293775"/>
            <a:ext cx="140395" cy="25632"/>
          </a:xfrm>
          <a:custGeom>
            <a:avLst/>
            <a:gdLst/>
            <a:ahLst/>
            <a:cxnLst/>
            <a:rect l="l" t="t" r="r" b="b"/>
            <a:pathLst>
              <a:path w="140395" h="25632">
                <a:moveTo>
                  <a:pt x="4569" y="0"/>
                </a:moveTo>
                <a:lnTo>
                  <a:pt x="0" y="25632"/>
                </a:lnTo>
                <a:lnTo>
                  <a:pt x="119323" y="18145"/>
                </a:lnTo>
                <a:lnTo>
                  <a:pt x="140395" y="1522"/>
                </a:lnTo>
                <a:lnTo>
                  <a:pt x="4569" y="0"/>
                </a:lnTo>
                <a:close/>
              </a:path>
            </a:pathLst>
          </a:custGeom>
          <a:solidFill>
            <a:srgbClr val="000000"/>
          </a:solidFill>
        </p:spPr>
        <p:txBody>
          <a:bodyPr wrap="square" lIns="0" tIns="0" rIns="0" bIns="0" rtlCol="0">
            <a:noAutofit/>
          </a:bodyPr>
          <a:lstStyle/>
          <a:p>
            <a:endParaRPr/>
          </a:p>
        </p:txBody>
      </p:sp>
      <p:sp>
        <p:nvSpPr>
          <p:cNvPr id="316" name="object 316"/>
          <p:cNvSpPr/>
          <p:nvPr/>
        </p:nvSpPr>
        <p:spPr>
          <a:xfrm>
            <a:off x="7556921" y="5385926"/>
            <a:ext cx="131382" cy="21140"/>
          </a:xfrm>
          <a:custGeom>
            <a:avLst/>
            <a:gdLst/>
            <a:ahLst/>
            <a:cxnLst/>
            <a:rect l="l" t="t" r="r" b="b"/>
            <a:pathLst>
              <a:path w="131382" h="21140">
                <a:moveTo>
                  <a:pt x="131382" y="0"/>
                </a:moveTo>
                <a:lnTo>
                  <a:pt x="31734" y="0"/>
                </a:lnTo>
                <a:lnTo>
                  <a:pt x="22722" y="1510"/>
                </a:lnTo>
                <a:lnTo>
                  <a:pt x="13582" y="1510"/>
                </a:lnTo>
                <a:lnTo>
                  <a:pt x="7616" y="3020"/>
                </a:lnTo>
                <a:lnTo>
                  <a:pt x="3046" y="3020"/>
                </a:lnTo>
                <a:lnTo>
                  <a:pt x="1523" y="4530"/>
                </a:lnTo>
                <a:lnTo>
                  <a:pt x="0" y="21140"/>
                </a:lnTo>
                <a:lnTo>
                  <a:pt x="125416" y="19630"/>
                </a:lnTo>
                <a:lnTo>
                  <a:pt x="131382" y="0"/>
                </a:lnTo>
                <a:close/>
              </a:path>
            </a:pathLst>
          </a:custGeom>
          <a:solidFill>
            <a:srgbClr val="000000"/>
          </a:solidFill>
        </p:spPr>
        <p:txBody>
          <a:bodyPr wrap="square" lIns="0" tIns="0" rIns="0" bIns="0" rtlCol="0">
            <a:noAutofit/>
          </a:bodyPr>
          <a:lstStyle/>
          <a:p>
            <a:endParaRPr/>
          </a:p>
        </p:txBody>
      </p:sp>
      <p:sp>
        <p:nvSpPr>
          <p:cNvPr id="317" name="object 317"/>
          <p:cNvSpPr/>
          <p:nvPr/>
        </p:nvSpPr>
        <p:spPr>
          <a:xfrm>
            <a:off x="7860434" y="5246952"/>
            <a:ext cx="31734" cy="219043"/>
          </a:xfrm>
          <a:custGeom>
            <a:avLst/>
            <a:gdLst/>
            <a:ahLst/>
            <a:cxnLst/>
            <a:rect l="l" t="t" r="r" b="b"/>
            <a:pathLst>
              <a:path w="31734" h="219043">
                <a:moveTo>
                  <a:pt x="0" y="0"/>
                </a:moveTo>
                <a:lnTo>
                  <a:pt x="6093" y="219043"/>
                </a:lnTo>
                <a:lnTo>
                  <a:pt x="31734" y="219043"/>
                </a:lnTo>
                <a:lnTo>
                  <a:pt x="15105" y="4568"/>
                </a:lnTo>
                <a:lnTo>
                  <a:pt x="0" y="0"/>
                </a:lnTo>
                <a:close/>
              </a:path>
            </a:pathLst>
          </a:custGeom>
          <a:solidFill>
            <a:srgbClr val="000000"/>
          </a:solidFill>
        </p:spPr>
        <p:txBody>
          <a:bodyPr wrap="square" lIns="0" tIns="0" rIns="0" bIns="0" rtlCol="0">
            <a:noAutofit/>
          </a:bodyPr>
          <a:lstStyle/>
          <a:p>
            <a:endParaRPr/>
          </a:p>
        </p:txBody>
      </p:sp>
      <p:sp>
        <p:nvSpPr>
          <p:cNvPr id="318" name="object 318"/>
          <p:cNvSpPr/>
          <p:nvPr/>
        </p:nvSpPr>
        <p:spPr>
          <a:xfrm>
            <a:off x="7794045" y="5280198"/>
            <a:ext cx="146488" cy="22587"/>
          </a:xfrm>
          <a:custGeom>
            <a:avLst/>
            <a:gdLst/>
            <a:ahLst/>
            <a:cxnLst/>
            <a:rect l="l" t="t" r="r" b="b"/>
            <a:pathLst>
              <a:path w="146488" h="22587">
                <a:moveTo>
                  <a:pt x="141918" y="0"/>
                </a:moveTo>
                <a:lnTo>
                  <a:pt x="0" y="3045"/>
                </a:lnTo>
                <a:lnTo>
                  <a:pt x="0" y="22587"/>
                </a:lnTo>
                <a:lnTo>
                  <a:pt x="146488" y="16623"/>
                </a:lnTo>
                <a:lnTo>
                  <a:pt x="141918" y="0"/>
                </a:lnTo>
                <a:close/>
              </a:path>
            </a:pathLst>
          </a:custGeom>
          <a:solidFill>
            <a:srgbClr val="000000"/>
          </a:solidFill>
        </p:spPr>
        <p:txBody>
          <a:bodyPr wrap="square" lIns="0" tIns="0" rIns="0" bIns="0" rtlCol="0">
            <a:noAutofit/>
          </a:bodyPr>
          <a:lstStyle/>
          <a:p>
            <a:endParaRPr/>
          </a:p>
        </p:txBody>
      </p:sp>
      <p:sp>
        <p:nvSpPr>
          <p:cNvPr id="319" name="object 319"/>
          <p:cNvSpPr/>
          <p:nvPr/>
        </p:nvSpPr>
        <p:spPr>
          <a:xfrm>
            <a:off x="7794045" y="5387436"/>
            <a:ext cx="122243" cy="22650"/>
          </a:xfrm>
          <a:custGeom>
            <a:avLst/>
            <a:gdLst/>
            <a:ahLst/>
            <a:cxnLst/>
            <a:rect l="l" t="t" r="r" b="b"/>
            <a:pathLst>
              <a:path w="122243" h="22650">
                <a:moveTo>
                  <a:pt x="122243" y="0"/>
                </a:moveTo>
                <a:lnTo>
                  <a:pt x="93554" y="0"/>
                </a:lnTo>
                <a:lnTo>
                  <a:pt x="84541" y="1510"/>
                </a:lnTo>
                <a:lnTo>
                  <a:pt x="74005" y="3020"/>
                </a:lnTo>
                <a:lnTo>
                  <a:pt x="64866" y="4530"/>
                </a:lnTo>
                <a:lnTo>
                  <a:pt x="42270" y="4530"/>
                </a:lnTo>
                <a:lnTo>
                  <a:pt x="24118" y="7550"/>
                </a:lnTo>
                <a:lnTo>
                  <a:pt x="10536" y="7550"/>
                </a:lnTo>
                <a:lnTo>
                  <a:pt x="4569" y="10570"/>
                </a:lnTo>
                <a:lnTo>
                  <a:pt x="0" y="22650"/>
                </a:lnTo>
                <a:lnTo>
                  <a:pt x="120719" y="19630"/>
                </a:lnTo>
                <a:lnTo>
                  <a:pt x="122243" y="0"/>
                </a:lnTo>
                <a:close/>
              </a:path>
            </a:pathLst>
          </a:custGeom>
          <a:solidFill>
            <a:srgbClr val="000000"/>
          </a:solidFill>
        </p:spPr>
        <p:txBody>
          <a:bodyPr wrap="square" lIns="0" tIns="0" rIns="0" bIns="0" rtlCol="0">
            <a:noAutofit/>
          </a:bodyPr>
          <a:lstStyle/>
          <a:p>
            <a:endParaRPr/>
          </a:p>
        </p:txBody>
      </p:sp>
      <p:sp>
        <p:nvSpPr>
          <p:cNvPr id="320" name="object 320"/>
          <p:cNvSpPr/>
          <p:nvPr/>
        </p:nvSpPr>
        <p:spPr>
          <a:xfrm>
            <a:off x="7608332" y="4801301"/>
            <a:ext cx="24118" cy="105702"/>
          </a:xfrm>
          <a:custGeom>
            <a:avLst/>
            <a:gdLst/>
            <a:ahLst/>
            <a:cxnLst/>
            <a:rect l="l" t="t" r="r" b="b"/>
            <a:pathLst>
              <a:path w="24118" h="105702">
                <a:moveTo>
                  <a:pt x="18025" y="0"/>
                </a:moveTo>
                <a:lnTo>
                  <a:pt x="0" y="5964"/>
                </a:lnTo>
                <a:lnTo>
                  <a:pt x="0" y="105702"/>
                </a:lnTo>
                <a:lnTo>
                  <a:pt x="24118" y="95170"/>
                </a:lnTo>
                <a:lnTo>
                  <a:pt x="18025" y="0"/>
                </a:lnTo>
                <a:close/>
              </a:path>
            </a:pathLst>
          </a:custGeom>
          <a:solidFill>
            <a:srgbClr val="000000"/>
          </a:solidFill>
        </p:spPr>
        <p:txBody>
          <a:bodyPr wrap="square" lIns="0" tIns="0" rIns="0" bIns="0" rtlCol="0">
            <a:noAutofit/>
          </a:bodyPr>
          <a:lstStyle/>
          <a:p>
            <a:endParaRPr/>
          </a:p>
        </p:txBody>
      </p:sp>
      <p:sp>
        <p:nvSpPr>
          <p:cNvPr id="321" name="object 321"/>
          <p:cNvSpPr/>
          <p:nvPr/>
        </p:nvSpPr>
        <p:spPr>
          <a:xfrm>
            <a:off x="5548670" y="4275453"/>
            <a:ext cx="2200057" cy="36291"/>
          </a:xfrm>
          <a:custGeom>
            <a:avLst/>
            <a:gdLst/>
            <a:ahLst/>
            <a:cxnLst/>
            <a:rect l="l" t="t" r="r" b="b"/>
            <a:pathLst>
              <a:path w="2200057" h="36291">
                <a:moveTo>
                  <a:pt x="2200057" y="0"/>
                </a:moveTo>
                <a:lnTo>
                  <a:pt x="7552" y="18145"/>
                </a:lnTo>
                <a:lnTo>
                  <a:pt x="0" y="34768"/>
                </a:lnTo>
                <a:lnTo>
                  <a:pt x="2172892" y="36291"/>
                </a:lnTo>
                <a:lnTo>
                  <a:pt x="2200057" y="0"/>
                </a:lnTo>
                <a:close/>
              </a:path>
            </a:pathLst>
          </a:custGeom>
          <a:solidFill>
            <a:srgbClr val="000000"/>
          </a:solidFill>
        </p:spPr>
        <p:txBody>
          <a:bodyPr wrap="square" lIns="0" tIns="0" rIns="0" bIns="0" rtlCol="0">
            <a:noAutofit/>
          </a:bodyPr>
          <a:lstStyle/>
          <a:p>
            <a:endParaRPr/>
          </a:p>
        </p:txBody>
      </p:sp>
      <p:sp>
        <p:nvSpPr>
          <p:cNvPr id="322" name="object 322"/>
          <p:cNvSpPr/>
          <p:nvPr/>
        </p:nvSpPr>
        <p:spPr>
          <a:xfrm>
            <a:off x="5574337" y="4245252"/>
            <a:ext cx="2227197" cy="22713"/>
          </a:xfrm>
          <a:custGeom>
            <a:avLst/>
            <a:gdLst/>
            <a:ahLst/>
            <a:cxnLst/>
            <a:rect l="l" t="t" r="r" b="b"/>
            <a:pathLst>
              <a:path w="2227197" h="22713">
                <a:moveTo>
                  <a:pt x="13595" y="0"/>
                </a:moveTo>
                <a:lnTo>
                  <a:pt x="0" y="22713"/>
                </a:lnTo>
                <a:lnTo>
                  <a:pt x="2191019" y="16623"/>
                </a:lnTo>
                <a:lnTo>
                  <a:pt x="2227197" y="4568"/>
                </a:lnTo>
                <a:lnTo>
                  <a:pt x="13595" y="0"/>
                </a:lnTo>
                <a:close/>
              </a:path>
            </a:pathLst>
          </a:custGeom>
          <a:solidFill>
            <a:srgbClr val="000000"/>
          </a:solidFill>
        </p:spPr>
        <p:txBody>
          <a:bodyPr wrap="square" lIns="0" tIns="0" rIns="0" bIns="0" rtlCol="0">
            <a:noAutofit/>
          </a:bodyPr>
          <a:lstStyle/>
          <a:p>
            <a:endParaRPr/>
          </a:p>
        </p:txBody>
      </p:sp>
      <p:sp>
        <p:nvSpPr>
          <p:cNvPr id="323" name="object 323"/>
          <p:cNvSpPr/>
          <p:nvPr/>
        </p:nvSpPr>
        <p:spPr>
          <a:xfrm>
            <a:off x="5453541" y="4133459"/>
            <a:ext cx="2491435" cy="43778"/>
          </a:xfrm>
          <a:custGeom>
            <a:avLst/>
            <a:gdLst/>
            <a:ahLst/>
            <a:cxnLst/>
            <a:rect l="l" t="t" r="r" b="b"/>
            <a:pathLst>
              <a:path w="2491435" h="43778">
                <a:moveTo>
                  <a:pt x="2491435" y="0"/>
                </a:moveTo>
                <a:lnTo>
                  <a:pt x="22658" y="12054"/>
                </a:lnTo>
                <a:lnTo>
                  <a:pt x="0" y="43778"/>
                </a:lnTo>
                <a:lnTo>
                  <a:pt x="2491435" y="30200"/>
                </a:lnTo>
                <a:lnTo>
                  <a:pt x="2491435" y="0"/>
                </a:lnTo>
                <a:close/>
              </a:path>
            </a:pathLst>
          </a:custGeom>
          <a:solidFill>
            <a:srgbClr val="000000"/>
          </a:solidFill>
        </p:spPr>
        <p:txBody>
          <a:bodyPr wrap="square" lIns="0" tIns="0" rIns="0" bIns="0" rtlCol="0">
            <a:noAutofit/>
          </a:bodyPr>
          <a:lstStyle/>
          <a:p>
            <a:endParaRPr/>
          </a:p>
        </p:txBody>
      </p:sp>
      <p:sp>
        <p:nvSpPr>
          <p:cNvPr id="324" name="object 324"/>
          <p:cNvSpPr/>
          <p:nvPr/>
        </p:nvSpPr>
        <p:spPr>
          <a:xfrm>
            <a:off x="5486761" y="4092726"/>
            <a:ext cx="2449202" cy="40732"/>
          </a:xfrm>
          <a:custGeom>
            <a:avLst/>
            <a:gdLst/>
            <a:ahLst/>
            <a:cxnLst/>
            <a:rect l="l" t="t" r="r" b="b"/>
            <a:pathLst>
              <a:path w="2449202" h="40732">
                <a:moveTo>
                  <a:pt x="2449202" y="0"/>
                </a:moveTo>
                <a:lnTo>
                  <a:pt x="10574" y="24109"/>
                </a:lnTo>
                <a:lnTo>
                  <a:pt x="0" y="40732"/>
                </a:lnTo>
                <a:lnTo>
                  <a:pt x="2449202" y="19668"/>
                </a:lnTo>
                <a:lnTo>
                  <a:pt x="2449202" y="0"/>
                </a:lnTo>
                <a:close/>
              </a:path>
            </a:pathLst>
          </a:custGeom>
          <a:solidFill>
            <a:srgbClr val="000000"/>
          </a:solidFill>
        </p:spPr>
        <p:txBody>
          <a:bodyPr wrap="square" lIns="0" tIns="0" rIns="0" bIns="0" rtlCol="0">
            <a:noAutofit/>
          </a:bodyPr>
          <a:lstStyle/>
          <a:p>
            <a:endParaRPr/>
          </a:p>
        </p:txBody>
      </p:sp>
      <p:sp>
        <p:nvSpPr>
          <p:cNvPr id="325" name="object 325"/>
          <p:cNvSpPr/>
          <p:nvPr/>
        </p:nvSpPr>
        <p:spPr>
          <a:xfrm>
            <a:off x="5513939" y="4059480"/>
            <a:ext cx="2420501" cy="42255"/>
          </a:xfrm>
          <a:custGeom>
            <a:avLst/>
            <a:gdLst/>
            <a:ahLst/>
            <a:cxnLst/>
            <a:rect l="l" t="t" r="r" b="b"/>
            <a:pathLst>
              <a:path w="2420501" h="42255">
                <a:moveTo>
                  <a:pt x="2420501" y="0"/>
                </a:moveTo>
                <a:lnTo>
                  <a:pt x="2079286" y="0"/>
                </a:lnTo>
                <a:lnTo>
                  <a:pt x="2039935" y="1522"/>
                </a:lnTo>
                <a:lnTo>
                  <a:pt x="1902586" y="1522"/>
                </a:lnTo>
                <a:lnTo>
                  <a:pt x="1854222" y="3045"/>
                </a:lnTo>
                <a:lnTo>
                  <a:pt x="1701767" y="3045"/>
                </a:lnTo>
                <a:lnTo>
                  <a:pt x="1650357" y="4568"/>
                </a:lnTo>
                <a:lnTo>
                  <a:pt x="1487366" y="4568"/>
                </a:lnTo>
                <a:lnTo>
                  <a:pt x="1431513" y="5964"/>
                </a:lnTo>
                <a:lnTo>
                  <a:pt x="1374136" y="5964"/>
                </a:lnTo>
                <a:lnTo>
                  <a:pt x="1318282" y="7486"/>
                </a:lnTo>
                <a:lnTo>
                  <a:pt x="1262302" y="7486"/>
                </a:lnTo>
                <a:lnTo>
                  <a:pt x="1206448" y="9009"/>
                </a:lnTo>
                <a:lnTo>
                  <a:pt x="922611" y="9009"/>
                </a:lnTo>
                <a:lnTo>
                  <a:pt x="866757" y="10532"/>
                </a:lnTo>
                <a:lnTo>
                  <a:pt x="812427" y="10532"/>
                </a:lnTo>
                <a:lnTo>
                  <a:pt x="759493" y="12054"/>
                </a:lnTo>
                <a:lnTo>
                  <a:pt x="505867" y="12054"/>
                </a:lnTo>
                <a:lnTo>
                  <a:pt x="460550" y="13577"/>
                </a:lnTo>
                <a:lnTo>
                  <a:pt x="415232" y="13577"/>
                </a:lnTo>
                <a:lnTo>
                  <a:pt x="372961" y="15100"/>
                </a:lnTo>
                <a:lnTo>
                  <a:pt x="252115" y="15100"/>
                </a:lnTo>
                <a:lnTo>
                  <a:pt x="217460" y="16623"/>
                </a:lnTo>
                <a:lnTo>
                  <a:pt x="123817" y="16623"/>
                </a:lnTo>
                <a:lnTo>
                  <a:pt x="99660" y="18145"/>
                </a:lnTo>
                <a:lnTo>
                  <a:pt x="0" y="18145"/>
                </a:lnTo>
                <a:lnTo>
                  <a:pt x="0" y="42255"/>
                </a:lnTo>
                <a:lnTo>
                  <a:pt x="2420501" y="19668"/>
                </a:lnTo>
                <a:lnTo>
                  <a:pt x="2420501" y="0"/>
                </a:lnTo>
                <a:close/>
              </a:path>
            </a:pathLst>
          </a:custGeom>
          <a:solidFill>
            <a:srgbClr val="000000"/>
          </a:solidFill>
        </p:spPr>
        <p:txBody>
          <a:bodyPr wrap="square" lIns="0" tIns="0" rIns="0" bIns="0" rtlCol="0">
            <a:noAutofit/>
          </a:bodyPr>
          <a:lstStyle/>
          <a:p>
            <a:endParaRPr/>
          </a:p>
        </p:txBody>
      </p:sp>
      <p:sp>
        <p:nvSpPr>
          <p:cNvPr id="326" name="object 326"/>
          <p:cNvSpPr/>
          <p:nvPr/>
        </p:nvSpPr>
        <p:spPr>
          <a:xfrm>
            <a:off x="5628705" y="4033720"/>
            <a:ext cx="117800" cy="13704"/>
          </a:xfrm>
          <a:custGeom>
            <a:avLst/>
            <a:gdLst/>
            <a:ahLst/>
            <a:cxnLst/>
            <a:rect l="l" t="t" r="r" b="b"/>
            <a:pathLst>
              <a:path w="117800" h="13704">
                <a:moveTo>
                  <a:pt x="117800" y="0"/>
                </a:moveTo>
                <a:lnTo>
                  <a:pt x="0" y="0"/>
                </a:lnTo>
                <a:lnTo>
                  <a:pt x="0" y="13704"/>
                </a:lnTo>
                <a:lnTo>
                  <a:pt x="110183" y="13704"/>
                </a:lnTo>
                <a:lnTo>
                  <a:pt x="117800" y="0"/>
                </a:lnTo>
                <a:close/>
              </a:path>
            </a:pathLst>
          </a:custGeom>
          <a:solidFill>
            <a:srgbClr val="000000"/>
          </a:solidFill>
        </p:spPr>
        <p:txBody>
          <a:bodyPr wrap="square" lIns="0" tIns="0" rIns="0" bIns="0" rtlCol="0">
            <a:noAutofit/>
          </a:bodyPr>
          <a:lstStyle/>
          <a:p>
            <a:endParaRPr/>
          </a:p>
        </p:txBody>
      </p:sp>
      <p:sp>
        <p:nvSpPr>
          <p:cNvPr id="327" name="object 327"/>
          <p:cNvSpPr/>
          <p:nvPr/>
        </p:nvSpPr>
        <p:spPr>
          <a:xfrm>
            <a:off x="5652862" y="3819270"/>
            <a:ext cx="78537" cy="223586"/>
          </a:xfrm>
          <a:custGeom>
            <a:avLst/>
            <a:gdLst/>
            <a:ahLst/>
            <a:cxnLst/>
            <a:rect l="l" t="t" r="r" b="b"/>
            <a:pathLst>
              <a:path w="78537" h="223586">
                <a:moveTo>
                  <a:pt x="78537" y="0"/>
                </a:moveTo>
                <a:lnTo>
                  <a:pt x="13595" y="1522"/>
                </a:lnTo>
                <a:lnTo>
                  <a:pt x="0" y="219018"/>
                </a:lnTo>
                <a:lnTo>
                  <a:pt x="19624" y="223586"/>
                </a:lnTo>
                <a:lnTo>
                  <a:pt x="24156" y="12054"/>
                </a:lnTo>
                <a:lnTo>
                  <a:pt x="78537" y="12054"/>
                </a:lnTo>
                <a:lnTo>
                  <a:pt x="78537" y="0"/>
                </a:lnTo>
                <a:close/>
              </a:path>
              <a:path w="78537" h="223586">
                <a:moveTo>
                  <a:pt x="78537" y="12054"/>
                </a:moveTo>
                <a:lnTo>
                  <a:pt x="24156" y="12054"/>
                </a:lnTo>
                <a:lnTo>
                  <a:pt x="60385" y="13577"/>
                </a:lnTo>
                <a:lnTo>
                  <a:pt x="60385" y="214450"/>
                </a:lnTo>
                <a:lnTo>
                  <a:pt x="61908" y="219018"/>
                </a:lnTo>
                <a:lnTo>
                  <a:pt x="69397" y="219018"/>
                </a:lnTo>
                <a:lnTo>
                  <a:pt x="75491" y="217495"/>
                </a:lnTo>
                <a:lnTo>
                  <a:pt x="78537" y="217495"/>
                </a:lnTo>
                <a:lnTo>
                  <a:pt x="78537" y="12054"/>
                </a:lnTo>
                <a:close/>
              </a:path>
            </a:pathLst>
          </a:custGeom>
          <a:solidFill>
            <a:srgbClr val="000000"/>
          </a:solidFill>
        </p:spPr>
        <p:txBody>
          <a:bodyPr wrap="square" lIns="0" tIns="0" rIns="0" bIns="0" rtlCol="0">
            <a:noAutofit/>
          </a:bodyPr>
          <a:lstStyle/>
          <a:p>
            <a:endParaRPr/>
          </a:p>
        </p:txBody>
      </p:sp>
      <p:sp>
        <p:nvSpPr>
          <p:cNvPr id="328" name="object 328"/>
          <p:cNvSpPr/>
          <p:nvPr/>
        </p:nvSpPr>
        <p:spPr>
          <a:xfrm>
            <a:off x="5652862" y="3790592"/>
            <a:ext cx="98973" cy="48346"/>
          </a:xfrm>
          <a:custGeom>
            <a:avLst/>
            <a:gdLst/>
            <a:ahLst/>
            <a:cxnLst/>
            <a:rect l="l" t="t" r="r" b="b"/>
            <a:pathLst>
              <a:path w="98973" h="48346">
                <a:moveTo>
                  <a:pt x="98973" y="10532"/>
                </a:moveTo>
                <a:lnTo>
                  <a:pt x="90596" y="10532"/>
                </a:lnTo>
                <a:lnTo>
                  <a:pt x="92120" y="34641"/>
                </a:lnTo>
                <a:lnTo>
                  <a:pt x="69397" y="34641"/>
                </a:lnTo>
                <a:lnTo>
                  <a:pt x="73967" y="46823"/>
                </a:lnTo>
                <a:lnTo>
                  <a:pt x="96690" y="48346"/>
                </a:lnTo>
                <a:lnTo>
                  <a:pt x="98973" y="10532"/>
                </a:lnTo>
                <a:close/>
              </a:path>
              <a:path w="98973" h="48346">
                <a:moveTo>
                  <a:pt x="99609" y="0"/>
                </a:moveTo>
                <a:lnTo>
                  <a:pt x="0" y="5964"/>
                </a:lnTo>
                <a:lnTo>
                  <a:pt x="0" y="45301"/>
                </a:lnTo>
                <a:lnTo>
                  <a:pt x="21135" y="43778"/>
                </a:lnTo>
                <a:lnTo>
                  <a:pt x="10574" y="19541"/>
                </a:lnTo>
                <a:lnTo>
                  <a:pt x="90596" y="10532"/>
                </a:lnTo>
                <a:lnTo>
                  <a:pt x="98973" y="10532"/>
                </a:lnTo>
                <a:lnTo>
                  <a:pt x="99609" y="0"/>
                </a:lnTo>
                <a:close/>
              </a:path>
            </a:pathLst>
          </a:custGeom>
          <a:solidFill>
            <a:srgbClr val="000000"/>
          </a:solidFill>
        </p:spPr>
        <p:txBody>
          <a:bodyPr wrap="square" lIns="0" tIns="0" rIns="0" bIns="0" rtlCol="0">
            <a:noAutofit/>
          </a:bodyPr>
          <a:lstStyle/>
          <a:p>
            <a:endParaRPr/>
          </a:p>
        </p:txBody>
      </p:sp>
      <p:sp>
        <p:nvSpPr>
          <p:cNvPr id="329" name="object 329"/>
          <p:cNvSpPr/>
          <p:nvPr/>
        </p:nvSpPr>
        <p:spPr>
          <a:xfrm>
            <a:off x="5784207" y="3921927"/>
            <a:ext cx="54330" cy="110397"/>
          </a:xfrm>
          <a:custGeom>
            <a:avLst/>
            <a:gdLst/>
            <a:ahLst/>
            <a:cxnLst/>
            <a:rect l="l" t="t" r="r" b="b"/>
            <a:pathLst>
              <a:path w="54330" h="110397">
                <a:moveTo>
                  <a:pt x="9139" y="0"/>
                </a:moveTo>
                <a:lnTo>
                  <a:pt x="7616" y="3045"/>
                </a:lnTo>
                <a:lnTo>
                  <a:pt x="6093" y="16623"/>
                </a:lnTo>
                <a:lnTo>
                  <a:pt x="4569" y="24236"/>
                </a:lnTo>
                <a:lnTo>
                  <a:pt x="4569" y="33246"/>
                </a:lnTo>
                <a:lnTo>
                  <a:pt x="3046" y="43905"/>
                </a:lnTo>
                <a:lnTo>
                  <a:pt x="3046" y="54437"/>
                </a:lnTo>
                <a:lnTo>
                  <a:pt x="1523" y="63446"/>
                </a:lnTo>
                <a:lnTo>
                  <a:pt x="1523" y="74105"/>
                </a:lnTo>
                <a:lnTo>
                  <a:pt x="0" y="83115"/>
                </a:lnTo>
                <a:lnTo>
                  <a:pt x="0" y="104306"/>
                </a:lnTo>
                <a:lnTo>
                  <a:pt x="3046" y="110397"/>
                </a:lnTo>
                <a:lnTo>
                  <a:pt x="4569" y="108874"/>
                </a:lnTo>
                <a:lnTo>
                  <a:pt x="12059" y="108874"/>
                </a:lnTo>
                <a:lnTo>
                  <a:pt x="19675" y="107352"/>
                </a:lnTo>
                <a:lnTo>
                  <a:pt x="30211" y="107352"/>
                </a:lnTo>
                <a:lnTo>
                  <a:pt x="37828" y="105829"/>
                </a:lnTo>
                <a:lnTo>
                  <a:pt x="46840" y="104306"/>
                </a:lnTo>
                <a:lnTo>
                  <a:pt x="54330" y="104306"/>
                </a:lnTo>
                <a:lnTo>
                  <a:pt x="53740" y="96693"/>
                </a:lnTo>
                <a:lnTo>
                  <a:pt x="42270" y="96693"/>
                </a:lnTo>
                <a:lnTo>
                  <a:pt x="12059" y="93774"/>
                </a:lnTo>
                <a:lnTo>
                  <a:pt x="16629" y="3045"/>
                </a:lnTo>
                <a:lnTo>
                  <a:pt x="9139" y="0"/>
                </a:lnTo>
                <a:close/>
              </a:path>
              <a:path w="54330" h="110397">
                <a:moveTo>
                  <a:pt x="46840" y="7613"/>
                </a:moveTo>
                <a:lnTo>
                  <a:pt x="34781" y="9136"/>
                </a:lnTo>
                <a:lnTo>
                  <a:pt x="42270" y="96693"/>
                </a:lnTo>
                <a:lnTo>
                  <a:pt x="53740" y="96693"/>
                </a:lnTo>
                <a:lnTo>
                  <a:pt x="46840" y="7613"/>
                </a:lnTo>
                <a:close/>
              </a:path>
            </a:pathLst>
          </a:custGeom>
          <a:solidFill>
            <a:srgbClr val="000000"/>
          </a:solidFill>
        </p:spPr>
        <p:txBody>
          <a:bodyPr wrap="square" lIns="0" tIns="0" rIns="0" bIns="0" rtlCol="0">
            <a:noAutofit/>
          </a:bodyPr>
          <a:lstStyle/>
          <a:p>
            <a:endParaRPr/>
          </a:p>
        </p:txBody>
      </p:sp>
      <p:sp>
        <p:nvSpPr>
          <p:cNvPr id="330" name="object 330"/>
          <p:cNvSpPr/>
          <p:nvPr/>
        </p:nvSpPr>
        <p:spPr>
          <a:xfrm>
            <a:off x="5772147" y="3905304"/>
            <a:ext cx="63469" cy="28804"/>
          </a:xfrm>
          <a:custGeom>
            <a:avLst/>
            <a:gdLst/>
            <a:ahLst/>
            <a:cxnLst/>
            <a:rect l="l" t="t" r="r" b="b"/>
            <a:pathLst>
              <a:path w="63469" h="28804">
                <a:moveTo>
                  <a:pt x="63469" y="0"/>
                </a:moveTo>
                <a:lnTo>
                  <a:pt x="0" y="4568"/>
                </a:lnTo>
                <a:lnTo>
                  <a:pt x="0" y="21191"/>
                </a:lnTo>
                <a:lnTo>
                  <a:pt x="63469" y="28804"/>
                </a:lnTo>
                <a:lnTo>
                  <a:pt x="63469" y="0"/>
                </a:lnTo>
                <a:close/>
              </a:path>
            </a:pathLst>
          </a:custGeom>
          <a:solidFill>
            <a:srgbClr val="000000"/>
          </a:solidFill>
        </p:spPr>
        <p:txBody>
          <a:bodyPr wrap="square" lIns="0" tIns="0" rIns="0" bIns="0" rtlCol="0">
            <a:noAutofit/>
          </a:bodyPr>
          <a:lstStyle/>
          <a:p>
            <a:endParaRPr/>
          </a:p>
        </p:txBody>
      </p:sp>
      <p:sp>
        <p:nvSpPr>
          <p:cNvPr id="331" name="object 331"/>
          <p:cNvSpPr/>
          <p:nvPr/>
        </p:nvSpPr>
        <p:spPr>
          <a:xfrm>
            <a:off x="6060554" y="3949209"/>
            <a:ext cx="268731" cy="134380"/>
          </a:xfrm>
          <a:custGeom>
            <a:avLst/>
            <a:gdLst/>
            <a:ahLst/>
            <a:cxnLst/>
            <a:rect l="l" t="t" r="r" b="b"/>
            <a:pathLst>
              <a:path w="268731" h="134380">
                <a:moveTo>
                  <a:pt x="172471" y="34768"/>
                </a:moveTo>
                <a:lnTo>
                  <a:pt x="148011" y="34768"/>
                </a:lnTo>
                <a:lnTo>
                  <a:pt x="246136" y="132857"/>
                </a:lnTo>
                <a:lnTo>
                  <a:pt x="268731" y="134380"/>
                </a:lnTo>
                <a:lnTo>
                  <a:pt x="172471" y="34768"/>
                </a:lnTo>
                <a:close/>
              </a:path>
              <a:path w="268731" h="134380">
                <a:moveTo>
                  <a:pt x="138872" y="0"/>
                </a:moveTo>
                <a:lnTo>
                  <a:pt x="0" y="129939"/>
                </a:lnTo>
                <a:lnTo>
                  <a:pt x="37701" y="129939"/>
                </a:lnTo>
                <a:lnTo>
                  <a:pt x="148011" y="34768"/>
                </a:lnTo>
                <a:lnTo>
                  <a:pt x="172471" y="34768"/>
                </a:lnTo>
                <a:lnTo>
                  <a:pt x="138872" y="0"/>
                </a:lnTo>
                <a:close/>
              </a:path>
            </a:pathLst>
          </a:custGeom>
          <a:solidFill>
            <a:srgbClr val="000000"/>
          </a:solidFill>
        </p:spPr>
        <p:txBody>
          <a:bodyPr wrap="square" lIns="0" tIns="0" rIns="0" bIns="0" rtlCol="0">
            <a:noAutofit/>
          </a:bodyPr>
          <a:lstStyle/>
          <a:p>
            <a:endParaRPr/>
          </a:p>
        </p:txBody>
      </p:sp>
      <p:sp>
        <p:nvSpPr>
          <p:cNvPr id="332" name="object 332"/>
          <p:cNvSpPr/>
          <p:nvPr/>
        </p:nvSpPr>
        <p:spPr>
          <a:xfrm>
            <a:off x="6444040" y="3943119"/>
            <a:ext cx="270381" cy="136030"/>
          </a:xfrm>
          <a:custGeom>
            <a:avLst/>
            <a:gdLst/>
            <a:ahLst/>
            <a:cxnLst/>
            <a:rect l="l" t="t" r="r" b="b"/>
            <a:pathLst>
              <a:path w="270381" h="136030">
                <a:moveTo>
                  <a:pt x="267335" y="0"/>
                </a:moveTo>
                <a:lnTo>
                  <a:pt x="0" y="6090"/>
                </a:lnTo>
                <a:lnTo>
                  <a:pt x="0" y="25632"/>
                </a:lnTo>
                <a:lnTo>
                  <a:pt x="15105" y="28677"/>
                </a:lnTo>
                <a:lnTo>
                  <a:pt x="18152" y="136030"/>
                </a:lnTo>
                <a:lnTo>
                  <a:pt x="39351" y="131461"/>
                </a:lnTo>
                <a:lnTo>
                  <a:pt x="31734" y="25632"/>
                </a:lnTo>
                <a:lnTo>
                  <a:pt x="268858" y="25632"/>
                </a:lnTo>
                <a:lnTo>
                  <a:pt x="267335" y="0"/>
                </a:lnTo>
                <a:close/>
              </a:path>
              <a:path w="270381" h="136030">
                <a:moveTo>
                  <a:pt x="268858" y="25632"/>
                </a:moveTo>
                <a:lnTo>
                  <a:pt x="231030" y="25632"/>
                </a:lnTo>
                <a:lnTo>
                  <a:pt x="234077" y="134507"/>
                </a:lnTo>
                <a:lnTo>
                  <a:pt x="270381" y="136030"/>
                </a:lnTo>
                <a:lnTo>
                  <a:pt x="246136" y="30200"/>
                </a:lnTo>
                <a:lnTo>
                  <a:pt x="268858" y="25632"/>
                </a:lnTo>
                <a:close/>
              </a:path>
            </a:pathLst>
          </a:custGeom>
          <a:solidFill>
            <a:srgbClr val="000000"/>
          </a:solidFill>
        </p:spPr>
        <p:txBody>
          <a:bodyPr wrap="square" lIns="0" tIns="0" rIns="0" bIns="0" rtlCol="0">
            <a:noAutofit/>
          </a:bodyPr>
          <a:lstStyle/>
          <a:p>
            <a:endParaRPr/>
          </a:p>
        </p:txBody>
      </p:sp>
      <p:sp>
        <p:nvSpPr>
          <p:cNvPr id="333" name="object 333"/>
          <p:cNvSpPr/>
          <p:nvPr/>
        </p:nvSpPr>
        <p:spPr>
          <a:xfrm>
            <a:off x="7291236" y="3949209"/>
            <a:ext cx="252102" cy="132857"/>
          </a:xfrm>
          <a:custGeom>
            <a:avLst/>
            <a:gdLst/>
            <a:ahLst/>
            <a:cxnLst/>
            <a:rect l="l" t="t" r="r" b="b"/>
            <a:pathLst>
              <a:path w="252102" h="132857">
                <a:moveTo>
                  <a:pt x="247659" y="0"/>
                </a:moveTo>
                <a:lnTo>
                  <a:pt x="10536" y="0"/>
                </a:lnTo>
                <a:lnTo>
                  <a:pt x="0" y="31723"/>
                </a:lnTo>
                <a:lnTo>
                  <a:pt x="10536" y="39210"/>
                </a:lnTo>
                <a:lnTo>
                  <a:pt x="4442" y="126893"/>
                </a:lnTo>
                <a:lnTo>
                  <a:pt x="34654" y="132857"/>
                </a:lnTo>
                <a:lnTo>
                  <a:pt x="34654" y="21064"/>
                </a:lnTo>
                <a:lnTo>
                  <a:pt x="250060" y="19541"/>
                </a:lnTo>
                <a:lnTo>
                  <a:pt x="247659" y="0"/>
                </a:lnTo>
                <a:close/>
              </a:path>
              <a:path w="252102" h="132857">
                <a:moveTo>
                  <a:pt x="250060" y="19541"/>
                </a:moveTo>
                <a:lnTo>
                  <a:pt x="215924" y="19541"/>
                </a:lnTo>
                <a:lnTo>
                  <a:pt x="227983" y="123848"/>
                </a:lnTo>
                <a:lnTo>
                  <a:pt x="246136" y="122325"/>
                </a:lnTo>
                <a:lnTo>
                  <a:pt x="235473" y="34768"/>
                </a:lnTo>
                <a:lnTo>
                  <a:pt x="251931" y="34768"/>
                </a:lnTo>
                <a:lnTo>
                  <a:pt x="250060" y="19541"/>
                </a:lnTo>
                <a:close/>
              </a:path>
              <a:path w="252102" h="132857">
                <a:moveTo>
                  <a:pt x="251931" y="34768"/>
                </a:moveTo>
                <a:lnTo>
                  <a:pt x="235473" y="34768"/>
                </a:lnTo>
                <a:lnTo>
                  <a:pt x="252102" y="36164"/>
                </a:lnTo>
                <a:lnTo>
                  <a:pt x="251931" y="34768"/>
                </a:lnTo>
                <a:close/>
              </a:path>
            </a:pathLst>
          </a:custGeom>
          <a:solidFill>
            <a:srgbClr val="000000"/>
          </a:solidFill>
        </p:spPr>
        <p:txBody>
          <a:bodyPr wrap="square" lIns="0" tIns="0" rIns="0" bIns="0" rtlCol="0">
            <a:noAutofit/>
          </a:bodyPr>
          <a:lstStyle/>
          <a:p>
            <a:endParaRPr/>
          </a:p>
        </p:txBody>
      </p:sp>
      <p:sp>
        <p:nvSpPr>
          <p:cNvPr id="334" name="object 334"/>
          <p:cNvSpPr/>
          <p:nvPr/>
        </p:nvSpPr>
        <p:spPr>
          <a:xfrm>
            <a:off x="6688652" y="3980932"/>
            <a:ext cx="128463" cy="24109"/>
          </a:xfrm>
          <a:custGeom>
            <a:avLst/>
            <a:gdLst/>
            <a:ahLst/>
            <a:cxnLst/>
            <a:rect l="l" t="t" r="r" b="b"/>
            <a:pathLst>
              <a:path w="128463" h="24109">
                <a:moveTo>
                  <a:pt x="126939" y="0"/>
                </a:moveTo>
                <a:lnTo>
                  <a:pt x="1523" y="3045"/>
                </a:lnTo>
                <a:lnTo>
                  <a:pt x="0" y="18145"/>
                </a:lnTo>
                <a:lnTo>
                  <a:pt x="128463" y="24109"/>
                </a:lnTo>
                <a:lnTo>
                  <a:pt x="126939" y="0"/>
                </a:lnTo>
                <a:close/>
              </a:path>
            </a:pathLst>
          </a:custGeom>
          <a:solidFill>
            <a:srgbClr val="000000"/>
          </a:solidFill>
        </p:spPr>
        <p:txBody>
          <a:bodyPr wrap="square" lIns="0" tIns="0" rIns="0" bIns="0" rtlCol="0">
            <a:noAutofit/>
          </a:bodyPr>
          <a:lstStyle/>
          <a:p>
            <a:endParaRPr/>
          </a:p>
        </p:txBody>
      </p:sp>
      <p:sp>
        <p:nvSpPr>
          <p:cNvPr id="335" name="object 335"/>
          <p:cNvSpPr/>
          <p:nvPr/>
        </p:nvSpPr>
        <p:spPr>
          <a:xfrm>
            <a:off x="7173436" y="3977887"/>
            <a:ext cx="138872" cy="28677"/>
          </a:xfrm>
          <a:custGeom>
            <a:avLst/>
            <a:gdLst/>
            <a:ahLst/>
            <a:cxnLst/>
            <a:rect l="l" t="t" r="r" b="b"/>
            <a:pathLst>
              <a:path w="138872" h="28677">
                <a:moveTo>
                  <a:pt x="125289" y="0"/>
                </a:moveTo>
                <a:lnTo>
                  <a:pt x="0" y="1522"/>
                </a:lnTo>
                <a:lnTo>
                  <a:pt x="5966" y="21191"/>
                </a:lnTo>
                <a:lnTo>
                  <a:pt x="138872" y="28677"/>
                </a:lnTo>
                <a:lnTo>
                  <a:pt x="125289" y="0"/>
                </a:lnTo>
                <a:close/>
              </a:path>
            </a:pathLst>
          </a:custGeom>
          <a:solidFill>
            <a:srgbClr val="000000"/>
          </a:solidFill>
        </p:spPr>
        <p:txBody>
          <a:bodyPr wrap="square" lIns="0" tIns="0" rIns="0" bIns="0" rtlCol="0">
            <a:noAutofit/>
          </a:bodyPr>
          <a:lstStyle/>
          <a:p>
            <a:endParaRPr/>
          </a:p>
        </p:txBody>
      </p:sp>
      <p:sp>
        <p:nvSpPr>
          <p:cNvPr id="336" name="object 336"/>
          <p:cNvSpPr/>
          <p:nvPr/>
        </p:nvSpPr>
        <p:spPr>
          <a:xfrm>
            <a:off x="6811023" y="3826757"/>
            <a:ext cx="42270" cy="54437"/>
          </a:xfrm>
          <a:custGeom>
            <a:avLst/>
            <a:gdLst/>
            <a:ahLst/>
            <a:cxnLst/>
            <a:rect l="l" t="t" r="r" b="b"/>
            <a:pathLst>
              <a:path w="42270" h="54437">
                <a:moveTo>
                  <a:pt x="21198" y="0"/>
                </a:moveTo>
                <a:lnTo>
                  <a:pt x="12059" y="0"/>
                </a:lnTo>
                <a:lnTo>
                  <a:pt x="6093" y="6090"/>
                </a:lnTo>
                <a:lnTo>
                  <a:pt x="1523" y="15100"/>
                </a:lnTo>
                <a:lnTo>
                  <a:pt x="1523" y="25759"/>
                </a:lnTo>
                <a:lnTo>
                  <a:pt x="0" y="34768"/>
                </a:lnTo>
                <a:lnTo>
                  <a:pt x="0" y="49869"/>
                </a:lnTo>
                <a:lnTo>
                  <a:pt x="1523" y="52914"/>
                </a:lnTo>
                <a:lnTo>
                  <a:pt x="6093" y="54437"/>
                </a:lnTo>
                <a:lnTo>
                  <a:pt x="6093" y="48346"/>
                </a:lnTo>
                <a:lnTo>
                  <a:pt x="7489" y="36291"/>
                </a:lnTo>
                <a:lnTo>
                  <a:pt x="12059" y="22713"/>
                </a:lnTo>
                <a:lnTo>
                  <a:pt x="19675" y="18145"/>
                </a:lnTo>
                <a:lnTo>
                  <a:pt x="38136" y="18145"/>
                </a:lnTo>
                <a:lnTo>
                  <a:pt x="37701" y="16623"/>
                </a:lnTo>
                <a:lnTo>
                  <a:pt x="34781" y="9136"/>
                </a:lnTo>
                <a:lnTo>
                  <a:pt x="28688" y="1522"/>
                </a:lnTo>
                <a:lnTo>
                  <a:pt x="21198" y="0"/>
                </a:lnTo>
                <a:close/>
              </a:path>
              <a:path w="42270" h="54437">
                <a:moveTo>
                  <a:pt x="38136" y="18145"/>
                </a:moveTo>
                <a:lnTo>
                  <a:pt x="19675" y="18145"/>
                </a:lnTo>
                <a:lnTo>
                  <a:pt x="24118" y="22713"/>
                </a:lnTo>
                <a:lnTo>
                  <a:pt x="27165" y="33246"/>
                </a:lnTo>
                <a:lnTo>
                  <a:pt x="27165" y="42382"/>
                </a:lnTo>
                <a:lnTo>
                  <a:pt x="28688" y="48346"/>
                </a:lnTo>
                <a:lnTo>
                  <a:pt x="42270" y="54437"/>
                </a:lnTo>
                <a:lnTo>
                  <a:pt x="40747" y="51391"/>
                </a:lnTo>
                <a:lnTo>
                  <a:pt x="40747" y="27282"/>
                </a:lnTo>
                <a:lnTo>
                  <a:pt x="38136" y="18145"/>
                </a:lnTo>
                <a:close/>
              </a:path>
            </a:pathLst>
          </a:custGeom>
          <a:solidFill>
            <a:srgbClr val="000000"/>
          </a:solidFill>
        </p:spPr>
        <p:txBody>
          <a:bodyPr wrap="square" lIns="0" tIns="0" rIns="0" bIns="0" rtlCol="0">
            <a:noAutofit/>
          </a:bodyPr>
          <a:lstStyle/>
          <a:p>
            <a:endParaRPr/>
          </a:p>
        </p:txBody>
      </p:sp>
      <p:sp>
        <p:nvSpPr>
          <p:cNvPr id="337" name="object 337"/>
          <p:cNvSpPr/>
          <p:nvPr/>
        </p:nvSpPr>
        <p:spPr>
          <a:xfrm>
            <a:off x="7129642" y="3828279"/>
            <a:ext cx="46840" cy="55960"/>
          </a:xfrm>
          <a:custGeom>
            <a:avLst/>
            <a:gdLst/>
            <a:ahLst/>
            <a:cxnLst/>
            <a:rect l="l" t="t" r="r" b="b"/>
            <a:pathLst>
              <a:path w="46840" h="55960">
                <a:moveTo>
                  <a:pt x="36671" y="16623"/>
                </a:moveTo>
                <a:lnTo>
                  <a:pt x="24118" y="16623"/>
                </a:lnTo>
                <a:lnTo>
                  <a:pt x="30211" y="19668"/>
                </a:lnTo>
                <a:lnTo>
                  <a:pt x="33258" y="33246"/>
                </a:lnTo>
                <a:lnTo>
                  <a:pt x="31734" y="40859"/>
                </a:lnTo>
                <a:lnTo>
                  <a:pt x="31734" y="55960"/>
                </a:lnTo>
                <a:lnTo>
                  <a:pt x="46840" y="55960"/>
                </a:lnTo>
                <a:lnTo>
                  <a:pt x="45317" y="52914"/>
                </a:lnTo>
                <a:lnTo>
                  <a:pt x="45317" y="46823"/>
                </a:lnTo>
                <a:lnTo>
                  <a:pt x="43794" y="37814"/>
                </a:lnTo>
                <a:lnTo>
                  <a:pt x="42270" y="30200"/>
                </a:lnTo>
                <a:lnTo>
                  <a:pt x="37701" y="19668"/>
                </a:lnTo>
                <a:lnTo>
                  <a:pt x="36671" y="16623"/>
                </a:lnTo>
                <a:close/>
              </a:path>
              <a:path w="46840" h="55960">
                <a:moveTo>
                  <a:pt x="21072" y="0"/>
                </a:moveTo>
                <a:lnTo>
                  <a:pt x="10536" y="0"/>
                </a:lnTo>
                <a:lnTo>
                  <a:pt x="5966" y="4568"/>
                </a:lnTo>
                <a:lnTo>
                  <a:pt x="1523" y="13577"/>
                </a:lnTo>
                <a:lnTo>
                  <a:pt x="1523" y="24236"/>
                </a:lnTo>
                <a:lnTo>
                  <a:pt x="0" y="34768"/>
                </a:lnTo>
                <a:lnTo>
                  <a:pt x="0" y="51391"/>
                </a:lnTo>
                <a:lnTo>
                  <a:pt x="1523" y="54437"/>
                </a:lnTo>
                <a:lnTo>
                  <a:pt x="10536" y="54437"/>
                </a:lnTo>
                <a:lnTo>
                  <a:pt x="9012" y="48346"/>
                </a:lnTo>
                <a:lnTo>
                  <a:pt x="10536" y="36291"/>
                </a:lnTo>
                <a:lnTo>
                  <a:pt x="13582" y="22713"/>
                </a:lnTo>
                <a:lnTo>
                  <a:pt x="24118" y="16623"/>
                </a:lnTo>
                <a:lnTo>
                  <a:pt x="36671" y="16623"/>
                </a:lnTo>
                <a:lnTo>
                  <a:pt x="34654" y="10659"/>
                </a:lnTo>
                <a:lnTo>
                  <a:pt x="28688" y="3045"/>
                </a:lnTo>
                <a:lnTo>
                  <a:pt x="21072" y="0"/>
                </a:lnTo>
                <a:close/>
              </a:path>
            </a:pathLst>
          </a:custGeom>
          <a:solidFill>
            <a:srgbClr val="000000"/>
          </a:solidFill>
        </p:spPr>
        <p:txBody>
          <a:bodyPr wrap="square" lIns="0" tIns="0" rIns="0" bIns="0" rtlCol="0">
            <a:noAutofit/>
          </a:bodyPr>
          <a:lstStyle/>
          <a:p>
            <a:endParaRPr/>
          </a:p>
        </p:txBody>
      </p:sp>
      <p:sp>
        <p:nvSpPr>
          <p:cNvPr id="338" name="object 338"/>
          <p:cNvSpPr/>
          <p:nvPr/>
        </p:nvSpPr>
        <p:spPr>
          <a:xfrm>
            <a:off x="6897088" y="3894772"/>
            <a:ext cx="205388" cy="145039"/>
          </a:xfrm>
          <a:custGeom>
            <a:avLst/>
            <a:gdLst/>
            <a:ahLst/>
            <a:cxnLst/>
            <a:rect l="l" t="t" r="r" b="b"/>
            <a:pathLst>
              <a:path w="205388" h="145039">
                <a:moveTo>
                  <a:pt x="1523" y="24236"/>
                </a:moveTo>
                <a:lnTo>
                  <a:pt x="0" y="25759"/>
                </a:lnTo>
                <a:lnTo>
                  <a:pt x="0" y="45301"/>
                </a:lnTo>
                <a:lnTo>
                  <a:pt x="1523" y="60401"/>
                </a:lnTo>
                <a:lnTo>
                  <a:pt x="1523" y="66492"/>
                </a:lnTo>
                <a:lnTo>
                  <a:pt x="4569" y="75501"/>
                </a:lnTo>
                <a:lnTo>
                  <a:pt x="6093" y="83115"/>
                </a:lnTo>
                <a:lnTo>
                  <a:pt x="10536" y="92124"/>
                </a:lnTo>
                <a:lnTo>
                  <a:pt x="39224" y="122325"/>
                </a:lnTo>
                <a:lnTo>
                  <a:pt x="48364" y="126893"/>
                </a:lnTo>
                <a:lnTo>
                  <a:pt x="55853" y="131461"/>
                </a:lnTo>
                <a:lnTo>
                  <a:pt x="64993" y="134507"/>
                </a:lnTo>
                <a:lnTo>
                  <a:pt x="77052" y="138948"/>
                </a:lnTo>
                <a:lnTo>
                  <a:pt x="84541" y="140471"/>
                </a:lnTo>
                <a:lnTo>
                  <a:pt x="93681" y="141994"/>
                </a:lnTo>
                <a:lnTo>
                  <a:pt x="104217" y="143516"/>
                </a:lnTo>
                <a:lnTo>
                  <a:pt x="113230" y="145039"/>
                </a:lnTo>
                <a:lnTo>
                  <a:pt x="119323" y="143516"/>
                </a:lnTo>
                <a:lnTo>
                  <a:pt x="128336" y="141994"/>
                </a:lnTo>
                <a:lnTo>
                  <a:pt x="135952" y="138948"/>
                </a:lnTo>
                <a:lnTo>
                  <a:pt x="144965" y="137552"/>
                </a:lnTo>
                <a:lnTo>
                  <a:pt x="158547" y="128416"/>
                </a:lnTo>
                <a:lnTo>
                  <a:pt x="163654" y="125371"/>
                </a:lnTo>
                <a:lnTo>
                  <a:pt x="98124" y="125371"/>
                </a:lnTo>
                <a:lnTo>
                  <a:pt x="83018" y="120929"/>
                </a:lnTo>
                <a:lnTo>
                  <a:pt x="39224" y="95170"/>
                </a:lnTo>
                <a:lnTo>
                  <a:pt x="19675" y="69537"/>
                </a:lnTo>
                <a:lnTo>
                  <a:pt x="13582" y="60401"/>
                </a:lnTo>
                <a:lnTo>
                  <a:pt x="9012" y="51391"/>
                </a:lnTo>
                <a:lnTo>
                  <a:pt x="6093" y="43778"/>
                </a:lnTo>
                <a:lnTo>
                  <a:pt x="4569" y="37814"/>
                </a:lnTo>
                <a:lnTo>
                  <a:pt x="1523" y="27155"/>
                </a:lnTo>
                <a:lnTo>
                  <a:pt x="1523" y="24236"/>
                </a:lnTo>
                <a:close/>
              </a:path>
              <a:path w="205388" h="145039">
                <a:moveTo>
                  <a:pt x="205388" y="0"/>
                </a:moveTo>
                <a:lnTo>
                  <a:pt x="187236" y="1522"/>
                </a:lnTo>
                <a:lnTo>
                  <a:pt x="185712" y="1522"/>
                </a:lnTo>
                <a:lnTo>
                  <a:pt x="185712" y="6090"/>
                </a:lnTo>
                <a:lnTo>
                  <a:pt x="184189" y="12054"/>
                </a:lnTo>
                <a:lnTo>
                  <a:pt x="182666" y="21191"/>
                </a:lnTo>
                <a:lnTo>
                  <a:pt x="179746" y="30200"/>
                </a:lnTo>
                <a:lnTo>
                  <a:pt x="178223" y="40859"/>
                </a:lnTo>
                <a:lnTo>
                  <a:pt x="173653" y="52914"/>
                </a:lnTo>
                <a:lnTo>
                  <a:pt x="170607" y="66492"/>
                </a:lnTo>
                <a:lnTo>
                  <a:pt x="164640" y="77024"/>
                </a:lnTo>
                <a:lnTo>
                  <a:pt x="158547" y="89206"/>
                </a:lnTo>
                <a:lnTo>
                  <a:pt x="151058" y="98215"/>
                </a:lnTo>
                <a:lnTo>
                  <a:pt x="108660" y="123848"/>
                </a:lnTo>
                <a:lnTo>
                  <a:pt x="98124" y="125371"/>
                </a:lnTo>
                <a:lnTo>
                  <a:pt x="163654" y="125371"/>
                </a:lnTo>
                <a:lnTo>
                  <a:pt x="173653" y="119407"/>
                </a:lnTo>
                <a:lnTo>
                  <a:pt x="178223" y="110270"/>
                </a:lnTo>
                <a:lnTo>
                  <a:pt x="182666" y="102783"/>
                </a:lnTo>
                <a:lnTo>
                  <a:pt x="187236" y="93647"/>
                </a:lnTo>
                <a:lnTo>
                  <a:pt x="191806" y="84638"/>
                </a:lnTo>
                <a:lnTo>
                  <a:pt x="193329" y="73979"/>
                </a:lnTo>
                <a:lnTo>
                  <a:pt x="196248" y="63446"/>
                </a:lnTo>
                <a:lnTo>
                  <a:pt x="197772" y="54437"/>
                </a:lnTo>
                <a:lnTo>
                  <a:pt x="200818" y="45301"/>
                </a:lnTo>
                <a:lnTo>
                  <a:pt x="200818" y="36291"/>
                </a:lnTo>
                <a:lnTo>
                  <a:pt x="202342" y="27155"/>
                </a:lnTo>
                <a:lnTo>
                  <a:pt x="202342" y="18145"/>
                </a:lnTo>
                <a:lnTo>
                  <a:pt x="203865" y="13577"/>
                </a:lnTo>
                <a:lnTo>
                  <a:pt x="203865" y="3045"/>
                </a:lnTo>
                <a:lnTo>
                  <a:pt x="205388" y="0"/>
                </a:lnTo>
                <a:close/>
              </a:path>
            </a:pathLst>
          </a:custGeom>
          <a:solidFill>
            <a:srgbClr val="000000"/>
          </a:solidFill>
        </p:spPr>
        <p:txBody>
          <a:bodyPr wrap="square" lIns="0" tIns="0" rIns="0" bIns="0" rtlCol="0">
            <a:noAutofit/>
          </a:bodyPr>
          <a:lstStyle/>
          <a:p>
            <a:endParaRPr/>
          </a:p>
        </p:txBody>
      </p:sp>
      <p:sp>
        <p:nvSpPr>
          <p:cNvPr id="339" name="object 339"/>
          <p:cNvSpPr/>
          <p:nvPr/>
        </p:nvSpPr>
        <p:spPr>
          <a:xfrm>
            <a:off x="7063252" y="3879672"/>
            <a:ext cx="67912" cy="21191"/>
          </a:xfrm>
          <a:custGeom>
            <a:avLst/>
            <a:gdLst/>
            <a:ahLst/>
            <a:cxnLst/>
            <a:rect l="l" t="t" r="r" b="b"/>
            <a:pathLst>
              <a:path w="67912" h="21191">
                <a:moveTo>
                  <a:pt x="67912" y="0"/>
                </a:moveTo>
                <a:lnTo>
                  <a:pt x="0" y="0"/>
                </a:lnTo>
                <a:lnTo>
                  <a:pt x="5966" y="21191"/>
                </a:lnTo>
                <a:lnTo>
                  <a:pt x="61819" y="15100"/>
                </a:lnTo>
                <a:lnTo>
                  <a:pt x="67912" y="0"/>
                </a:lnTo>
                <a:close/>
              </a:path>
            </a:pathLst>
          </a:custGeom>
          <a:solidFill>
            <a:srgbClr val="000000"/>
          </a:solidFill>
        </p:spPr>
        <p:txBody>
          <a:bodyPr wrap="square" lIns="0" tIns="0" rIns="0" bIns="0" rtlCol="0">
            <a:noAutofit/>
          </a:bodyPr>
          <a:lstStyle/>
          <a:p>
            <a:endParaRPr/>
          </a:p>
        </p:txBody>
      </p:sp>
      <p:sp>
        <p:nvSpPr>
          <p:cNvPr id="340" name="object 340"/>
          <p:cNvSpPr/>
          <p:nvPr/>
        </p:nvSpPr>
        <p:spPr>
          <a:xfrm>
            <a:off x="7114536" y="3879672"/>
            <a:ext cx="66389" cy="143516"/>
          </a:xfrm>
          <a:custGeom>
            <a:avLst/>
            <a:gdLst/>
            <a:ahLst/>
            <a:cxnLst/>
            <a:rect l="l" t="t" r="r" b="b"/>
            <a:pathLst>
              <a:path w="66389" h="143516">
                <a:moveTo>
                  <a:pt x="15105" y="0"/>
                </a:moveTo>
                <a:lnTo>
                  <a:pt x="3046" y="7613"/>
                </a:lnTo>
                <a:lnTo>
                  <a:pt x="1523" y="7613"/>
                </a:lnTo>
                <a:lnTo>
                  <a:pt x="1523" y="28677"/>
                </a:lnTo>
                <a:lnTo>
                  <a:pt x="0" y="37814"/>
                </a:lnTo>
                <a:lnTo>
                  <a:pt x="0" y="137425"/>
                </a:lnTo>
                <a:lnTo>
                  <a:pt x="3046" y="143516"/>
                </a:lnTo>
                <a:lnTo>
                  <a:pt x="6093" y="141994"/>
                </a:lnTo>
                <a:lnTo>
                  <a:pt x="13582" y="140471"/>
                </a:lnTo>
                <a:lnTo>
                  <a:pt x="22595" y="138948"/>
                </a:lnTo>
                <a:lnTo>
                  <a:pt x="34781" y="137425"/>
                </a:lnTo>
                <a:lnTo>
                  <a:pt x="43794" y="136030"/>
                </a:lnTo>
                <a:lnTo>
                  <a:pt x="54330" y="134507"/>
                </a:lnTo>
                <a:lnTo>
                  <a:pt x="63469" y="134507"/>
                </a:lnTo>
                <a:lnTo>
                  <a:pt x="65530" y="123848"/>
                </a:lnTo>
                <a:lnTo>
                  <a:pt x="13582" y="123848"/>
                </a:lnTo>
                <a:lnTo>
                  <a:pt x="15105" y="0"/>
                </a:lnTo>
                <a:close/>
              </a:path>
              <a:path w="66389" h="143516">
                <a:moveTo>
                  <a:pt x="66389" y="119407"/>
                </a:moveTo>
                <a:lnTo>
                  <a:pt x="13582" y="123848"/>
                </a:lnTo>
                <a:lnTo>
                  <a:pt x="65530" y="123848"/>
                </a:lnTo>
                <a:lnTo>
                  <a:pt x="66389" y="119407"/>
                </a:lnTo>
                <a:close/>
              </a:path>
            </a:pathLst>
          </a:custGeom>
          <a:solidFill>
            <a:srgbClr val="000000"/>
          </a:solidFill>
        </p:spPr>
        <p:txBody>
          <a:bodyPr wrap="square" lIns="0" tIns="0" rIns="0" bIns="0" rtlCol="0">
            <a:noAutofit/>
          </a:bodyPr>
          <a:lstStyle/>
          <a:p>
            <a:endParaRPr/>
          </a:p>
        </p:txBody>
      </p:sp>
      <p:sp>
        <p:nvSpPr>
          <p:cNvPr id="341" name="object 341"/>
          <p:cNvSpPr/>
          <p:nvPr/>
        </p:nvSpPr>
        <p:spPr>
          <a:xfrm>
            <a:off x="7171913" y="3873581"/>
            <a:ext cx="21198" cy="131461"/>
          </a:xfrm>
          <a:custGeom>
            <a:avLst/>
            <a:gdLst/>
            <a:ahLst/>
            <a:cxnLst/>
            <a:rect l="l" t="t" r="r" b="b"/>
            <a:pathLst>
              <a:path w="21198" h="131461">
                <a:moveTo>
                  <a:pt x="12059" y="0"/>
                </a:moveTo>
                <a:lnTo>
                  <a:pt x="0" y="0"/>
                </a:lnTo>
                <a:lnTo>
                  <a:pt x="0" y="131461"/>
                </a:lnTo>
                <a:lnTo>
                  <a:pt x="21198" y="120929"/>
                </a:lnTo>
                <a:lnTo>
                  <a:pt x="12059" y="0"/>
                </a:lnTo>
                <a:close/>
              </a:path>
            </a:pathLst>
          </a:custGeom>
          <a:solidFill>
            <a:srgbClr val="000000"/>
          </a:solidFill>
        </p:spPr>
        <p:txBody>
          <a:bodyPr wrap="square" lIns="0" tIns="0" rIns="0" bIns="0" rtlCol="0">
            <a:noAutofit/>
          </a:bodyPr>
          <a:lstStyle/>
          <a:p>
            <a:endParaRPr/>
          </a:p>
        </p:txBody>
      </p:sp>
      <p:sp>
        <p:nvSpPr>
          <p:cNvPr id="342" name="object 342"/>
          <p:cNvSpPr/>
          <p:nvPr/>
        </p:nvSpPr>
        <p:spPr>
          <a:xfrm>
            <a:off x="6802010" y="3873581"/>
            <a:ext cx="75402" cy="161662"/>
          </a:xfrm>
          <a:custGeom>
            <a:avLst/>
            <a:gdLst/>
            <a:ahLst/>
            <a:cxnLst/>
            <a:rect l="l" t="t" r="r" b="b"/>
            <a:pathLst>
              <a:path w="75402" h="161662">
                <a:moveTo>
                  <a:pt x="0" y="0"/>
                </a:moveTo>
                <a:lnTo>
                  <a:pt x="1523" y="154175"/>
                </a:lnTo>
                <a:lnTo>
                  <a:pt x="19548" y="161662"/>
                </a:lnTo>
                <a:lnTo>
                  <a:pt x="13582" y="19668"/>
                </a:lnTo>
                <a:lnTo>
                  <a:pt x="55853" y="18145"/>
                </a:lnTo>
                <a:lnTo>
                  <a:pt x="72820" y="18145"/>
                </a:lnTo>
                <a:lnTo>
                  <a:pt x="72482" y="1522"/>
                </a:lnTo>
                <a:lnTo>
                  <a:pt x="0" y="0"/>
                </a:lnTo>
                <a:close/>
              </a:path>
              <a:path w="75402" h="161662">
                <a:moveTo>
                  <a:pt x="72820" y="18145"/>
                </a:moveTo>
                <a:lnTo>
                  <a:pt x="55853" y="18145"/>
                </a:lnTo>
                <a:lnTo>
                  <a:pt x="58900" y="148085"/>
                </a:lnTo>
                <a:lnTo>
                  <a:pt x="75402" y="145039"/>
                </a:lnTo>
                <a:lnTo>
                  <a:pt x="72820" y="18145"/>
                </a:lnTo>
                <a:close/>
              </a:path>
            </a:pathLst>
          </a:custGeom>
          <a:solidFill>
            <a:srgbClr val="000000"/>
          </a:solidFill>
        </p:spPr>
        <p:txBody>
          <a:bodyPr wrap="square" lIns="0" tIns="0" rIns="0" bIns="0" rtlCol="0">
            <a:noAutofit/>
          </a:bodyPr>
          <a:lstStyle/>
          <a:p>
            <a:endParaRPr/>
          </a:p>
        </p:txBody>
      </p:sp>
      <p:sp>
        <p:nvSpPr>
          <p:cNvPr id="343" name="object 343"/>
          <p:cNvSpPr/>
          <p:nvPr/>
        </p:nvSpPr>
        <p:spPr>
          <a:xfrm>
            <a:off x="6871446" y="3863048"/>
            <a:ext cx="67912" cy="55960"/>
          </a:xfrm>
          <a:custGeom>
            <a:avLst/>
            <a:gdLst/>
            <a:ahLst/>
            <a:cxnLst/>
            <a:rect l="l" t="t" r="r" b="b"/>
            <a:pathLst>
              <a:path w="67912" h="55960">
                <a:moveTo>
                  <a:pt x="45317" y="0"/>
                </a:moveTo>
                <a:lnTo>
                  <a:pt x="34654" y="33246"/>
                </a:lnTo>
                <a:lnTo>
                  <a:pt x="3046" y="37814"/>
                </a:lnTo>
                <a:lnTo>
                  <a:pt x="0" y="55960"/>
                </a:lnTo>
                <a:lnTo>
                  <a:pt x="54330" y="46823"/>
                </a:lnTo>
                <a:lnTo>
                  <a:pt x="67912" y="4568"/>
                </a:lnTo>
                <a:lnTo>
                  <a:pt x="45317" y="0"/>
                </a:lnTo>
                <a:close/>
              </a:path>
            </a:pathLst>
          </a:custGeom>
          <a:solidFill>
            <a:srgbClr val="000000"/>
          </a:solidFill>
        </p:spPr>
        <p:txBody>
          <a:bodyPr wrap="square" lIns="0" tIns="0" rIns="0" bIns="0" rtlCol="0">
            <a:noAutofit/>
          </a:bodyPr>
          <a:lstStyle/>
          <a:p>
            <a:endParaRPr/>
          </a:p>
        </p:txBody>
      </p:sp>
      <p:sp>
        <p:nvSpPr>
          <p:cNvPr id="344" name="object 344"/>
          <p:cNvSpPr/>
          <p:nvPr/>
        </p:nvSpPr>
        <p:spPr>
          <a:xfrm>
            <a:off x="6915240" y="3860003"/>
            <a:ext cx="158547" cy="18145"/>
          </a:xfrm>
          <a:custGeom>
            <a:avLst/>
            <a:gdLst/>
            <a:ahLst/>
            <a:cxnLst/>
            <a:rect l="l" t="t" r="r" b="b"/>
            <a:pathLst>
              <a:path w="158547" h="18145">
                <a:moveTo>
                  <a:pt x="158547" y="0"/>
                </a:moveTo>
                <a:lnTo>
                  <a:pt x="0" y="3045"/>
                </a:lnTo>
                <a:lnTo>
                  <a:pt x="0" y="13577"/>
                </a:lnTo>
                <a:lnTo>
                  <a:pt x="149408" y="18145"/>
                </a:lnTo>
                <a:lnTo>
                  <a:pt x="158547" y="0"/>
                </a:lnTo>
                <a:close/>
              </a:path>
            </a:pathLst>
          </a:custGeom>
          <a:solidFill>
            <a:srgbClr val="000000"/>
          </a:solidFill>
        </p:spPr>
        <p:txBody>
          <a:bodyPr wrap="square" lIns="0" tIns="0" rIns="0" bIns="0" rtlCol="0">
            <a:noAutofit/>
          </a:bodyPr>
          <a:lstStyle/>
          <a:p>
            <a:endParaRPr/>
          </a:p>
        </p:txBody>
      </p:sp>
      <p:sp>
        <p:nvSpPr>
          <p:cNvPr id="345" name="object 345"/>
          <p:cNvSpPr/>
          <p:nvPr/>
        </p:nvSpPr>
        <p:spPr>
          <a:xfrm>
            <a:off x="6928823" y="3776888"/>
            <a:ext cx="132905" cy="66492"/>
          </a:xfrm>
          <a:custGeom>
            <a:avLst/>
            <a:gdLst/>
            <a:ahLst/>
            <a:cxnLst/>
            <a:rect l="l" t="t" r="r" b="b"/>
            <a:pathLst>
              <a:path w="132905" h="66492">
                <a:moveTo>
                  <a:pt x="117339" y="25759"/>
                </a:moveTo>
                <a:lnTo>
                  <a:pt x="79972" y="25759"/>
                </a:lnTo>
                <a:lnTo>
                  <a:pt x="84541" y="27282"/>
                </a:lnTo>
                <a:lnTo>
                  <a:pt x="90635" y="30327"/>
                </a:lnTo>
                <a:lnTo>
                  <a:pt x="98124" y="36291"/>
                </a:lnTo>
                <a:lnTo>
                  <a:pt x="102694" y="43905"/>
                </a:lnTo>
                <a:lnTo>
                  <a:pt x="104217" y="51391"/>
                </a:lnTo>
                <a:lnTo>
                  <a:pt x="105613" y="59005"/>
                </a:lnTo>
                <a:lnTo>
                  <a:pt x="105613" y="66492"/>
                </a:lnTo>
                <a:lnTo>
                  <a:pt x="132905" y="62051"/>
                </a:lnTo>
                <a:lnTo>
                  <a:pt x="131382" y="59005"/>
                </a:lnTo>
                <a:lnTo>
                  <a:pt x="129859" y="51391"/>
                </a:lnTo>
                <a:lnTo>
                  <a:pt x="120719" y="30327"/>
                </a:lnTo>
                <a:lnTo>
                  <a:pt x="117339" y="25759"/>
                </a:lnTo>
                <a:close/>
              </a:path>
              <a:path w="132905" h="66492">
                <a:moveTo>
                  <a:pt x="74005" y="0"/>
                </a:moveTo>
                <a:lnTo>
                  <a:pt x="52806" y="0"/>
                </a:lnTo>
                <a:lnTo>
                  <a:pt x="43794" y="1522"/>
                </a:lnTo>
                <a:lnTo>
                  <a:pt x="33258" y="4568"/>
                </a:lnTo>
                <a:lnTo>
                  <a:pt x="28688" y="9136"/>
                </a:lnTo>
                <a:lnTo>
                  <a:pt x="16629" y="18145"/>
                </a:lnTo>
                <a:lnTo>
                  <a:pt x="3046" y="42382"/>
                </a:lnTo>
                <a:lnTo>
                  <a:pt x="0" y="52914"/>
                </a:lnTo>
                <a:lnTo>
                  <a:pt x="0" y="60528"/>
                </a:lnTo>
                <a:lnTo>
                  <a:pt x="1523" y="57482"/>
                </a:lnTo>
                <a:lnTo>
                  <a:pt x="5966" y="51391"/>
                </a:lnTo>
                <a:lnTo>
                  <a:pt x="10536" y="45427"/>
                </a:lnTo>
                <a:lnTo>
                  <a:pt x="18152" y="37814"/>
                </a:lnTo>
                <a:lnTo>
                  <a:pt x="31734" y="33246"/>
                </a:lnTo>
                <a:lnTo>
                  <a:pt x="37701" y="30327"/>
                </a:lnTo>
                <a:lnTo>
                  <a:pt x="52806" y="27282"/>
                </a:lnTo>
                <a:lnTo>
                  <a:pt x="64866" y="27282"/>
                </a:lnTo>
                <a:lnTo>
                  <a:pt x="72482" y="25759"/>
                </a:lnTo>
                <a:lnTo>
                  <a:pt x="117339" y="25759"/>
                </a:lnTo>
                <a:lnTo>
                  <a:pt x="111707" y="18145"/>
                </a:lnTo>
                <a:lnTo>
                  <a:pt x="99647" y="9136"/>
                </a:lnTo>
                <a:lnTo>
                  <a:pt x="92031" y="4568"/>
                </a:lnTo>
                <a:lnTo>
                  <a:pt x="84541" y="1522"/>
                </a:lnTo>
                <a:lnTo>
                  <a:pt x="74005" y="0"/>
                </a:lnTo>
                <a:close/>
              </a:path>
            </a:pathLst>
          </a:custGeom>
          <a:solidFill>
            <a:srgbClr val="000000"/>
          </a:solidFill>
        </p:spPr>
        <p:txBody>
          <a:bodyPr wrap="square" lIns="0" tIns="0" rIns="0" bIns="0" rtlCol="0">
            <a:noAutofit/>
          </a:bodyPr>
          <a:lstStyle/>
          <a:p>
            <a:endParaRPr/>
          </a:p>
        </p:txBody>
      </p:sp>
      <p:sp>
        <p:nvSpPr>
          <p:cNvPr id="346" name="object 346"/>
          <p:cNvSpPr/>
          <p:nvPr/>
        </p:nvSpPr>
        <p:spPr>
          <a:xfrm>
            <a:off x="6890995" y="3829802"/>
            <a:ext cx="197899" cy="19668"/>
          </a:xfrm>
          <a:custGeom>
            <a:avLst/>
            <a:gdLst/>
            <a:ahLst/>
            <a:cxnLst/>
            <a:rect l="l" t="t" r="r" b="b"/>
            <a:pathLst>
              <a:path w="197899" h="19668">
                <a:moveTo>
                  <a:pt x="193329" y="0"/>
                </a:moveTo>
                <a:lnTo>
                  <a:pt x="0" y="6090"/>
                </a:lnTo>
                <a:lnTo>
                  <a:pt x="4569" y="19668"/>
                </a:lnTo>
                <a:lnTo>
                  <a:pt x="197899" y="19668"/>
                </a:lnTo>
                <a:lnTo>
                  <a:pt x="193329" y="0"/>
                </a:lnTo>
                <a:close/>
              </a:path>
            </a:pathLst>
          </a:custGeom>
          <a:solidFill>
            <a:srgbClr val="000000"/>
          </a:solidFill>
        </p:spPr>
        <p:txBody>
          <a:bodyPr wrap="square" lIns="0" tIns="0" rIns="0" bIns="0" rtlCol="0">
            <a:noAutofit/>
          </a:bodyPr>
          <a:lstStyle/>
          <a:p>
            <a:endParaRPr/>
          </a:p>
        </p:txBody>
      </p:sp>
      <p:sp>
        <p:nvSpPr>
          <p:cNvPr id="347" name="object 347"/>
          <p:cNvSpPr/>
          <p:nvPr/>
        </p:nvSpPr>
        <p:spPr>
          <a:xfrm>
            <a:off x="7516173" y="3952255"/>
            <a:ext cx="433372" cy="36164"/>
          </a:xfrm>
          <a:custGeom>
            <a:avLst/>
            <a:gdLst/>
            <a:ahLst/>
            <a:cxnLst/>
            <a:rect l="l" t="t" r="r" b="b"/>
            <a:pathLst>
              <a:path w="433372" h="36164">
                <a:moveTo>
                  <a:pt x="433372" y="0"/>
                </a:moveTo>
                <a:lnTo>
                  <a:pt x="21198" y="13577"/>
                </a:lnTo>
                <a:lnTo>
                  <a:pt x="0" y="31723"/>
                </a:lnTo>
                <a:lnTo>
                  <a:pt x="419789" y="36164"/>
                </a:lnTo>
                <a:lnTo>
                  <a:pt x="433372" y="0"/>
                </a:lnTo>
                <a:close/>
              </a:path>
            </a:pathLst>
          </a:custGeom>
          <a:solidFill>
            <a:srgbClr val="000000"/>
          </a:solidFill>
        </p:spPr>
        <p:txBody>
          <a:bodyPr wrap="square" lIns="0" tIns="0" rIns="0" bIns="0" rtlCol="0">
            <a:noAutofit/>
          </a:bodyPr>
          <a:lstStyle/>
          <a:p>
            <a:endParaRPr/>
          </a:p>
        </p:txBody>
      </p:sp>
      <p:sp>
        <p:nvSpPr>
          <p:cNvPr id="348" name="object 348"/>
          <p:cNvSpPr/>
          <p:nvPr/>
        </p:nvSpPr>
        <p:spPr>
          <a:xfrm>
            <a:off x="5828001" y="3959742"/>
            <a:ext cx="637237" cy="28677"/>
          </a:xfrm>
          <a:custGeom>
            <a:avLst/>
            <a:gdLst/>
            <a:ahLst/>
            <a:cxnLst/>
            <a:rect l="l" t="t" r="r" b="b"/>
            <a:pathLst>
              <a:path w="637237" h="28677">
                <a:moveTo>
                  <a:pt x="628225" y="0"/>
                </a:moveTo>
                <a:lnTo>
                  <a:pt x="0" y="4568"/>
                </a:lnTo>
                <a:lnTo>
                  <a:pt x="3046" y="28677"/>
                </a:lnTo>
                <a:lnTo>
                  <a:pt x="637237" y="18145"/>
                </a:lnTo>
                <a:lnTo>
                  <a:pt x="628225" y="0"/>
                </a:lnTo>
                <a:close/>
              </a:path>
            </a:pathLst>
          </a:custGeom>
          <a:solidFill>
            <a:srgbClr val="000000"/>
          </a:solidFill>
        </p:spPr>
        <p:txBody>
          <a:bodyPr wrap="square" lIns="0" tIns="0" rIns="0" bIns="0" rtlCol="0">
            <a:noAutofit/>
          </a:bodyPr>
          <a:lstStyle/>
          <a:p>
            <a:endParaRPr/>
          </a:p>
        </p:txBody>
      </p:sp>
      <p:sp>
        <p:nvSpPr>
          <p:cNvPr id="349" name="object 349"/>
          <p:cNvSpPr/>
          <p:nvPr/>
        </p:nvSpPr>
        <p:spPr>
          <a:xfrm>
            <a:off x="5728353" y="3965832"/>
            <a:ext cx="64993" cy="25632"/>
          </a:xfrm>
          <a:custGeom>
            <a:avLst/>
            <a:gdLst/>
            <a:ahLst/>
            <a:cxnLst/>
            <a:rect l="l" t="t" r="r" b="b"/>
            <a:pathLst>
              <a:path w="64993" h="25632">
                <a:moveTo>
                  <a:pt x="0" y="0"/>
                </a:moveTo>
                <a:lnTo>
                  <a:pt x="0" y="25632"/>
                </a:lnTo>
                <a:lnTo>
                  <a:pt x="63469" y="22587"/>
                </a:lnTo>
                <a:lnTo>
                  <a:pt x="64993" y="2918"/>
                </a:lnTo>
                <a:lnTo>
                  <a:pt x="0" y="0"/>
                </a:lnTo>
                <a:close/>
              </a:path>
            </a:pathLst>
          </a:custGeom>
          <a:solidFill>
            <a:srgbClr val="000000"/>
          </a:solidFill>
        </p:spPr>
        <p:txBody>
          <a:bodyPr wrap="square" lIns="0" tIns="0" rIns="0" bIns="0" rtlCol="0">
            <a:noAutofit/>
          </a:bodyPr>
          <a:lstStyle/>
          <a:p>
            <a:endParaRPr/>
          </a:p>
        </p:txBody>
      </p:sp>
      <p:sp>
        <p:nvSpPr>
          <p:cNvPr id="350" name="object 350"/>
          <p:cNvSpPr/>
          <p:nvPr/>
        </p:nvSpPr>
        <p:spPr>
          <a:xfrm>
            <a:off x="6353531" y="3973319"/>
            <a:ext cx="61819" cy="105829"/>
          </a:xfrm>
          <a:custGeom>
            <a:avLst/>
            <a:gdLst/>
            <a:ahLst/>
            <a:cxnLst/>
            <a:rect l="l" t="t" r="r" b="b"/>
            <a:pathLst>
              <a:path w="61819" h="105829">
                <a:moveTo>
                  <a:pt x="61819" y="0"/>
                </a:moveTo>
                <a:lnTo>
                  <a:pt x="43794" y="0"/>
                </a:lnTo>
                <a:lnTo>
                  <a:pt x="0" y="104306"/>
                </a:lnTo>
                <a:lnTo>
                  <a:pt x="22595" y="105829"/>
                </a:lnTo>
                <a:lnTo>
                  <a:pt x="61819" y="0"/>
                </a:lnTo>
                <a:close/>
              </a:path>
            </a:pathLst>
          </a:custGeom>
          <a:solidFill>
            <a:srgbClr val="000000"/>
          </a:solidFill>
        </p:spPr>
        <p:txBody>
          <a:bodyPr wrap="square" lIns="0" tIns="0" rIns="0" bIns="0" rtlCol="0">
            <a:noAutofit/>
          </a:bodyPr>
          <a:lstStyle/>
          <a:p>
            <a:endParaRPr/>
          </a:p>
        </p:txBody>
      </p:sp>
      <p:sp>
        <p:nvSpPr>
          <p:cNvPr id="351" name="object 351"/>
          <p:cNvSpPr/>
          <p:nvPr/>
        </p:nvSpPr>
        <p:spPr>
          <a:xfrm>
            <a:off x="5992642" y="3976365"/>
            <a:ext cx="107137" cy="104306"/>
          </a:xfrm>
          <a:custGeom>
            <a:avLst/>
            <a:gdLst/>
            <a:ahLst/>
            <a:cxnLst/>
            <a:rect l="l" t="t" r="r" b="b"/>
            <a:pathLst>
              <a:path w="107137" h="104306">
                <a:moveTo>
                  <a:pt x="92031" y="0"/>
                </a:moveTo>
                <a:lnTo>
                  <a:pt x="0" y="104306"/>
                </a:lnTo>
                <a:lnTo>
                  <a:pt x="24118" y="104306"/>
                </a:lnTo>
                <a:lnTo>
                  <a:pt x="107137" y="3045"/>
                </a:lnTo>
                <a:lnTo>
                  <a:pt x="92031" y="0"/>
                </a:lnTo>
                <a:close/>
              </a:path>
            </a:pathLst>
          </a:custGeom>
          <a:solidFill>
            <a:srgbClr val="000000"/>
          </a:solidFill>
        </p:spPr>
        <p:txBody>
          <a:bodyPr wrap="square" lIns="0" tIns="0" rIns="0" bIns="0" rtlCol="0">
            <a:noAutofit/>
          </a:bodyPr>
          <a:lstStyle/>
          <a:p>
            <a:endParaRPr/>
          </a:p>
        </p:txBody>
      </p:sp>
      <p:sp>
        <p:nvSpPr>
          <p:cNvPr id="352" name="object 352"/>
          <p:cNvSpPr/>
          <p:nvPr/>
        </p:nvSpPr>
        <p:spPr>
          <a:xfrm>
            <a:off x="5911019" y="3979410"/>
            <a:ext cx="123893" cy="102657"/>
          </a:xfrm>
          <a:custGeom>
            <a:avLst/>
            <a:gdLst/>
            <a:ahLst/>
            <a:cxnLst/>
            <a:rect l="l" t="t" r="r" b="b"/>
            <a:pathLst>
              <a:path w="123893" h="102657">
                <a:moveTo>
                  <a:pt x="123893" y="0"/>
                </a:moveTo>
                <a:lnTo>
                  <a:pt x="102694" y="5964"/>
                </a:lnTo>
                <a:lnTo>
                  <a:pt x="0" y="102657"/>
                </a:lnTo>
                <a:lnTo>
                  <a:pt x="30211" y="102657"/>
                </a:lnTo>
                <a:lnTo>
                  <a:pt x="123893" y="0"/>
                </a:lnTo>
                <a:close/>
              </a:path>
            </a:pathLst>
          </a:custGeom>
          <a:solidFill>
            <a:srgbClr val="000000"/>
          </a:solidFill>
        </p:spPr>
        <p:txBody>
          <a:bodyPr wrap="square" lIns="0" tIns="0" rIns="0" bIns="0" rtlCol="0">
            <a:noAutofit/>
          </a:bodyPr>
          <a:lstStyle/>
          <a:p>
            <a:endParaRPr/>
          </a:p>
        </p:txBody>
      </p:sp>
      <p:sp>
        <p:nvSpPr>
          <p:cNvPr id="353" name="object 353"/>
          <p:cNvSpPr/>
          <p:nvPr/>
        </p:nvSpPr>
        <p:spPr>
          <a:xfrm>
            <a:off x="5822034" y="3973319"/>
            <a:ext cx="135825" cy="111793"/>
          </a:xfrm>
          <a:custGeom>
            <a:avLst/>
            <a:gdLst/>
            <a:ahLst/>
            <a:cxnLst/>
            <a:rect l="l" t="t" r="r" b="b"/>
            <a:pathLst>
              <a:path w="135825" h="111793">
                <a:moveTo>
                  <a:pt x="135825" y="0"/>
                </a:moveTo>
                <a:lnTo>
                  <a:pt x="117673" y="6090"/>
                </a:lnTo>
                <a:lnTo>
                  <a:pt x="0" y="111793"/>
                </a:lnTo>
                <a:lnTo>
                  <a:pt x="24118" y="110270"/>
                </a:lnTo>
                <a:lnTo>
                  <a:pt x="135825" y="0"/>
                </a:lnTo>
                <a:close/>
              </a:path>
            </a:pathLst>
          </a:custGeom>
          <a:solidFill>
            <a:srgbClr val="000000"/>
          </a:solidFill>
        </p:spPr>
        <p:txBody>
          <a:bodyPr wrap="square" lIns="0" tIns="0" rIns="0" bIns="0" rtlCol="0">
            <a:noAutofit/>
          </a:bodyPr>
          <a:lstStyle/>
          <a:p>
            <a:endParaRPr/>
          </a:p>
        </p:txBody>
      </p:sp>
      <p:sp>
        <p:nvSpPr>
          <p:cNvPr id="354" name="object 354"/>
          <p:cNvSpPr/>
          <p:nvPr/>
        </p:nvSpPr>
        <p:spPr>
          <a:xfrm>
            <a:off x="5729876" y="4024711"/>
            <a:ext cx="77052" cy="57355"/>
          </a:xfrm>
          <a:custGeom>
            <a:avLst/>
            <a:gdLst/>
            <a:ahLst/>
            <a:cxnLst/>
            <a:rect l="l" t="t" r="r" b="b"/>
            <a:pathLst>
              <a:path w="77052" h="57355">
                <a:moveTo>
                  <a:pt x="63469" y="0"/>
                </a:moveTo>
                <a:lnTo>
                  <a:pt x="0" y="57355"/>
                </a:lnTo>
                <a:lnTo>
                  <a:pt x="31734" y="57355"/>
                </a:lnTo>
                <a:lnTo>
                  <a:pt x="77052" y="1522"/>
                </a:lnTo>
                <a:lnTo>
                  <a:pt x="63469" y="0"/>
                </a:lnTo>
                <a:close/>
              </a:path>
            </a:pathLst>
          </a:custGeom>
          <a:solidFill>
            <a:srgbClr val="000000"/>
          </a:solidFill>
        </p:spPr>
        <p:txBody>
          <a:bodyPr wrap="square" lIns="0" tIns="0" rIns="0" bIns="0" rtlCol="0">
            <a:noAutofit/>
          </a:bodyPr>
          <a:lstStyle/>
          <a:p>
            <a:endParaRPr/>
          </a:p>
        </p:txBody>
      </p:sp>
      <p:sp>
        <p:nvSpPr>
          <p:cNvPr id="355" name="object 355"/>
          <p:cNvSpPr/>
          <p:nvPr/>
        </p:nvSpPr>
        <p:spPr>
          <a:xfrm>
            <a:off x="7559968" y="3974842"/>
            <a:ext cx="66389" cy="96693"/>
          </a:xfrm>
          <a:custGeom>
            <a:avLst/>
            <a:gdLst/>
            <a:ahLst/>
            <a:cxnLst/>
            <a:rect l="l" t="t" r="r" b="b"/>
            <a:pathLst>
              <a:path w="66389" h="96693">
                <a:moveTo>
                  <a:pt x="0" y="0"/>
                </a:moveTo>
                <a:lnTo>
                  <a:pt x="43794" y="90602"/>
                </a:lnTo>
                <a:lnTo>
                  <a:pt x="66389" y="96693"/>
                </a:lnTo>
                <a:lnTo>
                  <a:pt x="10536" y="1522"/>
                </a:lnTo>
                <a:lnTo>
                  <a:pt x="0" y="0"/>
                </a:lnTo>
                <a:close/>
              </a:path>
            </a:pathLst>
          </a:custGeom>
          <a:solidFill>
            <a:srgbClr val="000000"/>
          </a:solidFill>
        </p:spPr>
        <p:txBody>
          <a:bodyPr wrap="square" lIns="0" tIns="0" rIns="0" bIns="0" rtlCol="0">
            <a:noAutofit/>
          </a:bodyPr>
          <a:lstStyle/>
          <a:p>
            <a:endParaRPr/>
          </a:p>
        </p:txBody>
      </p:sp>
      <p:sp>
        <p:nvSpPr>
          <p:cNvPr id="356" name="object 356"/>
          <p:cNvSpPr/>
          <p:nvPr/>
        </p:nvSpPr>
        <p:spPr>
          <a:xfrm>
            <a:off x="7614298" y="3967355"/>
            <a:ext cx="113230" cy="105702"/>
          </a:xfrm>
          <a:custGeom>
            <a:avLst/>
            <a:gdLst/>
            <a:ahLst/>
            <a:cxnLst/>
            <a:rect l="l" t="t" r="r" b="b"/>
            <a:pathLst>
              <a:path w="113230" h="105702">
                <a:moveTo>
                  <a:pt x="0" y="0"/>
                </a:moveTo>
                <a:lnTo>
                  <a:pt x="83145" y="101134"/>
                </a:lnTo>
                <a:lnTo>
                  <a:pt x="113230" y="105702"/>
                </a:lnTo>
                <a:lnTo>
                  <a:pt x="36304" y="5964"/>
                </a:lnTo>
                <a:lnTo>
                  <a:pt x="0" y="0"/>
                </a:lnTo>
                <a:close/>
              </a:path>
            </a:pathLst>
          </a:custGeom>
          <a:solidFill>
            <a:srgbClr val="000000"/>
          </a:solidFill>
        </p:spPr>
        <p:txBody>
          <a:bodyPr wrap="square" lIns="0" tIns="0" rIns="0" bIns="0" rtlCol="0">
            <a:noAutofit/>
          </a:bodyPr>
          <a:lstStyle/>
          <a:p>
            <a:endParaRPr/>
          </a:p>
        </p:txBody>
      </p:sp>
      <p:sp>
        <p:nvSpPr>
          <p:cNvPr id="357" name="object 357"/>
          <p:cNvSpPr/>
          <p:nvPr/>
        </p:nvSpPr>
        <p:spPr>
          <a:xfrm>
            <a:off x="7730575" y="3965832"/>
            <a:ext cx="107264" cy="105702"/>
          </a:xfrm>
          <a:custGeom>
            <a:avLst/>
            <a:gdLst/>
            <a:ahLst/>
            <a:cxnLst/>
            <a:rect l="l" t="t" r="r" b="b"/>
            <a:pathLst>
              <a:path w="107264" h="105702">
                <a:moveTo>
                  <a:pt x="0" y="0"/>
                </a:moveTo>
                <a:lnTo>
                  <a:pt x="83018" y="105702"/>
                </a:lnTo>
                <a:lnTo>
                  <a:pt x="107264" y="105702"/>
                </a:lnTo>
                <a:lnTo>
                  <a:pt x="31734" y="7486"/>
                </a:lnTo>
                <a:lnTo>
                  <a:pt x="0" y="0"/>
                </a:lnTo>
                <a:close/>
              </a:path>
            </a:pathLst>
          </a:custGeom>
          <a:solidFill>
            <a:srgbClr val="000000"/>
          </a:solidFill>
        </p:spPr>
        <p:txBody>
          <a:bodyPr wrap="square" lIns="0" tIns="0" rIns="0" bIns="0" rtlCol="0">
            <a:noAutofit/>
          </a:bodyPr>
          <a:lstStyle/>
          <a:p>
            <a:endParaRPr/>
          </a:p>
        </p:txBody>
      </p:sp>
      <p:sp>
        <p:nvSpPr>
          <p:cNvPr id="358" name="object 358"/>
          <p:cNvSpPr/>
          <p:nvPr/>
        </p:nvSpPr>
        <p:spPr>
          <a:xfrm>
            <a:off x="6946975" y="3914440"/>
            <a:ext cx="107137" cy="54310"/>
          </a:xfrm>
          <a:custGeom>
            <a:avLst/>
            <a:gdLst/>
            <a:ahLst/>
            <a:cxnLst/>
            <a:rect l="l" t="t" r="r" b="b"/>
            <a:pathLst>
              <a:path w="107137" h="54310">
                <a:moveTo>
                  <a:pt x="18025" y="1522"/>
                </a:moveTo>
                <a:lnTo>
                  <a:pt x="0" y="10532"/>
                </a:lnTo>
                <a:lnTo>
                  <a:pt x="0" y="18145"/>
                </a:lnTo>
                <a:lnTo>
                  <a:pt x="22595" y="49869"/>
                </a:lnTo>
                <a:lnTo>
                  <a:pt x="34654" y="52914"/>
                </a:lnTo>
                <a:lnTo>
                  <a:pt x="42270" y="52914"/>
                </a:lnTo>
                <a:lnTo>
                  <a:pt x="51283" y="54310"/>
                </a:lnTo>
                <a:lnTo>
                  <a:pt x="64866" y="48346"/>
                </a:lnTo>
                <a:lnTo>
                  <a:pt x="78448" y="40732"/>
                </a:lnTo>
                <a:lnTo>
                  <a:pt x="87461" y="31723"/>
                </a:lnTo>
                <a:lnTo>
                  <a:pt x="48237" y="31723"/>
                </a:lnTo>
                <a:lnTo>
                  <a:pt x="39224" y="28677"/>
                </a:lnTo>
                <a:lnTo>
                  <a:pt x="33131" y="25632"/>
                </a:lnTo>
                <a:lnTo>
                  <a:pt x="22595" y="15100"/>
                </a:lnTo>
                <a:lnTo>
                  <a:pt x="18025" y="4568"/>
                </a:lnTo>
                <a:lnTo>
                  <a:pt x="18025" y="1522"/>
                </a:lnTo>
                <a:close/>
              </a:path>
              <a:path w="107137" h="54310">
                <a:moveTo>
                  <a:pt x="107137" y="0"/>
                </a:moveTo>
                <a:lnTo>
                  <a:pt x="105613" y="0"/>
                </a:lnTo>
                <a:lnTo>
                  <a:pt x="101171" y="4568"/>
                </a:lnTo>
                <a:lnTo>
                  <a:pt x="93554" y="9009"/>
                </a:lnTo>
                <a:lnTo>
                  <a:pt x="86065" y="16623"/>
                </a:lnTo>
                <a:lnTo>
                  <a:pt x="76925" y="21191"/>
                </a:lnTo>
                <a:lnTo>
                  <a:pt x="66389" y="27155"/>
                </a:lnTo>
                <a:lnTo>
                  <a:pt x="55853" y="30200"/>
                </a:lnTo>
                <a:lnTo>
                  <a:pt x="48237" y="31723"/>
                </a:lnTo>
                <a:lnTo>
                  <a:pt x="87461" y="31723"/>
                </a:lnTo>
                <a:lnTo>
                  <a:pt x="96601" y="22587"/>
                </a:lnTo>
                <a:lnTo>
                  <a:pt x="101171" y="13577"/>
                </a:lnTo>
                <a:lnTo>
                  <a:pt x="105613" y="6090"/>
                </a:lnTo>
                <a:lnTo>
                  <a:pt x="107137" y="0"/>
                </a:lnTo>
                <a:close/>
              </a:path>
            </a:pathLst>
          </a:custGeom>
          <a:solidFill>
            <a:srgbClr val="000000"/>
          </a:solidFill>
        </p:spPr>
        <p:txBody>
          <a:bodyPr wrap="square" lIns="0" tIns="0" rIns="0" bIns="0" rtlCol="0">
            <a:noAutofit/>
          </a:bodyPr>
          <a:lstStyle/>
          <a:p>
            <a:endParaRPr/>
          </a:p>
        </p:txBody>
      </p:sp>
      <p:sp>
        <p:nvSpPr>
          <p:cNvPr id="359" name="object 359"/>
          <p:cNvSpPr/>
          <p:nvPr/>
        </p:nvSpPr>
        <p:spPr>
          <a:xfrm>
            <a:off x="5780907" y="4308444"/>
            <a:ext cx="1919835" cy="416088"/>
          </a:xfrm>
          <a:prstGeom prst="rect">
            <a:avLst/>
          </a:prstGeom>
          <a:blipFill>
            <a:blip r:embed="rId11" cstate="print"/>
            <a:stretch>
              <a:fillRect/>
            </a:stretch>
          </a:blipFill>
        </p:spPr>
        <p:txBody>
          <a:bodyPr wrap="square" lIns="0" tIns="0" rIns="0" bIns="0" rtlCol="0">
            <a:noAutofit/>
          </a:bodyPr>
          <a:lstStyle/>
          <a:p>
            <a:endParaRPr/>
          </a:p>
        </p:txBody>
      </p:sp>
      <p:sp>
        <p:nvSpPr>
          <p:cNvPr id="360" name="object 360"/>
          <p:cNvSpPr/>
          <p:nvPr/>
        </p:nvSpPr>
        <p:spPr>
          <a:xfrm>
            <a:off x="5382569" y="6296921"/>
            <a:ext cx="2206087" cy="36253"/>
          </a:xfrm>
          <a:custGeom>
            <a:avLst/>
            <a:gdLst/>
            <a:ahLst/>
            <a:cxnLst/>
            <a:rect l="l" t="t" r="r" b="b"/>
            <a:pathLst>
              <a:path w="2206087" h="36253">
                <a:moveTo>
                  <a:pt x="2206087" y="0"/>
                </a:moveTo>
                <a:lnTo>
                  <a:pt x="33220" y="4530"/>
                </a:lnTo>
                <a:lnTo>
                  <a:pt x="0" y="31723"/>
                </a:lnTo>
                <a:lnTo>
                  <a:pt x="2062645" y="36253"/>
                </a:lnTo>
                <a:lnTo>
                  <a:pt x="2206087" y="0"/>
                </a:lnTo>
                <a:close/>
              </a:path>
            </a:pathLst>
          </a:custGeom>
          <a:solidFill>
            <a:srgbClr val="000000"/>
          </a:solidFill>
        </p:spPr>
        <p:txBody>
          <a:bodyPr wrap="square" lIns="0" tIns="0" rIns="0" bIns="0" rtlCol="0">
            <a:noAutofit/>
          </a:bodyPr>
          <a:lstStyle/>
          <a:p>
            <a:endParaRPr/>
          </a:p>
        </p:txBody>
      </p:sp>
      <p:sp>
        <p:nvSpPr>
          <p:cNvPr id="361" name="object 361"/>
          <p:cNvSpPr/>
          <p:nvPr/>
        </p:nvSpPr>
        <p:spPr>
          <a:xfrm>
            <a:off x="7482915" y="5639726"/>
            <a:ext cx="22722" cy="104243"/>
          </a:xfrm>
          <a:custGeom>
            <a:avLst/>
            <a:gdLst/>
            <a:ahLst/>
            <a:cxnLst/>
            <a:rect l="l" t="t" r="r" b="b"/>
            <a:pathLst>
              <a:path w="22722" h="104243">
                <a:moveTo>
                  <a:pt x="0" y="0"/>
                </a:moveTo>
                <a:lnTo>
                  <a:pt x="3046" y="104243"/>
                </a:lnTo>
                <a:lnTo>
                  <a:pt x="22722" y="101223"/>
                </a:lnTo>
                <a:lnTo>
                  <a:pt x="10662" y="1510"/>
                </a:lnTo>
                <a:lnTo>
                  <a:pt x="0" y="0"/>
                </a:lnTo>
                <a:close/>
              </a:path>
            </a:pathLst>
          </a:custGeom>
          <a:solidFill>
            <a:srgbClr val="000000"/>
          </a:solidFill>
        </p:spPr>
        <p:txBody>
          <a:bodyPr wrap="square" lIns="0" tIns="0" rIns="0" bIns="0" rtlCol="0">
            <a:noAutofit/>
          </a:bodyPr>
          <a:lstStyle/>
          <a:p>
            <a:endParaRPr/>
          </a:p>
        </p:txBody>
      </p:sp>
      <p:sp>
        <p:nvSpPr>
          <p:cNvPr id="362" name="object 362"/>
          <p:cNvSpPr/>
          <p:nvPr/>
        </p:nvSpPr>
        <p:spPr>
          <a:xfrm>
            <a:off x="6241698" y="5629156"/>
            <a:ext cx="69563" cy="217546"/>
          </a:xfrm>
          <a:custGeom>
            <a:avLst/>
            <a:gdLst/>
            <a:ahLst/>
            <a:cxnLst/>
            <a:rect l="l" t="t" r="r" b="b"/>
            <a:pathLst>
              <a:path w="69563" h="217546">
                <a:moveTo>
                  <a:pt x="3046" y="0"/>
                </a:moveTo>
                <a:lnTo>
                  <a:pt x="0" y="200936"/>
                </a:lnTo>
                <a:lnTo>
                  <a:pt x="57376" y="217546"/>
                </a:lnTo>
                <a:lnTo>
                  <a:pt x="60423" y="187333"/>
                </a:lnTo>
                <a:lnTo>
                  <a:pt x="42397" y="158629"/>
                </a:lnTo>
                <a:lnTo>
                  <a:pt x="69563" y="142006"/>
                </a:lnTo>
                <a:lnTo>
                  <a:pt x="69563" y="9060"/>
                </a:lnTo>
                <a:lnTo>
                  <a:pt x="3046" y="0"/>
                </a:lnTo>
                <a:close/>
              </a:path>
            </a:pathLst>
          </a:custGeom>
          <a:solidFill>
            <a:srgbClr val="8F3825"/>
          </a:solidFill>
        </p:spPr>
        <p:txBody>
          <a:bodyPr wrap="square" lIns="0" tIns="0" rIns="0" bIns="0" rtlCol="0">
            <a:noAutofit/>
          </a:bodyPr>
          <a:lstStyle/>
          <a:p>
            <a:endParaRPr/>
          </a:p>
        </p:txBody>
      </p:sp>
      <p:sp>
        <p:nvSpPr>
          <p:cNvPr id="366" name="Dian numeron paikkamerkki 365"/>
          <p:cNvSpPr>
            <a:spLocks noGrp="1"/>
          </p:cNvSpPr>
          <p:nvPr>
            <p:ph type="sldNum" sz="quarter" idx="7"/>
          </p:nvPr>
        </p:nvSpPr>
        <p:spPr/>
        <p:txBody>
          <a:bodyPr/>
          <a:lstStyle/>
          <a:p>
            <a:fld id="{B6F15528-21DE-4FAA-801E-634DDDAF4B2B}" type="slidenum">
              <a:rPr lang="fi-FI" smtClean="0"/>
              <a:t>85</a:t>
            </a:fld>
            <a:endParaRPr lang="fi-FI"/>
          </a:p>
        </p:txBody>
      </p:sp>
      <p:sp>
        <p:nvSpPr>
          <p:cNvPr id="363" name="Päivämäärän paikkamerkki 362"/>
          <p:cNvSpPr>
            <a:spLocks noGrp="1"/>
          </p:cNvSpPr>
          <p:nvPr>
            <p:ph type="dt" sz="half" idx="6"/>
          </p:nvPr>
        </p:nvSpPr>
        <p:spPr/>
        <p:txBody>
          <a:bodyPr/>
          <a:lstStyle/>
          <a:p>
            <a:fld id="{3CE38DED-66D6-4AF1-8AC7-659271609A3D}" type="datetime1">
              <a:rPr lang="fi-FI" smtClean="0"/>
              <a:t>5.10.2016</a:t>
            </a:fld>
            <a:endParaRPr lang="en-US" smtClean="0"/>
          </a:p>
        </p:txBody>
      </p:sp>
      <p:sp>
        <p:nvSpPr>
          <p:cNvPr id="364" name="Alatunnisteen paikkamerkki 363"/>
          <p:cNvSpPr>
            <a:spLocks noGrp="1"/>
          </p:cNvSpPr>
          <p:nvPr>
            <p:ph type="ftr" sz="quarter" idx="5"/>
          </p:nvPr>
        </p:nvSpPr>
        <p:spPr/>
        <p:txBody>
          <a:bodyPr/>
          <a:lstStyle/>
          <a:p>
            <a:r>
              <a:rPr lang="fi-FI" smtClean="0"/>
              <a:t>Liese Eskelinen</a:t>
            </a:r>
            <a:endParaRPr lang="fi-FI"/>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984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11.xml><?xml version="1.0" encoding="utf-8"?>
<a:theme xmlns:a="http://schemas.openxmlformats.org/drawingml/2006/main" name="11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12.xml><?xml version="1.0" encoding="utf-8"?>
<a:theme xmlns:a="http://schemas.openxmlformats.org/drawingml/2006/main" name="12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13.xml><?xml version="1.0" encoding="utf-8"?>
<a:theme xmlns:a="http://schemas.openxmlformats.org/drawingml/2006/main" name="Kuntaliitto suome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16.xml><?xml version="1.0" encoding="utf-8"?>
<a:theme xmlns:a="http://schemas.openxmlformats.org/drawingml/2006/main" name="1_Kuntaliitto suome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Kuntaliitto">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18.xml><?xml version="1.0" encoding="utf-8"?>
<a:theme xmlns:a="http://schemas.openxmlformats.org/drawingml/2006/main" name="KH-1">
  <a:themeElements>
    <a:clrScheme name="Karkihanke">
      <a:dk1>
        <a:sysClr val="windowText" lastClr="000000"/>
      </a:dk1>
      <a:lt1>
        <a:sysClr val="window" lastClr="FFFFFF"/>
      </a:lt1>
      <a:dk2>
        <a:srgbClr val="5E9578"/>
      </a:dk2>
      <a:lt2>
        <a:srgbClr val="EEECE1"/>
      </a:lt2>
      <a:accent1>
        <a:srgbClr val="5E9578"/>
      </a:accent1>
      <a:accent2>
        <a:srgbClr val="2F4B3C"/>
      </a:accent2>
      <a:accent3>
        <a:srgbClr val="8DE13C"/>
      </a:accent3>
      <a:accent4>
        <a:srgbClr val="C0087F"/>
      </a:accent4>
      <a:accent5>
        <a:srgbClr val="600440"/>
      </a:accent5>
      <a:accent6>
        <a:srgbClr val="FF0CBF"/>
      </a:accent6>
      <a:hlink>
        <a:srgbClr val="FF0000"/>
      </a:hlink>
      <a:folHlink>
        <a:srgbClr val="80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KH1–C">
  <a:themeElements>
    <a:clrScheme name="Karkihanke">
      <a:dk1>
        <a:sysClr val="windowText" lastClr="000000"/>
      </a:dk1>
      <a:lt1>
        <a:sysClr val="window" lastClr="FFFFFF"/>
      </a:lt1>
      <a:dk2>
        <a:srgbClr val="5E9578"/>
      </a:dk2>
      <a:lt2>
        <a:srgbClr val="EEECE1"/>
      </a:lt2>
      <a:accent1>
        <a:srgbClr val="5E9578"/>
      </a:accent1>
      <a:accent2>
        <a:srgbClr val="2F4B3C"/>
      </a:accent2>
      <a:accent3>
        <a:srgbClr val="8DE13C"/>
      </a:accent3>
      <a:accent4>
        <a:srgbClr val="C0087F"/>
      </a:accent4>
      <a:accent5>
        <a:srgbClr val="600440"/>
      </a:accent5>
      <a:accent6>
        <a:srgbClr val="FF0CBF"/>
      </a:accent6>
      <a:hlink>
        <a:srgbClr val="FF0000"/>
      </a:hlink>
      <a:folHlink>
        <a:srgbClr val="80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20.xml><?xml version="1.0" encoding="utf-8"?>
<a:theme xmlns:a="http://schemas.openxmlformats.org/drawingml/2006/main" name="KH1-B">
  <a:themeElements>
    <a:clrScheme name="Karkihanke">
      <a:dk1>
        <a:sysClr val="windowText" lastClr="000000"/>
      </a:dk1>
      <a:lt1>
        <a:sysClr val="window" lastClr="FFFFFF"/>
      </a:lt1>
      <a:dk2>
        <a:srgbClr val="5E9578"/>
      </a:dk2>
      <a:lt2>
        <a:srgbClr val="EEECE1"/>
      </a:lt2>
      <a:accent1>
        <a:srgbClr val="5E9578"/>
      </a:accent1>
      <a:accent2>
        <a:srgbClr val="2F4B3C"/>
      </a:accent2>
      <a:accent3>
        <a:srgbClr val="8DE13C"/>
      </a:accent3>
      <a:accent4>
        <a:srgbClr val="C0087F"/>
      </a:accent4>
      <a:accent5>
        <a:srgbClr val="600440"/>
      </a:accent5>
      <a:accent6>
        <a:srgbClr val="FF0CBF"/>
      </a:accent6>
      <a:hlink>
        <a:srgbClr val="FF0000"/>
      </a:hlink>
      <a:folHlink>
        <a:srgbClr val="80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4.xml><?xml version="1.0" encoding="utf-8"?>
<a:theme xmlns:a="http://schemas.openxmlformats.org/drawingml/2006/main" name="3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5.xml><?xml version="1.0" encoding="utf-8"?>
<a:theme xmlns:a="http://schemas.openxmlformats.org/drawingml/2006/main" name="7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Kuntaliitto suomen- ja ruotsi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untaliitto">
    <a:dk1>
      <a:sysClr val="windowText" lastClr="000000"/>
    </a:dk1>
    <a:lt1>
      <a:sysClr val="window" lastClr="FFFFFF"/>
    </a:lt1>
    <a:dk2>
      <a:srgbClr val="000000"/>
    </a:dk2>
    <a:lt2>
      <a:srgbClr val="FFFFFF"/>
    </a:lt2>
    <a:accent1>
      <a:srgbClr val="002E63"/>
    </a:accent1>
    <a:accent2>
      <a:srgbClr val="00A6D6"/>
    </a:accent2>
    <a:accent3>
      <a:srgbClr val="F25900"/>
    </a:accent3>
    <a:accent4>
      <a:srgbClr val="E0AD12"/>
    </a:accent4>
    <a:accent5>
      <a:srgbClr val="EBE657"/>
    </a:accent5>
    <a:accent6>
      <a:srgbClr val="9E4DAB"/>
    </a:accent6>
    <a:hlink>
      <a:srgbClr val="000000"/>
    </a:hlink>
    <a:folHlink>
      <a:srgbClr val="0070C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untaliitto">
    <a:dk1>
      <a:sysClr val="windowText" lastClr="000000"/>
    </a:dk1>
    <a:lt1>
      <a:sysClr val="window" lastClr="FFFFFF"/>
    </a:lt1>
    <a:dk2>
      <a:srgbClr val="000000"/>
    </a:dk2>
    <a:lt2>
      <a:srgbClr val="FFFFFF"/>
    </a:lt2>
    <a:accent1>
      <a:srgbClr val="002E63"/>
    </a:accent1>
    <a:accent2>
      <a:srgbClr val="00A6D6"/>
    </a:accent2>
    <a:accent3>
      <a:srgbClr val="F25900"/>
    </a:accent3>
    <a:accent4>
      <a:srgbClr val="E0AD12"/>
    </a:accent4>
    <a:accent5>
      <a:srgbClr val="EBE657"/>
    </a:accent5>
    <a:accent6>
      <a:srgbClr val="9E4DAB"/>
    </a:accent6>
    <a:hlink>
      <a:srgbClr val="000000"/>
    </a:hlink>
    <a:folHlink>
      <a:srgbClr val="0070C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3618</TotalTime>
  <Words>3046</Words>
  <Application>Microsoft Office PowerPoint</Application>
  <PresentationFormat>Näytössä katseltava diaesitys (4:3)</PresentationFormat>
  <Paragraphs>952</Paragraphs>
  <Slides>85</Slides>
  <Notes>16</Notes>
  <HiddenSlides>0</HiddenSlides>
  <MMClips>0</MMClips>
  <ScaleCrop>false</ScaleCrop>
  <HeadingPairs>
    <vt:vector size="6" baseType="variant">
      <vt:variant>
        <vt:lpstr>Käytetyt fontit</vt:lpstr>
      </vt:variant>
      <vt:variant>
        <vt:i4>9</vt:i4>
      </vt:variant>
      <vt:variant>
        <vt:lpstr>Teema</vt:lpstr>
      </vt:variant>
      <vt:variant>
        <vt:i4>22</vt:i4>
      </vt:variant>
      <vt:variant>
        <vt:lpstr>Dian otsikot</vt:lpstr>
      </vt:variant>
      <vt:variant>
        <vt:i4>85</vt:i4>
      </vt:variant>
    </vt:vector>
  </HeadingPairs>
  <TitlesOfParts>
    <vt:vector size="116" baseType="lpstr">
      <vt:lpstr>MS PGothic</vt:lpstr>
      <vt:lpstr>Arial</vt:lpstr>
      <vt:lpstr>Arial Black</vt:lpstr>
      <vt:lpstr>Calibri</vt:lpstr>
      <vt:lpstr>Times</vt:lpstr>
      <vt:lpstr>Times New Roman</vt:lpstr>
      <vt:lpstr>Trebuchet MS</vt:lpstr>
      <vt:lpstr>Verdana</vt:lpstr>
      <vt:lpstr>Wingdings</vt:lpstr>
      <vt:lpstr>Office Theme</vt:lpstr>
      <vt:lpstr>Kuntaliitto suomen- ja ruotsinkielinen</vt:lpstr>
      <vt:lpstr>1_Kuntaliitto suomen- ja ruotsinkielinen</vt:lpstr>
      <vt:lpstr>3_Kuntaliitto suomen- ja ruotsinkielinen</vt:lpstr>
      <vt:lpstr>7_Kuntaliitto suomen- ja ruotsinkielinen</vt:lpstr>
      <vt:lpstr>2_Office Theme</vt:lpstr>
      <vt:lpstr>9_Kuntaliitto suomen- ja ruotsinkielinen</vt:lpstr>
      <vt:lpstr>3_Office Theme</vt:lpstr>
      <vt:lpstr>5_Office Theme</vt:lpstr>
      <vt:lpstr>10_Kuntaliitto suomen- ja ruotsinkielinen</vt:lpstr>
      <vt:lpstr>11_Kuntaliitto suomen- ja ruotsinkielinen</vt:lpstr>
      <vt:lpstr>12_Kuntaliitto suomen- ja ruotsinkielinen</vt:lpstr>
      <vt:lpstr>Kuntaliitto suomenkielinen</vt:lpstr>
      <vt:lpstr>1_Office Theme</vt:lpstr>
      <vt:lpstr>13_Kuntaliitto suomen- ja ruotsinkielinen</vt:lpstr>
      <vt:lpstr>1_Kuntaliitto suomenkielinen</vt:lpstr>
      <vt:lpstr>Kuntaliitto</vt:lpstr>
      <vt:lpstr>KH-1</vt:lpstr>
      <vt:lpstr>KH1–C</vt:lpstr>
      <vt:lpstr>KH1-B</vt:lpstr>
      <vt:lpstr>2_Kuntaliitto suomen- ja ruotsinkielinen</vt:lpstr>
      <vt:lpstr>4_Office Theme</vt:lpstr>
      <vt:lpstr>PowerPoint-esitys</vt:lpstr>
      <vt:lpstr>SISÄLTÖ</vt:lpstr>
      <vt:lpstr>Tulevaisuuden kunta ja tulevat maakunnat  Maakuntauudistus sisältää sekä sosiaali- ja terveyspalveluiden uudistamisen että aluehallintouudistuksen. Kuntaliitto tukee kuntia ja alueita uudistusten suunnittelussa ja toteutuksessa.  </vt:lpstr>
      <vt:lpstr>PowerPoint-esitys</vt:lpstr>
      <vt:lpstr>PowerPoint-esitys</vt:lpstr>
      <vt:lpstr>PowerPoint-esitys</vt:lpstr>
      <vt:lpstr> Maakuntia ja tulevaisuuden kuntia tulee valmistella samanaikaisesti</vt:lpstr>
      <vt:lpstr>Tulevaisuuden kunnan toimintaedellytykset</vt:lpstr>
      <vt:lpstr>PowerPoint-esitys</vt:lpstr>
      <vt:lpstr>PowerPoint-esitys</vt:lpstr>
      <vt:lpstr>PowerPoint-esitys</vt:lpstr>
      <vt:lpstr>16-18-vuotiaat vuosina2012 - 2030</vt:lpstr>
      <vt:lpstr>PowerPoint-esitys</vt:lpstr>
      <vt:lpstr>Lukiokoulutuksen järjestäjät  2015</vt:lpstr>
      <vt:lpstr>PowerPoint-esitys</vt:lpstr>
      <vt:lpstr>Lukiokoulutuksen järjestäjät omistajuuden ja opiskelijamäärän mukaan</vt:lpstr>
      <vt:lpstr>PowerPoint-esitys</vt:lpstr>
      <vt:lpstr>PowerPoint-esitys</vt:lpstr>
      <vt:lpstr>Lukiokoulutuksessa olevien ja lukioiden määrän kehitys - Tutkintoon johtavassa koulutuksessa olevat opiskelijat</vt:lpstr>
      <vt:lpstr>PowerPoint-esitys</vt:lpstr>
      <vt:lpstr>PowerPoint-esitys</vt:lpstr>
      <vt:lpstr>PowerPoint-esitys</vt:lpstr>
      <vt:lpstr>Opetus- ja kulttuuritoimen valtion talousarvioesitys vuodelle 2017  15.9.2016 VM  </vt:lpstr>
      <vt:lpstr>PowerPoint-esitys</vt:lpstr>
      <vt:lpstr>PowerPoint-esitys</vt:lpstr>
      <vt:lpstr>PowerPoint-esitys</vt:lpstr>
      <vt:lpstr>PowerPoint-esitys</vt:lpstr>
      <vt:lpstr>Kuntien ja valtion rahoitusosuudet lukiokoulutuksessa ja ammatillisessa peruskoulutuksessa 2006-2017 (milj. euroa)</vt:lpstr>
      <vt:lpstr>PowerPoint-esitys</vt:lpstr>
      <vt:lpstr>Yleissivistävä koulutus  Valtionavustukset 2017</vt:lpstr>
      <vt:lpstr>Lukiokoulutusta kehitetään</vt:lpstr>
      <vt:lpstr> Lukiokoulutuksen  ja lukioon valmistavan koulutuksen rahoitus €</vt:lpstr>
      <vt:lpstr>Lukiokoulutus</vt:lpstr>
      <vt:lpstr>HENKILÖSTÖN TÄYDENNYSKOULUTUS OPETUSALA</vt:lpstr>
      <vt:lpstr>PowerPoint-esitys</vt:lpstr>
      <vt:lpstr>Lukion rahoitus (Kaatuneesta HE 2015)</vt:lpstr>
      <vt:lpstr>LUKIOKOULUTUKSEN RAHOITUKSESTA/KL</vt:lpstr>
      <vt:lpstr>LUKIOKOULUTUS ON LAADUKASTA JA KUSTANNUSTEHOKASTA</vt:lpstr>
      <vt:lpstr>PowerPoint-esitys</vt:lpstr>
      <vt:lpstr>Lukiokoulutuksen kehittämisestä  Tulevaisuuden lukio: Mihin suuntaan? </vt:lpstr>
      <vt:lpstr>PowerPoint-esitys</vt:lpstr>
      <vt:lpstr>PowerPoint-esitys</vt:lpstr>
      <vt:lpstr>KL:n VISIO VUODELLE 2025</vt:lpstr>
      <vt:lpstr>MILLAINEN ON TULEVAISUUDEN HYVÄ LUKIO?</vt:lpstr>
      <vt:lpstr>TULEVAISUUDEN HYVÄ LUKIO</vt:lpstr>
      <vt:lpstr>TULEVAISUUDEN HYVÄ LUKIO</vt:lpstr>
      <vt:lpstr>Lukiokoulutuksen kehittämisestä  </vt:lpstr>
      <vt:lpstr>PowerPoint-esitys</vt:lpstr>
      <vt:lpstr>PowerPoint-esitys</vt:lpstr>
      <vt:lpstr>Opettajankoulutus- foorumin tehtävät</vt:lpstr>
      <vt:lpstr>PowerPoint-esitys</vt:lpstr>
      <vt:lpstr>PowerPoint-esitys</vt:lpstr>
      <vt:lpstr>Opettajien perus-, perehdyttämis- ja täydennyskoulutuksen kehittäminen</vt:lpstr>
      <vt:lpstr>PowerPoint-esitys</vt:lpstr>
      <vt:lpstr>VISIO</vt:lpstr>
      <vt:lpstr>PowerPoint-esitys</vt:lpstr>
      <vt:lpstr>J     Kehittämisohjelman julkistus 13.10.2016 klo 12:00-14.00</vt:lpstr>
      <vt:lpstr>  OPETTAJANKOULUTUKSEN KEHITTÄMISOHJELMAN TOIMEENPANO</vt:lpstr>
      <vt:lpstr>Nopeutetaan siirtymistä työelämään -kärkihanke</vt:lpstr>
      <vt:lpstr>Nopeutetaan siirtymistä työelämään </vt:lpstr>
      <vt:lpstr>PowerPoint-esitys</vt:lpstr>
      <vt:lpstr> KL: Toinen aste mukaan Lukiokoulutus  Lukiotutkinto ja oppisopimuskoulutus</vt:lpstr>
      <vt:lpstr>Nopeutetaan siirtymistä työelämään -kärkihanke   Lukiokoulutus </vt:lpstr>
      <vt:lpstr>PowerPoint-esitys</vt:lpstr>
      <vt:lpstr>LUKIOTUTKINTO TAVOITTEENA</vt:lpstr>
      <vt:lpstr>PowerPoint-esitys</vt:lpstr>
      <vt:lpstr>Lukiokoulutuksen kehittämisohjelmasta </vt:lpstr>
      <vt:lpstr>TAUSTAA</vt:lpstr>
      <vt:lpstr>Kunta-alan uutisemme huhtikuu 2016</vt:lpstr>
      <vt:lpstr>Uusi lukio – uskalla kokeilla -ohjelma  1. Lukion tuntijakokokeilu taustaa</vt:lpstr>
      <vt:lpstr>Tuntijakokokeilun käynnistäminen</vt:lpstr>
      <vt:lpstr>Lukion tuntijakokokeilusta</vt:lpstr>
      <vt:lpstr>Opetus- ja kulttuuriministeriö myönsi lukion tuntijakokokeiluluvat 26:lle koulutuksen järjestäjälle 3.5.2016</vt:lpstr>
      <vt:lpstr>2. Lukioiden kehittämisverkosto                                                  1/2   </vt:lpstr>
      <vt:lpstr>2. Lukioiden kehittämisverkosto                                                  2/2 </vt:lpstr>
      <vt:lpstr>LUKE-verkosto </vt:lpstr>
      <vt:lpstr>PowerPoint-esitys</vt:lpstr>
      <vt:lpstr>PowerPoint-esitys</vt:lpstr>
      <vt:lpstr>PowerPoint-esitys</vt:lpstr>
      <vt:lpstr>PowerPoint-esitys</vt:lpstr>
      <vt:lpstr>Lukiokoulutuksen saavutettavuus enintään 10 ja 30 kilometrin etäisyydellä alueittain vuosina 2009, 2011 ja 2013</vt:lpstr>
      <vt:lpstr>PowerPoint-esitys</vt:lpstr>
      <vt:lpstr>Muuta</vt:lpstr>
      <vt:lpstr>PowerPoint-esitys</vt:lpstr>
      <vt:lpstr>KIITOS!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Janhunen Pirjo</dc:creator>
  <cp:lastModifiedBy>Petri Jämsen</cp:lastModifiedBy>
  <cp:revision>86</cp:revision>
  <cp:lastPrinted>2015-09-09T08:16:52Z</cp:lastPrinted>
  <dcterms:created xsi:type="dcterms:W3CDTF">2015-04-20T12:24:32Z</dcterms:created>
  <dcterms:modified xsi:type="dcterms:W3CDTF">2016-10-05T12:18:42Z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2015-04-16T00:00:00Z</vt:filetime>
  </property>
  <property fmtid="{D5CDD505-2E9C-101B-9397-08002B2CF9AE}" pid="3" name="LastSaved">
    <vt:filetime>2015-04-20T00:00:00Z</vt:filetime>
  </property>
</Properties>
</file>