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5" r:id="rId4"/>
    <p:sldId id="28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43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924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54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570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173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123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42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126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790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49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94E0-ED94-4CAF-859A-B800160018DD}" type="datetimeFigureOut">
              <a:rPr lang="fi-FI" smtClean="0"/>
              <a:t>22.1.2023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0C674-0054-4AB4-B429-C794DDA11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0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940157"/>
          </a:xfrm>
        </p:spPr>
        <p:txBody>
          <a:bodyPr/>
          <a:lstStyle/>
          <a:p>
            <a:r>
              <a:rPr lang="fi-FI" b="1" dirty="0">
                <a:latin typeface="+mn-lt"/>
              </a:rPr>
              <a:t>Tehtävä 36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6700" y="953037"/>
            <a:ext cx="11925300" cy="570534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/>
              <a:t>Miss S </a:t>
            </a:r>
            <a:r>
              <a:rPr lang="fi-FI" dirty="0" err="1"/>
              <a:t>assured</a:t>
            </a:r>
            <a:r>
              <a:rPr lang="fi-FI" dirty="0"/>
              <a:t> us (</a:t>
            </a:r>
            <a:r>
              <a:rPr lang="fi-FI" dirty="0" err="1"/>
              <a:t>that</a:t>
            </a:r>
            <a:r>
              <a:rPr lang="fi-FI" dirty="0"/>
              <a:t>)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thought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important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us to </a:t>
            </a:r>
            <a:r>
              <a:rPr lang="fi-FI" dirty="0" err="1"/>
              <a:t>take</a:t>
            </a:r>
            <a:r>
              <a:rPr lang="fi-FI" dirty="0"/>
              <a:t> out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books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Ann </a:t>
            </a: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inquired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ready</a:t>
            </a:r>
            <a:r>
              <a:rPr lang="fi-FI" dirty="0"/>
              <a:t> to </a:t>
            </a:r>
            <a:r>
              <a:rPr lang="fi-FI" dirty="0" err="1"/>
              <a:t>start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wanted</a:t>
            </a:r>
            <a:r>
              <a:rPr lang="fi-FI" dirty="0"/>
              <a:t> to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everybody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homework</a:t>
            </a:r>
            <a:r>
              <a:rPr lang="fi-FI" dirty="0"/>
              <a:t> for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us (</a:t>
            </a:r>
            <a:r>
              <a:rPr lang="fi-FI" dirty="0" err="1"/>
              <a:t>that</a:t>
            </a:r>
            <a:r>
              <a:rPr lang="fi-FI" dirty="0"/>
              <a:t>)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Tom </a:t>
            </a:r>
            <a:r>
              <a:rPr lang="fi-FI" dirty="0" err="1"/>
              <a:t>what</a:t>
            </a:r>
            <a:r>
              <a:rPr lang="fi-FI" dirty="0"/>
              <a:t> he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say</a:t>
            </a:r>
            <a:r>
              <a:rPr lang="fi-FI" dirty="0"/>
              <a:t> to P to show he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then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Pete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/>
              <a:t>hethought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us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to </a:t>
            </a:r>
            <a:r>
              <a:rPr lang="fi-FI" dirty="0" err="1"/>
              <a:t>speak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quietly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promised</a:t>
            </a:r>
            <a:r>
              <a:rPr lang="fi-FI" dirty="0"/>
              <a:t> us (</a:t>
            </a:r>
            <a:r>
              <a:rPr lang="fi-FI" dirty="0" err="1"/>
              <a:t>that</a:t>
            </a:r>
            <a:r>
              <a:rPr lang="fi-FI" dirty="0"/>
              <a:t>)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a pop </a:t>
            </a:r>
            <a:r>
              <a:rPr lang="fi-FI" dirty="0" err="1"/>
              <a:t>quiz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698499"/>
          </a:xfrm>
        </p:spPr>
        <p:txBody>
          <a:bodyPr/>
          <a:lstStyle/>
          <a:p>
            <a:r>
              <a:rPr lang="fi-FI" b="1" dirty="0">
                <a:latin typeface="+mn-lt"/>
              </a:rPr>
              <a:t>Tehtävä 37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9055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/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tell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for </a:t>
            </a:r>
            <a:r>
              <a:rPr lang="fi-FI" dirty="0" err="1"/>
              <a:t>homework</a:t>
            </a:r>
            <a:r>
              <a:rPr lang="fi-FI" dirty="0"/>
              <a:t>?</a:t>
            </a:r>
          </a:p>
          <a:p>
            <a:pPr marL="514350" indent="-514350">
              <a:buAutoNum type="arabicPeriod"/>
            </a:pPr>
            <a:r>
              <a:rPr lang="fi-FI" dirty="0"/>
              <a:t>How </a:t>
            </a:r>
            <a:r>
              <a:rPr lang="fi-FI" dirty="0" err="1"/>
              <a:t>do</a:t>
            </a:r>
            <a:r>
              <a:rPr lang="fi-FI" dirty="0"/>
              <a:t>/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it is?</a:t>
            </a:r>
          </a:p>
          <a:p>
            <a:pPr marL="514350" indent="-514350">
              <a:buAutoNum type="arabicPeriod"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?</a:t>
            </a:r>
          </a:p>
          <a:p>
            <a:pPr marL="514350" indent="-514350">
              <a:buAutoNum type="arabicPeriod"/>
            </a:pP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married</a:t>
            </a:r>
            <a:r>
              <a:rPr lang="fi-FI" dirty="0"/>
              <a:t> to?</a:t>
            </a:r>
          </a:p>
          <a:p>
            <a:pPr marL="514350" indent="-514350">
              <a:buAutoNum type="arabicPeriod"/>
            </a:pPr>
            <a:r>
              <a:rPr lang="fi-FI" dirty="0" err="1"/>
              <a:t>What</a:t>
            </a:r>
            <a:r>
              <a:rPr lang="fi-FI" dirty="0"/>
              <a:t> made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/</a:t>
            </a:r>
            <a:r>
              <a:rPr lang="fi-FI" dirty="0" err="1"/>
              <a:t>whether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husband</a:t>
            </a:r>
            <a:r>
              <a:rPr lang="fi-FI" dirty="0"/>
              <a:t> </a:t>
            </a:r>
            <a:r>
              <a:rPr lang="fi-FI" dirty="0" err="1"/>
              <a:t>played</a:t>
            </a:r>
            <a:r>
              <a:rPr lang="fi-FI" dirty="0"/>
              <a:t> ice-hockey?</a:t>
            </a:r>
          </a:p>
        </p:txBody>
      </p:sp>
    </p:spTree>
    <p:extLst>
      <p:ext uri="{BB962C8B-B14F-4D97-AF65-F5344CB8AC3E}">
        <p14:creationId xmlns:p14="http://schemas.microsoft.com/office/powerpoint/2010/main" val="371512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01601"/>
            <a:ext cx="10515600" cy="812799"/>
          </a:xfrm>
        </p:spPr>
        <p:txBody>
          <a:bodyPr/>
          <a:lstStyle/>
          <a:p>
            <a:r>
              <a:rPr lang="fi-FI" b="1" dirty="0">
                <a:latin typeface="+mn-lt"/>
              </a:rPr>
              <a:t>Tehtävä 40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842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Coming</a:t>
            </a:r>
            <a:r>
              <a:rPr lang="fi-FI" dirty="0"/>
              <a:t> home, I </a:t>
            </a:r>
            <a:r>
              <a:rPr lang="fi-FI" dirty="0" err="1"/>
              <a:t>noticed</a:t>
            </a:r>
            <a:r>
              <a:rPr lang="fi-FI" dirty="0"/>
              <a:t> my </a:t>
            </a:r>
            <a:r>
              <a:rPr lang="fi-FI" dirty="0" err="1"/>
              <a:t>front</a:t>
            </a:r>
            <a:r>
              <a:rPr lang="fi-FI" dirty="0"/>
              <a:t> </a:t>
            </a:r>
            <a:r>
              <a:rPr lang="fi-FI" dirty="0" err="1"/>
              <a:t>door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ajar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Seeing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mess</a:t>
            </a:r>
            <a:r>
              <a:rPr lang="fi-FI" dirty="0"/>
              <a:t> inside, I </a:t>
            </a:r>
            <a:r>
              <a:rPr lang="fi-FI" dirty="0" err="1"/>
              <a:t>immediately</a:t>
            </a:r>
            <a:r>
              <a:rPr lang="fi-FI" dirty="0"/>
              <a:t> </a:t>
            </a:r>
            <a:r>
              <a:rPr lang="fi-FI" dirty="0" err="1"/>
              <a:t>called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police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(If) </a:t>
            </a:r>
            <a:r>
              <a:rPr lang="fi-FI" dirty="0" err="1"/>
              <a:t>involved</a:t>
            </a:r>
            <a:r>
              <a:rPr lang="fi-FI" dirty="0"/>
              <a:t> </a:t>
            </a:r>
            <a:r>
              <a:rPr lang="fi-FI" dirty="0" err="1"/>
              <a:t>early</a:t>
            </a:r>
            <a:r>
              <a:rPr lang="fi-FI" dirty="0"/>
              <a:t> </a:t>
            </a:r>
            <a:r>
              <a:rPr lang="fi-FI" dirty="0" err="1"/>
              <a:t>enough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police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a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 of </a:t>
            </a:r>
            <a:r>
              <a:rPr lang="fi-FI" dirty="0" err="1"/>
              <a:t>catching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burglars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interviewed</a:t>
            </a:r>
            <a:r>
              <a:rPr lang="fi-FI" dirty="0"/>
              <a:t> me /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interviewing</a:t>
            </a:r>
            <a:r>
              <a:rPr lang="fi-FI" dirty="0"/>
              <a:t> me,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talked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neighbours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Property </a:t>
            </a:r>
            <a:r>
              <a:rPr lang="fi-FI" dirty="0" err="1"/>
              <a:t>reported</a:t>
            </a:r>
            <a:r>
              <a:rPr lang="fi-FI" dirty="0"/>
              <a:t> </a:t>
            </a:r>
            <a:r>
              <a:rPr lang="fi-FI" dirty="0" err="1"/>
              <a:t>stolen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compensated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objects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/ </a:t>
            </a: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emotional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irreplaceable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For </a:t>
            </a:r>
            <a:r>
              <a:rPr lang="fi-FI" dirty="0" err="1"/>
              <a:t>example</a:t>
            </a:r>
            <a:r>
              <a:rPr lang="fi-FI" dirty="0"/>
              <a:t>, </a:t>
            </a:r>
            <a:r>
              <a:rPr lang="fi-FI" dirty="0" err="1"/>
              <a:t>I’ll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forget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vase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to me </a:t>
            </a:r>
            <a:r>
              <a:rPr lang="fi-FI" dirty="0" err="1"/>
              <a:t>by</a:t>
            </a:r>
            <a:r>
              <a:rPr lang="fi-FI" dirty="0"/>
              <a:t> my </a:t>
            </a:r>
            <a:r>
              <a:rPr lang="fi-FI" dirty="0" err="1"/>
              <a:t>grandmother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However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sold</a:t>
            </a:r>
            <a:r>
              <a:rPr lang="fi-FI" dirty="0"/>
              <a:t> to a </a:t>
            </a:r>
            <a:r>
              <a:rPr lang="fi-FI" dirty="0" err="1"/>
              <a:t>dishonest</a:t>
            </a:r>
            <a:r>
              <a:rPr lang="fi-FI" dirty="0"/>
              <a:t> second-hand dealer, it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yet</a:t>
            </a:r>
            <a:r>
              <a:rPr lang="fi-FI" dirty="0"/>
              <a:t> </a:t>
            </a:r>
            <a:r>
              <a:rPr lang="fi-FI" dirty="0" err="1"/>
              <a:t>find</a:t>
            </a:r>
            <a:r>
              <a:rPr lang="fi-FI" dirty="0"/>
              <a:t> a </a:t>
            </a:r>
            <a:r>
              <a:rPr lang="fi-FI" dirty="0" err="1"/>
              <a:t>new</a:t>
            </a:r>
            <a:r>
              <a:rPr lang="fi-FI" dirty="0"/>
              <a:t>, </a:t>
            </a:r>
            <a:r>
              <a:rPr lang="fi-FI" dirty="0" err="1"/>
              <a:t>loving</a:t>
            </a:r>
            <a:r>
              <a:rPr lang="fi-FI" dirty="0"/>
              <a:t> </a:t>
            </a:r>
            <a:r>
              <a:rPr lang="en-GB" dirty="0"/>
              <a:t>home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93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39701"/>
            <a:ext cx="10515600" cy="939799"/>
          </a:xfrm>
        </p:spPr>
        <p:txBody>
          <a:bodyPr/>
          <a:lstStyle/>
          <a:p>
            <a:r>
              <a:rPr lang="fi-FI" b="1" dirty="0">
                <a:latin typeface="+mn-lt"/>
              </a:rPr>
              <a:t>Tehtävä 41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6700" y="1079500"/>
            <a:ext cx="11823700" cy="5689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heard</a:t>
            </a:r>
            <a:r>
              <a:rPr lang="fi-FI" dirty="0"/>
              <a:t> /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hearing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answer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 </a:t>
            </a:r>
            <a:r>
              <a:rPr lang="fi-FI" dirty="0" err="1"/>
              <a:t>smiling</a:t>
            </a:r>
            <a:r>
              <a:rPr lang="fi-FI" dirty="0"/>
              <a:t> / to </a:t>
            </a:r>
            <a:r>
              <a:rPr lang="fi-FI" dirty="0" err="1"/>
              <a:t>smile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Sometimes</a:t>
            </a:r>
            <a:r>
              <a:rPr lang="fi-FI" dirty="0"/>
              <a:t> </a:t>
            </a:r>
            <a:r>
              <a:rPr lang="fi-FI" dirty="0" err="1"/>
              <a:t>mistakes</a:t>
            </a:r>
            <a:r>
              <a:rPr lang="fi-FI" dirty="0"/>
              <a:t> made </a:t>
            </a:r>
            <a:r>
              <a:rPr lang="fi-FI" dirty="0" err="1"/>
              <a:t>by</a:t>
            </a:r>
            <a:r>
              <a:rPr lang="fi-FI" dirty="0"/>
              <a:t> (</a:t>
            </a:r>
            <a:r>
              <a:rPr lang="fi-FI" dirty="0" err="1"/>
              <a:t>the</a:t>
            </a:r>
            <a:r>
              <a:rPr lang="fi-FI" dirty="0"/>
              <a:t>)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funny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(On/</a:t>
            </a:r>
            <a:r>
              <a:rPr lang="fi-FI" dirty="0" err="1"/>
              <a:t>When</a:t>
            </a:r>
            <a:r>
              <a:rPr lang="fi-FI" dirty="0"/>
              <a:t>) </a:t>
            </a:r>
            <a:r>
              <a:rPr lang="fi-FI" dirty="0" err="1"/>
              <a:t>answering</a:t>
            </a:r>
            <a:r>
              <a:rPr lang="fi-FI" dirty="0"/>
              <a:t> a </a:t>
            </a:r>
            <a:r>
              <a:rPr lang="fi-FI" dirty="0" err="1"/>
              <a:t>question</a:t>
            </a:r>
            <a:r>
              <a:rPr lang="fi-FI" dirty="0"/>
              <a:t> in a </a:t>
            </a:r>
            <a:r>
              <a:rPr lang="fi-FI" dirty="0" err="1"/>
              <a:t>lesson</a:t>
            </a:r>
            <a:r>
              <a:rPr lang="fi-FI" dirty="0"/>
              <a:t> / in </a:t>
            </a:r>
            <a:r>
              <a:rPr lang="fi-FI" dirty="0" err="1"/>
              <a:t>class</a:t>
            </a:r>
            <a:r>
              <a:rPr lang="fi-FI" dirty="0"/>
              <a:t>,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take</a:t>
            </a:r>
            <a:r>
              <a:rPr lang="fi-FI" dirty="0"/>
              <a:t> a </a:t>
            </a:r>
            <a:r>
              <a:rPr lang="fi-FI" dirty="0" err="1"/>
              <a:t>risk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If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laughed</a:t>
            </a:r>
            <a:r>
              <a:rPr lang="fi-FI" dirty="0"/>
              <a:t> at / </a:t>
            </a:r>
            <a:r>
              <a:rPr lang="fi-FI" dirty="0" err="1"/>
              <a:t>ridiculed</a:t>
            </a:r>
            <a:r>
              <a:rPr lang="fi-FI" dirty="0"/>
              <a:t> just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raising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,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easily</a:t>
            </a:r>
            <a:r>
              <a:rPr lang="fi-FI" dirty="0"/>
              <a:t> </a:t>
            </a:r>
            <a:r>
              <a:rPr lang="fi-FI" dirty="0" err="1"/>
              <a:t>become</a:t>
            </a:r>
            <a:r>
              <a:rPr lang="fi-FI" dirty="0"/>
              <a:t> </a:t>
            </a:r>
            <a:r>
              <a:rPr lang="fi-FI" dirty="0" err="1"/>
              <a:t>passive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laughed</a:t>
            </a:r>
            <a:r>
              <a:rPr lang="fi-FI" dirty="0"/>
              <a:t> at /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being</a:t>
            </a:r>
            <a:r>
              <a:rPr lang="fi-FI" dirty="0"/>
              <a:t> </a:t>
            </a:r>
            <a:r>
              <a:rPr lang="fi-FI" dirty="0" err="1"/>
              <a:t>laughed</a:t>
            </a:r>
            <a:r>
              <a:rPr lang="fi-FI" dirty="0"/>
              <a:t> at and </a:t>
            </a:r>
            <a:r>
              <a:rPr lang="fi-FI" dirty="0" err="1"/>
              <a:t>thus</a:t>
            </a:r>
            <a:r>
              <a:rPr lang="fi-FI" dirty="0"/>
              <a:t> </a:t>
            </a: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experienced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feeling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understand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better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11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Laajakuva</PresentationFormat>
  <Paragraphs>32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Tehtävä 36</vt:lpstr>
      <vt:lpstr>Tehtävä 37</vt:lpstr>
      <vt:lpstr>Tehtävä 40</vt:lpstr>
      <vt:lpstr>Tehtävä 41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Kielioppitehtävät s. 120 - 137</dc:title>
  <dc:creator>Franzon Päivi</dc:creator>
  <cp:lastModifiedBy>Franzon Päivi</cp:lastModifiedBy>
  <cp:revision>34</cp:revision>
  <dcterms:created xsi:type="dcterms:W3CDTF">2017-01-01T13:28:55Z</dcterms:created>
  <dcterms:modified xsi:type="dcterms:W3CDTF">2023-01-22T18:15:48Z</dcterms:modified>
</cp:coreProperties>
</file>