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89"/>
    <p:restoredTop sz="94648"/>
  </p:normalViewPr>
  <p:slideViewPr>
    <p:cSldViewPr snapToGrid="0">
      <p:cViewPr varScale="1">
        <p:scale>
          <a:sx n="107" d="100"/>
          <a:sy n="107" d="100"/>
        </p:scale>
        <p:origin x="542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7866e7c02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7866e7c0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866e7c02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866e7c02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7866e7c02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7866e7c02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7866e7c0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7866e7c0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4. Ruotsin maallinen valta laajenee Suomeen</a:t>
            </a:r>
            <a:br>
              <a:rPr lang="fi"/>
            </a:br>
            <a:br>
              <a:rPr lang="fi"/>
            </a:br>
            <a:r>
              <a:rPr lang="fi"/>
              <a:t>Tietoisku: Keskiajan hallinto Suomessa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Kuningas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Ruotsin kuninkaan valitsivat keskiajalla Moran kiville kokoontuneet maakuntien mahtimiehet ja talonpoikien ja pappien edustajat. Suomalaiset saivat oikeuden osallistua vaaliin 1360-luvulla.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Kuninkaan valta kasvoi keskiajalla, mutta se ei vielä ulottunut tehokkaasti valtakunnan kaukaisimpiin kolkkiin. Valituksi tultuaan kuningas tekikin kuninkaan kierroksen valtakunnan eri osissa näyttääkseen valtaansa.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Kuningas päätti valtakunnan asioista ja esim. oikeudenkäytöstä, mutta esim. uusien verojen määräämiselle hän tarvitsi maakuntakäräjien vahvistuksen.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Tarvittaessa kuningas kutsui avukseen valtaneuvoston, joka koostui korkeista virkamiehistä, ylimyksistä ja piispoista.</a:t>
            </a: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A350B8-C95C-D02F-9D70-10CC0C124D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Linnat ja linnaläänit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Linnat olivat maallisen vallan tärkeimpiä keskuksia keskiajalla.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Turun, Hämeen ja Viipurin linnat rakennettiin 1200</a:t>
            </a:r>
            <a:r>
              <a:rPr lang="fi" sz="2000" dirty="0">
                <a:solidFill>
                  <a:srgbClr val="000000"/>
                </a:solidFill>
              </a:rPr>
              <a:t>–</a:t>
            </a:r>
            <a:r>
              <a:rPr lang="fi" sz="2000" dirty="0"/>
              <a:t>1300-lukujen vaihteessa, Olavinlinna Savoon 1400-luvun lopulla.</a:t>
            </a:r>
            <a:endParaRPr sz="2000" dirty="0"/>
          </a:p>
          <a:p>
            <a:pPr marL="285750" lvl="0" indent="-28575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000" dirty="0"/>
          </a:p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Valtakunta oli jaettu linnanpäälliköiden johtamiin linnalääneihin.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Linnanpäällikkö huolehti puolustuksen järjestämisestä ja verojen keräämisestä, mutta myös oikeuden jakamisesta ja hallinnosta.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Linnoista käsin valvottiin kruunun etua ja resursseja. Linnaläänit eivät periytyneet vaan palautuivat aina kuninkaalle.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F55E0F-9CC6-40FA-2218-DA8EB36BB95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Paikallishallinto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Nimismiehet olivat talonpoikien edustajia ja paikallisia yhdysmiehiä kruunun suuntaan. He:</a:t>
            </a:r>
            <a:endParaRPr sz="2000" dirty="0"/>
          </a:p>
          <a:p>
            <a:pPr marL="915512" lvl="1" indent="-342900">
              <a:spcBef>
                <a:spcPts val="80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keräsivät veroja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käräjiä</a:t>
            </a:r>
            <a:r>
              <a:rPr lang="fi" sz="1800" b="1" dirty="0"/>
              <a:t>,</a:t>
            </a:r>
            <a:r>
              <a:rPr lang="fi" sz="1800" dirty="0"/>
              <a:t> joissa ratkaistiin rikos- ja riita-asioita ja hoidettiin alueen yhteisiä asioita (kuten teiden rakentamista, yhteismetsien hoitamista ja rajankäyntejä)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kruunun virkamiesten kestityksen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hoitivat viestien välitystä kruunulta kansalle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Kirkko oli tärkeä paikallishallinnon hoitaja ja joka pitäjässä olikin oma seurakunta.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94AFBC-4580-4ACF-CAA5-D68DDD5C0F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243</Words>
  <Application>Microsoft Office PowerPoint</Application>
  <PresentationFormat>Näytössä katseltava esitys (16:9)</PresentationFormat>
  <Paragraphs>25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Simple Light</vt:lpstr>
      <vt:lpstr>Office-teema</vt:lpstr>
      <vt:lpstr>4. Ruotsin maallinen valta laajenee Suomeen  Tietoisku: Keskiajan hallinto Suomessa</vt:lpstr>
      <vt:lpstr>Kuningas</vt:lpstr>
      <vt:lpstr>Linnat ja linnaläänit</vt:lpstr>
      <vt:lpstr>Paikallishallinto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 Ruotsin maallinen valta laajenee Suomeen  Tietoisku: Keskiajan hallinto Suomessa</dc:title>
  <dc:creator>Toni Uusimäki</dc:creator>
  <cp:lastModifiedBy>Toni Uusimäki</cp:lastModifiedBy>
  <cp:revision>3</cp:revision>
  <dcterms:modified xsi:type="dcterms:W3CDTF">2022-09-01T12:52:00Z</dcterms:modified>
</cp:coreProperties>
</file>