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1F7A1-C952-CB3E-06AE-2FC441A8304F}" v="600" dt="2022-08-16T09:27:08.9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EB7AF-2C0E-4BD8-A3ED-E6182ECBF7C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8825236-FAB5-4F54-92D1-D458814C98E5}">
      <dgm:prSet/>
      <dgm:spPr/>
      <dgm:t>
        <a:bodyPr/>
        <a:lstStyle/>
        <a:p>
          <a:r>
            <a:rPr lang="fi-FI"/>
            <a:t>Happirikastin</a:t>
          </a:r>
          <a:endParaRPr lang="en-US"/>
        </a:p>
      </dgm:t>
    </dgm:pt>
    <dgm:pt modelId="{75FBA561-714F-41EB-8055-BC6AB9CF5AD9}" type="parTrans" cxnId="{E58C55E4-7ECC-4F9F-8EA7-C560555E0DA0}">
      <dgm:prSet/>
      <dgm:spPr/>
      <dgm:t>
        <a:bodyPr/>
        <a:lstStyle/>
        <a:p>
          <a:endParaRPr lang="en-US"/>
        </a:p>
      </dgm:t>
    </dgm:pt>
    <dgm:pt modelId="{7DE8ECFD-5A15-437F-9576-024167D608CA}" type="sibTrans" cxnId="{E58C55E4-7ECC-4F9F-8EA7-C560555E0DA0}">
      <dgm:prSet/>
      <dgm:spPr/>
      <dgm:t>
        <a:bodyPr/>
        <a:lstStyle/>
        <a:p>
          <a:endParaRPr lang="en-US"/>
        </a:p>
      </dgm:t>
    </dgm:pt>
    <dgm:pt modelId="{9AD0777A-79E7-4FC7-A468-7141A69F4128}">
      <dgm:prSet/>
      <dgm:spPr/>
      <dgm:t>
        <a:bodyPr/>
        <a:lstStyle/>
        <a:p>
          <a:r>
            <a:rPr lang="fi-FI"/>
            <a:t>Matkahappirikastin</a:t>
          </a:r>
          <a:endParaRPr lang="en-US"/>
        </a:p>
      </dgm:t>
    </dgm:pt>
    <dgm:pt modelId="{F0D9605E-3CD3-474B-BE47-ED708DDA0FB9}" type="parTrans" cxnId="{1462832C-4A0B-413B-8DF4-2CD319349120}">
      <dgm:prSet/>
      <dgm:spPr/>
      <dgm:t>
        <a:bodyPr/>
        <a:lstStyle/>
        <a:p>
          <a:endParaRPr lang="en-US"/>
        </a:p>
      </dgm:t>
    </dgm:pt>
    <dgm:pt modelId="{DDA08877-3798-4B4E-ADA2-2E6E6E044850}" type="sibTrans" cxnId="{1462832C-4A0B-413B-8DF4-2CD319349120}">
      <dgm:prSet/>
      <dgm:spPr/>
      <dgm:t>
        <a:bodyPr/>
        <a:lstStyle/>
        <a:p>
          <a:endParaRPr lang="en-US"/>
        </a:p>
      </dgm:t>
    </dgm:pt>
    <dgm:pt modelId="{D3A0BF51-DE1C-454F-A8A2-37B4FAFAB597}">
      <dgm:prSet/>
      <dgm:spPr/>
      <dgm:t>
        <a:bodyPr/>
        <a:lstStyle/>
        <a:p>
          <a:r>
            <a:rPr lang="fi-FI"/>
            <a:t>Nestemäinen lääkehappi</a:t>
          </a:r>
          <a:endParaRPr lang="en-US"/>
        </a:p>
      </dgm:t>
    </dgm:pt>
    <dgm:pt modelId="{F231413A-2C62-4814-9607-F0E4035A590E}" type="parTrans" cxnId="{2A626629-60AB-4CE0-BF17-750EA19664A2}">
      <dgm:prSet/>
      <dgm:spPr/>
      <dgm:t>
        <a:bodyPr/>
        <a:lstStyle/>
        <a:p>
          <a:endParaRPr lang="en-US"/>
        </a:p>
      </dgm:t>
    </dgm:pt>
    <dgm:pt modelId="{F3531261-F755-4306-99B6-91C2F297BD44}" type="sibTrans" cxnId="{2A626629-60AB-4CE0-BF17-750EA19664A2}">
      <dgm:prSet/>
      <dgm:spPr/>
      <dgm:t>
        <a:bodyPr/>
        <a:lstStyle/>
        <a:p>
          <a:endParaRPr lang="en-US"/>
        </a:p>
      </dgm:t>
    </dgm:pt>
    <dgm:pt modelId="{CF576012-1FDA-40C9-920A-475524B444E6}">
      <dgm:prSet/>
      <dgm:spPr/>
      <dgm:t>
        <a:bodyPr/>
        <a:lstStyle/>
        <a:p>
          <a:r>
            <a:rPr lang="fi-FI"/>
            <a:t>Lääkehappipullot</a:t>
          </a:r>
          <a:endParaRPr lang="en-US"/>
        </a:p>
      </dgm:t>
    </dgm:pt>
    <dgm:pt modelId="{A003DB14-9FDF-48C1-A29C-AD6A5B0F54DF}" type="parTrans" cxnId="{9E28C06D-072D-4F99-853F-629E6FB4412A}">
      <dgm:prSet/>
      <dgm:spPr/>
      <dgm:t>
        <a:bodyPr/>
        <a:lstStyle/>
        <a:p>
          <a:endParaRPr lang="en-US"/>
        </a:p>
      </dgm:t>
    </dgm:pt>
    <dgm:pt modelId="{C23EF0F7-245F-4E34-88E9-496A73549187}" type="sibTrans" cxnId="{9E28C06D-072D-4F99-853F-629E6FB4412A}">
      <dgm:prSet/>
      <dgm:spPr/>
      <dgm:t>
        <a:bodyPr/>
        <a:lstStyle/>
        <a:p>
          <a:endParaRPr lang="en-US"/>
        </a:p>
      </dgm:t>
    </dgm:pt>
    <dgm:pt modelId="{179ED804-2336-4550-9953-6C8EBB8E82B3}" type="pres">
      <dgm:prSet presAssocID="{2E4EB7AF-2C0E-4BD8-A3ED-E6182ECBF7C8}" presName="linear" presStyleCnt="0">
        <dgm:presLayoutVars>
          <dgm:dir/>
          <dgm:animLvl val="lvl"/>
          <dgm:resizeHandles val="exact"/>
        </dgm:presLayoutVars>
      </dgm:prSet>
      <dgm:spPr/>
    </dgm:pt>
    <dgm:pt modelId="{6B768098-2166-45F2-A7F9-C031056FC434}" type="pres">
      <dgm:prSet presAssocID="{08825236-FAB5-4F54-92D1-D458814C98E5}" presName="parentLin" presStyleCnt="0"/>
      <dgm:spPr/>
    </dgm:pt>
    <dgm:pt modelId="{C0D22B6B-C7E5-4C98-853F-EC15EAD0B3CE}" type="pres">
      <dgm:prSet presAssocID="{08825236-FAB5-4F54-92D1-D458814C98E5}" presName="parentLeftMargin" presStyleLbl="node1" presStyleIdx="0" presStyleCnt="4"/>
      <dgm:spPr/>
    </dgm:pt>
    <dgm:pt modelId="{AB1FA117-0A50-48D4-AC59-A218A49AE1BB}" type="pres">
      <dgm:prSet presAssocID="{08825236-FAB5-4F54-92D1-D458814C98E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C0987F6-E31E-4ACB-8E91-B6CB32C3A6C0}" type="pres">
      <dgm:prSet presAssocID="{08825236-FAB5-4F54-92D1-D458814C98E5}" presName="negativeSpace" presStyleCnt="0"/>
      <dgm:spPr/>
    </dgm:pt>
    <dgm:pt modelId="{4B8751DC-BAA0-4F81-A70E-98851461BF43}" type="pres">
      <dgm:prSet presAssocID="{08825236-FAB5-4F54-92D1-D458814C98E5}" presName="childText" presStyleLbl="conFgAcc1" presStyleIdx="0" presStyleCnt="4">
        <dgm:presLayoutVars>
          <dgm:bulletEnabled val="1"/>
        </dgm:presLayoutVars>
      </dgm:prSet>
      <dgm:spPr/>
    </dgm:pt>
    <dgm:pt modelId="{5456E2B9-E59C-4E97-9D1B-D5A05257A0EB}" type="pres">
      <dgm:prSet presAssocID="{7DE8ECFD-5A15-437F-9576-024167D608CA}" presName="spaceBetweenRectangles" presStyleCnt="0"/>
      <dgm:spPr/>
    </dgm:pt>
    <dgm:pt modelId="{50DEFF57-F0B4-49BB-99D9-49B88FBAF450}" type="pres">
      <dgm:prSet presAssocID="{9AD0777A-79E7-4FC7-A468-7141A69F4128}" presName="parentLin" presStyleCnt="0"/>
      <dgm:spPr/>
    </dgm:pt>
    <dgm:pt modelId="{F0AC3E6B-C402-48CC-8F76-F3672D297D57}" type="pres">
      <dgm:prSet presAssocID="{9AD0777A-79E7-4FC7-A468-7141A69F4128}" presName="parentLeftMargin" presStyleLbl="node1" presStyleIdx="0" presStyleCnt="4"/>
      <dgm:spPr/>
    </dgm:pt>
    <dgm:pt modelId="{5882E2C5-A708-4F4C-AA42-0EED00BA4281}" type="pres">
      <dgm:prSet presAssocID="{9AD0777A-79E7-4FC7-A468-7141A69F412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682F1C5-8C93-4280-8488-5D9F2FF5B839}" type="pres">
      <dgm:prSet presAssocID="{9AD0777A-79E7-4FC7-A468-7141A69F4128}" presName="negativeSpace" presStyleCnt="0"/>
      <dgm:spPr/>
    </dgm:pt>
    <dgm:pt modelId="{0F04EDF8-3B4F-4CAE-88E2-AD9CBF31E67C}" type="pres">
      <dgm:prSet presAssocID="{9AD0777A-79E7-4FC7-A468-7141A69F4128}" presName="childText" presStyleLbl="conFgAcc1" presStyleIdx="1" presStyleCnt="4">
        <dgm:presLayoutVars>
          <dgm:bulletEnabled val="1"/>
        </dgm:presLayoutVars>
      </dgm:prSet>
      <dgm:spPr/>
    </dgm:pt>
    <dgm:pt modelId="{6A85BCCD-0D76-4AC6-ACD6-DD08B5E821FE}" type="pres">
      <dgm:prSet presAssocID="{DDA08877-3798-4B4E-ADA2-2E6E6E044850}" presName="spaceBetweenRectangles" presStyleCnt="0"/>
      <dgm:spPr/>
    </dgm:pt>
    <dgm:pt modelId="{BE703C07-EEB7-46BC-A31D-6EAF7BD15DCA}" type="pres">
      <dgm:prSet presAssocID="{D3A0BF51-DE1C-454F-A8A2-37B4FAFAB597}" presName="parentLin" presStyleCnt="0"/>
      <dgm:spPr/>
    </dgm:pt>
    <dgm:pt modelId="{CC26E382-90B2-4642-B6C3-76880A3848BF}" type="pres">
      <dgm:prSet presAssocID="{D3A0BF51-DE1C-454F-A8A2-37B4FAFAB597}" presName="parentLeftMargin" presStyleLbl="node1" presStyleIdx="1" presStyleCnt="4"/>
      <dgm:spPr/>
    </dgm:pt>
    <dgm:pt modelId="{940BBC53-2E2F-42E2-A889-7D061A0056F1}" type="pres">
      <dgm:prSet presAssocID="{D3A0BF51-DE1C-454F-A8A2-37B4FAFAB59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D7EBF7F-31F8-4A00-ABD7-501497DDA223}" type="pres">
      <dgm:prSet presAssocID="{D3A0BF51-DE1C-454F-A8A2-37B4FAFAB597}" presName="negativeSpace" presStyleCnt="0"/>
      <dgm:spPr/>
    </dgm:pt>
    <dgm:pt modelId="{E1D8A105-669E-47B1-B7C5-5FBE07AD85EC}" type="pres">
      <dgm:prSet presAssocID="{D3A0BF51-DE1C-454F-A8A2-37B4FAFAB597}" presName="childText" presStyleLbl="conFgAcc1" presStyleIdx="2" presStyleCnt="4">
        <dgm:presLayoutVars>
          <dgm:bulletEnabled val="1"/>
        </dgm:presLayoutVars>
      </dgm:prSet>
      <dgm:spPr/>
    </dgm:pt>
    <dgm:pt modelId="{CB41245C-9673-4A09-921B-C8A18182A054}" type="pres">
      <dgm:prSet presAssocID="{F3531261-F755-4306-99B6-91C2F297BD44}" presName="spaceBetweenRectangles" presStyleCnt="0"/>
      <dgm:spPr/>
    </dgm:pt>
    <dgm:pt modelId="{89E0D8D9-B727-4E37-8C56-B864EBD17683}" type="pres">
      <dgm:prSet presAssocID="{CF576012-1FDA-40C9-920A-475524B444E6}" presName="parentLin" presStyleCnt="0"/>
      <dgm:spPr/>
    </dgm:pt>
    <dgm:pt modelId="{41E896E7-6C02-41A4-96C7-64D5C1DC75E8}" type="pres">
      <dgm:prSet presAssocID="{CF576012-1FDA-40C9-920A-475524B444E6}" presName="parentLeftMargin" presStyleLbl="node1" presStyleIdx="2" presStyleCnt="4"/>
      <dgm:spPr/>
    </dgm:pt>
    <dgm:pt modelId="{54080455-55F1-4912-9920-3EB95044F61F}" type="pres">
      <dgm:prSet presAssocID="{CF576012-1FDA-40C9-920A-475524B444E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2FB681C-CB87-4AB9-853F-3761D126A9A6}" type="pres">
      <dgm:prSet presAssocID="{CF576012-1FDA-40C9-920A-475524B444E6}" presName="negativeSpace" presStyleCnt="0"/>
      <dgm:spPr/>
    </dgm:pt>
    <dgm:pt modelId="{24CE44F9-B0D7-4BF7-B071-0E935A811CF7}" type="pres">
      <dgm:prSet presAssocID="{CF576012-1FDA-40C9-920A-475524B444E6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A626629-60AB-4CE0-BF17-750EA19664A2}" srcId="{2E4EB7AF-2C0E-4BD8-A3ED-E6182ECBF7C8}" destId="{D3A0BF51-DE1C-454F-A8A2-37B4FAFAB597}" srcOrd="2" destOrd="0" parTransId="{F231413A-2C62-4814-9607-F0E4035A590E}" sibTransId="{F3531261-F755-4306-99B6-91C2F297BD44}"/>
    <dgm:cxn modelId="{1462832C-4A0B-413B-8DF4-2CD319349120}" srcId="{2E4EB7AF-2C0E-4BD8-A3ED-E6182ECBF7C8}" destId="{9AD0777A-79E7-4FC7-A468-7141A69F4128}" srcOrd="1" destOrd="0" parTransId="{F0D9605E-3CD3-474B-BE47-ED708DDA0FB9}" sibTransId="{DDA08877-3798-4B4E-ADA2-2E6E6E044850}"/>
    <dgm:cxn modelId="{45BAFA5C-A7FF-4A18-A660-18EDFA5A48CF}" type="presOf" srcId="{CF576012-1FDA-40C9-920A-475524B444E6}" destId="{54080455-55F1-4912-9920-3EB95044F61F}" srcOrd="1" destOrd="0" presId="urn:microsoft.com/office/officeart/2005/8/layout/list1"/>
    <dgm:cxn modelId="{9E28C06D-072D-4F99-853F-629E6FB4412A}" srcId="{2E4EB7AF-2C0E-4BD8-A3ED-E6182ECBF7C8}" destId="{CF576012-1FDA-40C9-920A-475524B444E6}" srcOrd="3" destOrd="0" parTransId="{A003DB14-9FDF-48C1-A29C-AD6A5B0F54DF}" sibTransId="{C23EF0F7-245F-4E34-88E9-496A73549187}"/>
    <dgm:cxn modelId="{B2899F7B-2F0F-46BA-AE1A-467958916890}" type="presOf" srcId="{D3A0BF51-DE1C-454F-A8A2-37B4FAFAB597}" destId="{940BBC53-2E2F-42E2-A889-7D061A0056F1}" srcOrd="1" destOrd="0" presId="urn:microsoft.com/office/officeart/2005/8/layout/list1"/>
    <dgm:cxn modelId="{F5C86289-74E8-43BD-864A-3F4ED3582C77}" type="presOf" srcId="{08825236-FAB5-4F54-92D1-D458814C98E5}" destId="{AB1FA117-0A50-48D4-AC59-A218A49AE1BB}" srcOrd="1" destOrd="0" presId="urn:microsoft.com/office/officeart/2005/8/layout/list1"/>
    <dgm:cxn modelId="{E0BF27A1-75B6-4FA4-B364-A8F073EC03E3}" type="presOf" srcId="{2E4EB7AF-2C0E-4BD8-A3ED-E6182ECBF7C8}" destId="{179ED804-2336-4550-9953-6C8EBB8E82B3}" srcOrd="0" destOrd="0" presId="urn:microsoft.com/office/officeart/2005/8/layout/list1"/>
    <dgm:cxn modelId="{B5B897BE-D2CF-4C9F-897A-EAE64DAA9D66}" type="presOf" srcId="{9AD0777A-79E7-4FC7-A468-7141A69F4128}" destId="{F0AC3E6B-C402-48CC-8F76-F3672D297D57}" srcOrd="0" destOrd="0" presId="urn:microsoft.com/office/officeart/2005/8/layout/list1"/>
    <dgm:cxn modelId="{3F9AB0BE-C427-475A-8954-9492992E5BFE}" type="presOf" srcId="{CF576012-1FDA-40C9-920A-475524B444E6}" destId="{41E896E7-6C02-41A4-96C7-64D5C1DC75E8}" srcOrd="0" destOrd="0" presId="urn:microsoft.com/office/officeart/2005/8/layout/list1"/>
    <dgm:cxn modelId="{976361C3-C941-40BD-8F70-5BC51AFF3886}" type="presOf" srcId="{9AD0777A-79E7-4FC7-A468-7141A69F4128}" destId="{5882E2C5-A708-4F4C-AA42-0EED00BA4281}" srcOrd="1" destOrd="0" presId="urn:microsoft.com/office/officeart/2005/8/layout/list1"/>
    <dgm:cxn modelId="{E58C55E4-7ECC-4F9F-8EA7-C560555E0DA0}" srcId="{2E4EB7AF-2C0E-4BD8-A3ED-E6182ECBF7C8}" destId="{08825236-FAB5-4F54-92D1-D458814C98E5}" srcOrd="0" destOrd="0" parTransId="{75FBA561-714F-41EB-8055-BC6AB9CF5AD9}" sibTransId="{7DE8ECFD-5A15-437F-9576-024167D608CA}"/>
    <dgm:cxn modelId="{C92765EB-2504-40B3-B84B-773FCB207A7C}" type="presOf" srcId="{D3A0BF51-DE1C-454F-A8A2-37B4FAFAB597}" destId="{CC26E382-90B2-4642-B6C3-76880A3848BF}" srcOrd="0" destOrd="0" presId="urn:microsoft.com/office/officeart/2005/8/layout/list1"/>
    <dgm:cxn modelId="{43F0E5EF-268D-4951-BCD8-D6DC7008B100}" type="presOf" srcId="{08825236-FAB5-4F54-92D1-D458814C98E5}" destId="{C0D22B6B-C7E5-4C98-853F-EC15EAD0B3CE}" srcOrd="0" destOrd="0" presId="urn:microsoft.com/office/officeart/2005/8/layout/list1"/>
    <dgm:cxn modelId="{89534AA9-90C0-41D6-8369-4514485BAD8A}" type="presParOf" srcId="{179ED804-2336-4550-9953-6C8EBB8E82B3}" destId="{6B768098-2166-45F2-A7F9-C031056FC434}" srcOrd="0" destOrd="0" presId="urn:microsoft.com/office/officeart/2005/8/layout/list1"/>
    <dgm:cxn modelId="{D864D62B-899B-44C6-AFE5-4ED2D0B3F4CB}" type="presParOf" srcId="{6B768098-2166-45F2-A7F9-C031056FC434}" destId="{C0D22B6B-C7E5-4C98-853F-EC15EAD0B3CE}" srcOrd="0" destOrd="0" presId="urn:microsoft.com/office/officeart/2005/8/layout/list1"/>
    <dgm:cxn modelId="{8E814FB0-514B-41D1-9070-B2B0872103C0}" type="presParOf" srcId="{6B768098-2166-45F2-A7F9-C031056FC434}" destId="{AB1FA117-0A50-48D4-AC59-A218A49AE1BB}" srcOrd="1" destOrd="0" presId="urn:microsoft.com/office/officeart/2005/8/layout/list1"/>
    <dgm:cxn modelId="{BC0B6273-6CCA-48E3-9294-57CA90FCE381}" type="presParOf" srcId="{179ED804-2336-4550-9953-6C8EBB8E82B3}" destId="{1C0987F6-E31E-4ACB-8E91-B6CB32C3A6C0}" srcOrd="1" destOrd="0" presId="urn:microsoft.com/office/officeart/2005/8/layout/list1"/>
    <dgm:cxn modelId="{30F3619C-C880-4B54-9BB9-555321E40C47}" type="presParOf" srcId="{179ED804-2336-4550-9953-6C8EBB8E82B3}" destId="{4B8751DC-BAA0-4F81-A70E-98851461BF43}" srcOrd="2" destOrd="0" presId="urn:microsoft.com/office/officeart/2005/8/layout/list1"/>
    <dgm:cxn modelId="{7F14A767-7120-4D8E-81D7-3EAAD4636481}" type="presParOf" srcId="{179ED804-2336-4550-9953-6C8EBB8E82B3}" destId="{5456E2B9-E59C-4E97-9D1B-D5A05257A0EB}" srcOrd="3" destOrd="0" presId="urn:microsoft.com/office/officeart/2005/8/layout/list1"/>
    <dgm:cxn modelId="{EC12D2A2-F11E-4469-AF56-DA7C644313DA}" type="presParOf" srcId="{179ED804-2336-4550-9953-6C8EBB8E82B3}" destId="{50DEFF57-F0B4-49BB-99D9-49B88FBAF450}" srcOrd="4" destOrd="0" presId="urn:microsoft.com/office/officeart/2005/8/layout/list1"/>
    <dgm:cxn modelId="{29A39387-D7C1-4962-8D90-91DFE1E75869}" type="presParOf" srcId="{50DEFF57-F0B4-49BB-99D9-49B88FBAF450}" destId="{F0AC3E6B-C402-48CC-8F76-F3672D297D57}" srcOrd="0" destOrd="0" presId="urn:microsoft.com/office/officeart/2005/8/layout/list1"/>
    <dgm:cxn modelId="{33F91BAB-C3F6-41C9-B49D-98B3FC70AF2B}" type="presParOf" srcId="{50DEFF57-F0B4-49BB-99D9-49B88FBAF450}" destId="{5882E2C5-A708-4F4C-AA42-0EED00BA4281}" srcOrd="1" destOrd="0" presId="urn:microsoft.com/office/officeart/2005/8/layout/list1"/>
    <dgm:cxn modelId="{528AA17B-DE9A-4D75-9F6C-87BF7A4948EC}" type="presParOf" srcId="{179ED804-2336-4550-9953-6C8EBB8E82B3}" destId="{4682F1C5-8C93-4280-8488-5D9F2FF5B839}" srcOrd="5" destOrd="0" presId="urn:microsoft.com/office/officeart/2005/8/layout/list1"/>
    <dgm:cxn modelId="{58F4E26E-FD6E-482E-8001-E61FA0756EBE}" type="presParOf" srcId="{179ED804-2336-4550-9953-6C8EBB8E82B3}" destId="{0F04EDF8-3B4F-4CAE-88E2-AD9CBF31E67C}" srcOrd="6" destOrd="0" presId="urn:microsoft.com/office/officeart/2005/8/layout/list1"/>
    <dgm:cxn modelId="{7A1AB24B-A649-42FF-AD60-27E147EC443B}" type="presParOf" srcId="{179ED804-2336-4550-9953-6C8EBB8E82B3}" destId="{6A85BCCD-0D76-4AC6-ACD6-DD08B5E821FE}" srcOrd="7" destOrd="0" presId="urn:microsoft.com/office/officeart/2005/8/layout/list1"/>
    <dgm:cxn modelId="{105D246C-0D99-4E64-AD3B-DB97A26E4031}" type="presParOf" srcId="{179ED804-2336-4550-9953-6C8EBB8E82B3}" destId="{BE703C07-EEB7-46BC-A31D-6EAF7BD15DCA}" srcOrd="8" destOrd="0" presId="urn:microsoft.com/office/officeart/2005/8/layout/list1"/>
    <dgm:cxn modelId="{62791355-565C-4E77-841B-ADE679B52655}" type="presParOf" srcId="{BE703C07-EEB7-46BC-A31D-6EAF7BD15DCA}" destId="{CC26E382-90B2-4642-B6C3-76880A3848BF}" srcOrd="0" destOrd="0" presId="urn:microsoft.com/office/officeart/2005/8/layout/list1"/>
    <dgm:cxn modelId="{D4FD34B6-3572-430F-978B-8E898939D85E}" type="presParOf" srcId="{BE703C07-EEB7-46BC-A31D-6EAF7BD15DCA}" destId="{940BBC53-2E2F-42E2-A889-7D061A0056F1}" srcOrd="1" destOrd="0" presId="urn:microsoft.com/office/officeart/2005/8/layout/list1"/>
    <dgm:cxn modelId="{AF0FC2F8-BB72-4FC6-A63B-8A2BA451E6A3}" type="presParOf" srcId="{179ED804-2336-4550-9953-6C8EBB8E82B3}" destId="{8D7EBF7F-31F8-4A00-ABD7-501497DDA223}" srcOrd="9" destOrd="0" presId="urn:microsoft.com/office/officeart/2005/8/layout/list1"/>
    <dgm:cxn modelId="{667C64C7-4595-4183-8643-14EE41117172}" type="presParOf" srcId="{179ED804-2336-4550-9953-6C8EBB8E82B3}" destId="{E1D8A105-669E-47B1-B7C5-5FBE07AD85EC}" srcOrd="10" destOrd="0" presId="urn:microsoft.com/office/officeart/2005/8/layout/list1"/>
    <dgm:cxn modelId="{3FC4963B-6439-47C7-95AB-92746C4A29BB}" type="presParOf" srcId="{179ED804-2336-4550-9953-6C8EBB8E82B3}" destId="{CB41245C-9673-4A09-921B-C8A18182A054}" srcOrd="11" destOrd="0" presId="urn:microsoft.com/office/officeart/2005/8/layout/list1"/>
    <dgm:cxn modelId="{F945732C-75A1-43C6-A622-816402F45468}" type="presParOf" srcId="{179ED804-2336-4550-9953-6C8EBB8E82B3}" destId="{89E0D8D9-B727-4E37-8C56-B864EBD17683}" srcOrd="12" destOrd="0" presId="urn:microsoft.com/office/officeart/2005/8/layout/list1"/>
    <dgm:cxn modelId="{A89A9A41-ABC0-4845-9496-A689CF65DBE3}" type="presParOf" srcId="{89E0D8D9-B727-4E37-8C56-B864EBD17683}" destId="{41E896E7-6C02-41A4-96C7-64D5C1DC75E8}" srcOrd="0" destOrd="0" presId="urn:microsoft.com/office/officeart/2005/8/layout/list1"/>
    <dgm:cxn modelId="{8E312575-9E5A-4823-9453-E0CD64E66758}" type="presParOf" srcId="{89E0D8D9-B727-4E37-8C56-B864EBD17683}" destId="{54080455-55F1-4912-9920-3EB95044F61F}" srcOrd="1" destOrd="0" presId="urn:microsoft.com/office/officeart/2005/8/layout/list1"/>
    <dgm:cxn modelId="{79A5BFE9-B426-42EA-96EF-6A74C60B15E3}" type="presParOf" srcId="{179ED804-2336-4550-9953-6C8EBB8E82B3}" destId="{A2FB681C-CB87-4AB9-853F-3761D126A9A6}" srcOrd="13" destOrd="0" presId="urn:microsoft.com/office/officeart/2005/8/layout/list1"/>
    <dgm:cxn modelId="{83DB801B-9D27-439A-91BB-8D510646CCC7}" type="presParOf" srcId="{179ED804-2336-4550-9953-6C8EBB8E82B3}" destId="{24CE44F9-B0D7-4BF7-B071-0E935A811CF7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5517E3-F2F7-4322-95B9-DA1BB93720B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57E2C72-2C20-439D-A278-7E07589C56D8}">
      <dgm:prSet/>
      <dgm:spPr/>
      <dgm:t>
        <a:bodyPr/>
        <a:lstStyle/>
        <a:p>
          <a:r>
            <a:rPr lang="fi-FI"/>
            <a:t>Täydentämään kotihappihoitoa</a:t>
          </a:r>
          <a:endParaRPr lang="en-US"/>
        </a:p>
      </dgm:t>
    </dgm:pt>
    <dgm:pt modelId="{6DA8C77F-7FA3-4F4E-86CC-8B5BF3A32140}" type="parTrans" cxnId="{047D70CC-83CA-4E83-B9A5-E8497A936303}">
      <dgm:prSet/>
      <dgm:spPr/>
      <dgm:t>
        <a:bodyPr/>
        <a:lstStyle/>
        <a:p>
          <a:endParaRPr lang="en-US"/>
        </a:p>
      </dgm:t>
    </dgm:pt>
    <dgm:pt modelId="{B2F0227A-048B-47C6-812F-7FCCF99631B7}" type="sibTrans" cxnId="{047D70CC-83CA-4E83-B9A5-E8497A936303}">
      <dgm:prSet/>
      <dgm:spPr/>
      <dgm:t>
        <a:bodyPr/>
        <a:lstStyle/>
        <a:p>
          <a:endParaRPr lang="en-US"/>
        </a:p>
      </dgm:t>
    </dgm:pt>
    <dgm:pt modelId="{5B318ED5-2B30-4E5A-948B-8A527677E2FF}">
      <dgm:prSet/>
      <dgm:spPr/>
      <dgm:t>
        <a:bodyPr/>
        <a:lstStyle/>
        <a:p>
          <a:r>
            <a:rPr lang="fi-FI"/>
            <a:t>Liikkumisvapaus lisääntyy</a:t>
          </a:r>
          <a:endParaRPr lang="en-US"/>
        </a:p>
      </dgm:t>
    </dgm:pt>
    <dgm:pt modelId="{7E9B1BB3-B14A-4C2F-B09D-8A1CCC6892C2}" type="parTrans" cxnId="{B12B7B17-AF26-4820-9D30-E1C0716B69AF}">
      <dgm:prSet/>
      <dgm:spPr/>
      <dgm:t>
        <a:bodyPr/>
        <a:lstStyle/>
        <a:p>
          <a:endParaRPr lang="en-US"/>
        </a:p>
      </dgm:t>
    </dgm:pt>
    <dgm:pt modelId="{64621311-8A4B-4AD7-8A89-308A8405C2E1}" type="sibTrans" cxnId="{B12B7B17-AF26-4820-9D30-E1C0716B69AF}">
      <dgm:prSet/>
      <dgm:spPr/>
      <dgm:t>
        <a:bodyPr/>
        <a:lstStyle/>
        <a:p>
          <a:endParaRPr lang="en-US"/>
        </a:p>
      </dgm:t>
    </dgm:pt>
    <dgm:pt modelId="{47345762-ED85-4E0E-8CD7-07D519A81528}">
      <dgm:prSet/>
      <dgm:spPr/>
      <dgm:t>
        <a:bodyPr/>
        <a:lstStyle/>
        <a:p>
          <a:r>
            <a:rPr lang="fi-FI"/>
            <a:t>Kotiin tuodaan nestehappisäiliö ja pienempi kannettava säiliö, jota täytetään isosta säiliöstä</a:t>
          </a:r>
          <a:endParaRPr lang="en-US"/>
        </a:p>
      </dgm:t>
    </dgm:pt>
    <dgm:pt modelId="{4C4B2AC3-28E3-45FC-BBAC-A94C5390D315}" type="parTrans" cxnId="{DB02A84F-A10B-4A71-9520-FFA1E23B87FB}">
      <dgm:prSet/>
      <dgm:spPr/>
      <dgm:t>
        <a:bodyPr/>
        <a:lstStyle/>
        <a:p>
          <a:endParaRPr lang="en-US"/>
        </a:p>
      </dgm:t>
    </dgm:pt>
    <dgm:pt modelId="{AB82B7DE-862D-4B04-9446-1549B7D90C42}" type="sibTrans" cxnId="{DB02A84F-A10B-4A71-9520-FFA1E23B87FB}">
      <dgm:prSet/>
      <dgm:spPr/>
      <dgm:t>
        <a:bodyPr/>
        <a:lstStyle/>
        <a:p>
          <a:endParaRPr lang="en-US"/>
        </a:p>
      </dgm:t>
    </dgm:pt>
    <dgm:pt modelId="{8D3FF19F-4CDE-451F-B156-DBD303A497AC}">
      <dgm:prSet/>
      <dgm:spPr/>
      <dgm:t>
        <a:bodyPr/>
        <a:lstStyle/>
        <a:p>
          <a:r>
            <a:rPr lang="fi-FI" dirty="0"/>
            <a:t>https://youtu.be/ErlkhJWgJQo</a:t>
          </a:r>
          <a:endParaRPr lang="en-US" dirty="0"/>
        </a:p>
      </dgm:t>
    </dgm:pt>
    <dgm:pt modelId="{6201EBF3-252B-419C-8335-BB342A366E43}" type="parTrans" cxnId="{D4BA0ADD-446F-4864-B6A3-1DB76B61E944}">
      <dgm:prSet/>
      <dgm:spPr/>
      <dgm:t>
        <a:bodyPr/>
        <a:lstStyle/>
        <a:p>
          <a:endParaRPr lang="en-US"/>
        </a:p>
      </dgm:t>
    </dgm:pt>
    <dgm:pt modelId="{1885DC2C-120F-4BB5-99C0-B31B06F7A8E0}" type="sibTrans" cxnId="{D4BA0ADD-446F-4864-B6A3-1DB76B61E944}">
      <dgm:prSet/>
      <dgm:spPr/>
      <dgm:t>
        <a:bodyPr/>
        <a:lstStyle/>
        <a:p>
          <a:endParaRPr lang="en-US"/>
        </a:p>
      </dgm:t>
    </dgm:pt>
    <dgm:pt modelId="{72A4BFF6-698E-4D92-B5F3-CB92B24D4921}" type="pres">
      <dgm:prSet presAssocID="{825517E3-F2F7-4322-95B9-DA1BB93720B2}" presName="linear" presStyleCnt="0">
        <dgm:presLayoutVars>
          <dgm:animLvl val="lvl"/>
          <dgm:resizeHandles val="exact"/>
        </dgm:presLayoutVars>
      </dgm:prSet>
      <dgm:spPr/>
    </dgm:pt>
    <dgm:pt modelId="{E5F094A6-4491-4CA2-BA14-8F9F2D922C05}" type="pres">
      <dgm:prSet presAssocID="{C57E2C72-2C20-439D-A278-7E07589C56D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09E8E2D-EA34-43FF-9B96-5D52D1AAD3D0}" type="pres">
      <dgm:prSet presAssocID="{B2F0227A-048B-47C6-812F-7FCCF99631B7}" presName="spacer" presStyleCnt="0"/>
      <dgm:spPr/>
    </dgm:pt>
    <dgm:pt modelId="{650B62B3-E52D-4BD1-9A3B-83BBCB70BEF7}" type="pres">
      <dgm:prSet presAssocID="{5B318ED5-2B30-4E5A-948B-8A527677E2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D2C9663-6E66-4044-8230-666EC0182A40}" type="pres">
      <dgm:prSet presAssocID="{64621311-8A4B-4AD7-8A89-308A8405C2E1}" presName="spacer" presStyleCnt="0"/>
      <dgm:spPr/>
    </dgm:pt>
    <dgm:pt modelId="{EFE0C434-BB93-4B12-AFC9-29C524169834}" type="pres">
      <dgm:prSet presAssocID="{47345762-ED85-4E0E-8CD7-07D519A8152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CE61ADF-85A3-486F-82A3-7DDF3F903A89}" type="pres">
      <dgm:prSet presAssocID="{AB82B7DE-862D-4B04-9446-1549B7D90C42}" presName="spacer" presStyleCnt="0"/>
      <dgm:spPr/>
    </dgm:pt>
    <dgm:pt modelId="{3BFDCBFF-7F93-4A65-A749-13BE295B874D}" type="pres">
      <dgm:prSet presAssocID="{8D3FF19F-4CDE-451F-B156-DBD303A497A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12B7B17-AF26-4820-9D30-E1C0716B69AF}" srcId="{825517E3-F2F7-4322-95B9-DA1BB93720B2}" destId="{5B318ED5-2B30-4E5A-948B-8A527677E2FF}" srcOrd="1" destOrd="0" parTransId="{7E9B1BB3-B14A-4C2F-B09D-8A1CCC6892C2}" sibTransId="{64621311-8A4B-4AD7-8A89-308A8405C2E1}"/>
    <dgm:cxn modelId="{AE6E7141-E0E7-4E95-95F7-772DFD123BBC}" type="presOf" srcId="{5B318ED5-2B30-4E5A-948B-8A527677E2FF}" destId="{650B62B3-E52D-4BD1-9A3B-83BBCB70BEF7}" srcOrd="0" destOrd="0" presId="urn:microsoft.com/office/officeart/2005/8/layout/vList2"/>
    <dgm:cxn modelId="{EAF9724E-3657-4937-A2F6-6C19C0A4197D}" type="presOf" srcId="{8D3FF19F-4CDE-451F-B156-DBD303A497AC}" destId="{3BFDCBFF-7F93-4A65-A749-13BE295B874D}" srcOrd="0" destOrd="0" presId="urn:microsoft.com/office/officeart/2005/8/layout/vList2"/>
    <dgm:cxn modelId="{DB02A84F-A10B-4A71-9520-FFA1E23B87FB}" srcId="{825517E3-F2F7-4322-95B9-DA1BB93720B2}" destId="{47345762-ED85-4E0E-8CD7-07D519A81528}" srcOrd="2" destOrd="0" parTransId="{4C4B2AC3-28E3-45FC-BBAC-A94C5390D315}" sibTransId="{AB82B7DE-862D-4B04-9446-1549B7D90C42}"/>
    <dgm:cxn modelId="{BB14565A-DE48-49F2-99CD-DFE85D32387C}" type="presOf" srcId="{C57E2C72-2C20-439D-A278-7E07589C56D8}" destId="{E5F094A6-4491-4CA2-BA14-8F9F2D922C05}" srcOrd="0" destOrd="0" presId="urn:microsoft.com/office/officeart/2005/8/layout/vList2"/>
    <dgm:cxn modelId="{50A85F7D-AC1D-4F3A-B756-DE44BE2C6306}" type="presOf" srcId="{825517E3-F2F7-4322-95B9-DA1BB93720B2}" destId="{72A4BFF6-698E-4D92-B5F3-CB92B24D4921}" srcOrd="0" destOrd="0" presId="urn:microsoft.com/office/officeart/2005/8/layout/vList2"/>
    <dgm:cxn modelId="{047D70CC-83CA-4E83-B9A5-E8497A936303}" srcId="{825517E3-F2F7-4322-95B9-DA1BB93720B2}" destId="{C57E2C72-2C20-439D-A278-7E07589C56D8}" srcOrd="0" destOrd="0" parTransId="{6DA8C77F-7FA3-4F4E-86CC-8B5BF3A32140}" sibTransId="{B2F0227A-048B-47C6-812F-7FCCF99631B7}"/>
    <dgm:cxn modelId="{D4BA0ADD-446F-4864-B6A3-1DB76B61E944}" srcId="{825517E3-F2F7-4322-95B9-DA1BB93720B2}" destId="{8D3FF19F-4CDE-451F-B156-DBD303A497AC}" srcOrd="3" destOrd="0" parTransId="{6201EBF3-252B-419C-8335-BB342A366E43}" sibTransId="{1885DC2C-120F-4BB5-99C0-B31B06F7A8E0}"/>
    <dgm:cxn modelId="{2F8772FB-BC12-486F-90AF-F9F293AE970B}" type="presOf" srcId="{47345762-ED85-4E0E-8CD7-07D519A81528}" destId="{EFE0C434-BB93-4B12-AFC9-29C524169834}" srcOrd="0" destOrd="0" presId="urn:microsoft.com/office/officeart/2005/8/layout/vList2"/>
    <dgm:cxn modelId="{FF3A994B-7385-439A-9710-E63F0F0507A1}" type="presParOf" srcId="{72A4BFF6-698E-4D92-B5F3-CB92B24D4921}" destId="{E5F094A6-4491-4CA2-BA14-8F9F2D922C05}" srcOrd="0" destOrd="0" presId="urn:microsoft.com/office/officeart/2005/8/layout/vList2"/>
    <dgm:cxn modelId="{726970BD-C381-4E7B-BEE7-D6D965F87A36}" type="presParOf" srcId="{72A4BFF6-698E-4D92-B5F3-CB92B24D4921}" destId="{209E8E2D-EA34-43FF-9B96-5D52D1AAD3D0}" srcOrd="1" destOrd="0" presId="urn:microsoft.com/office/officeart/2005/8/layout/vList2"/>
    <dgm:cxn modelId="{419CB06C-750A-4903-A1D0-30B560C05BE3}" type="presParOf" srcId="{72A4BFF6-698E-4D92-B5F3-CB92B24D4921}" destId="{650B62B3-E52D-4BD1-9A3B-83BBCB70BEF7}" srcOrd="2" destOrd="0" presId="urn:microsoft.com/office/officeart/2005/8/layout/vList2"/>
    <dgm:cxn modelId="{965B97F0-1718-45FE-BAE0-A5B824C7D0BE}" type="presParOf" srcId="{72A4BFF6-698E-4D92-B5F3-CB92B24D4921}" destId="{5D2C9663-6E66-4044-8230-666EC0182A40}" srcOrd="3" destOrd="0" presId="urn:microsoft.com/office/officeart/2005/8/layout/vList2"/>
    <dgm:cxn modelId="{9AC174D7-ACA8-4AA6-A94A-56254E629D25}" type="presParOf" srcId="{72A4BFF6-698E-4D92-B5F3-CB92B24D4921}" destId="{EFE0C434-BB93-4B12-AFC9-29C524169834}" srcOrd="4" destOrd="0" presId="urn:microsoft.com/office/officeart/2005/8/layout/vList2"/>
    <dgm:cxn modelId="{D87A458B-FFEC-483E-B441-457FC5CDE1AD}" type="presParOf" srcId="{72A4BFF6-698E-4D92-B5F3-CB92B24D4921}" destId="{4CE61ADF-85A3-486F-82A3-7DDF3F903A89}" srcOrd="5" destOrd="0" presId="urn:microsoft.com/office/officeart/2005/8/layout/vList2"/>
    <dgm:cxn modelId="{DC1410ED-22D9-40C6-9E2D-143609D2D8E4}" type="presParOf" srcId="{72A4BFF6-698E-4D92-B5F3-CB92B24D4921}" destId="{3BFDCBFF-7F93-4A65-A749-13BE295B874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6E9191-2A93-49AD-8BEC-875D736F54A2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7A05A5F-05DA-45C6-ACF2-0DC147A17D19}">
      <dgm:prSet/>
      <dgm:spPr/>
      <dgm:t>
        <a:bodyPr/>
        <a:lstStyle/>
        <a:p>
          <a:r>
            <a:rPr lang="fi-FI"/>
            <a:t>Ei saa tupakoida, eivätkä muut saa tupakoida samassa tilassa</a:t>
          </a:r>
          <a:endParaRPr lang="en-US"/>
        </a:p>
      </dgm:t>
    </dgm:pt>
    <dgm:pt modelId="{2B5259B6-0AB1-458F-8D3D-1B08AEB592AC}" type="parTrans" cxnId="{E2AC51DA-46F9-477B-969C-27399F9EDF36}">
      <dgm:prSet/>
      <dgm:spPr/>
      <dgm:t>
        <a:bodyPr/>
        <a:lstStyle/>
        <a:p>
          <a:endParaRPr lang="en-US"/>
        </a:p>
      </dgm:t>
    </dgm:pt>
    <dgm:pt modelId="{56A9BC75-EE35-4367-934F-EDDD0EF6C621}" type="sibTrans" cxnId="{E2AC51DA-46F9-477B-969C-27399F9EDF36}">
      <dgm:prSet/>
      <dgm:spPr/>
      <dgm:t>
        <a:bodyPr/>
        <a:lstStyle/>
        <a:p>
          <a:endParaRPr lang="en-US"/>
        </a:p>
      </dgm:t>
    </dgm:pt>
    <dgm:pt modelId="{256517EF-28E8-496A-9310-A1107DFA7BF6}">
      <dgm:prSet/>
      <dgm:spPr/>
      <dgm:t>
        <a:bodyPr/>
        <a:lstStyle/>
        <a:p>
          <a:r>
            <a:rPr lang="fi-FI"/>
            <a:t>Ei avotulia, kuten takkaa tai kynttilöitä</a:t>
          </a:r>
          <a:endParaRPr lang="en-US"/>
        </a:p>
      </dgm:t>
    </dgm:pt>
    <dgm:pt modelId="{68CA3515-7D0A-49B4-9F7E-844C33CFAB6D}" type="parTrans" cxnId="{59C032A4-9B17-4DD5-BBF4-EE6340E5DAA7}">
      <dgm:prSet/>
      <dgm:spPr/>
      <dgm:t>
        <a:bodyPr/>
        <a:lstStyle/>
        <a:p>
          <a:endParaRPr lang="en-US"/>
        </a:p>
      </dgm:t>
    </dgm:pt>
    <dgm:pt modelId="{DADD3BC1-70A1-4BB5-93E9-68B9B37759F2}" type="sibTrans" cxnId="{59C032A4-9B17-4DD5-BBF4-EE6340E5DAA7}">
      <dgm:prSet/>
      <dgm:spPr/>
      <dgm:t>
        <a:bodyPr/>
        <a:lstStyle/>
        <a:p>
          <a:endParaRPr lang="en-US"/>
        </a:p>
      </dgm:t>
    </dgm:pt>
    <dgm:pt modelId="{D8CCAA29-A90C-4EE7-A83C-54734BFE70FE}">
      <dgm:prSet/>
      <dgm:spPr/>
      <dgm:t>
        <a:bodyPr/>
        <a:lstStyle/>
        <a:p>
          <a:r>
            <a:rPr lang="fi-FI"/>
            <a:t>Sähköisiä välineitä, kuten hiusten kuivaajaa on paras välttää hoidon aikana</a:t>
          </a:r>
          <a:endParaRPr lang="en-US"/>
        </a:p>
      </dgm:t>
    </dgm:pt>
    <dgm:pt modelId="{81560D2C-3C33-4CBD-BB13-7F02634E37B4}" type="parTrans" cxnId="{14BE1CBF-2A80-4C48-ABB1-28B440F68E8D}">
      <dgm:prSet/>
      <dgm:spPr/>
      <dgm:t>
        <a:bodyPr/>
        <a:lstStyle/>
        <a:p>
          <a:endParaRPr lang="en-US"/>
        </a:p>
      </dgm:t>
    </dgm:pt>
    <dgm:pt modelId="{FBBCD2DF-B6FA-4202-A701-F909D6FF32D2}" type="sibTrans" cxnId="{14BE1CBF-2A80-4C48-ABB1-28B440F68E8D}">
      <dgm:prSet/>
      <dgm:spPr/>
      <dgm:t>
        <a:bodyPr/>
        <a:lstStyle/>
        <a:p>
          <a:endParaRPr lang="en-US"/>
        </a:p>
      </dgm:t>
    </dgm:pt>
    <dgm:pt modelId="{355AC0B4-6FCF-4B67-9817-D7FBB96F3028}">
      <dgm:prSet/>
      <dgm:spPr/>
      <dgm:t>
        <a:bodyPr/>
        <a:lstStyle/>
        <a:p>
          <a:r>
            <a:rPr lang="fi-FI"/>
            <a:t>Rasvojen ja öljyjen käsittely hapen käytön yhteydessä lisää palovaaraa</a:t>
          </a:r>
          <a:endParaRPr lang="en-US"/>
        </a:p>
      </dgm:t>
    </dgm:pt>
    <dgm:pt modelId="{47533327-66E8-4FC2-99E2-471114F61492}" type="parTrans" cxnId="{6F608903-E219-42F8-8B11-1653FBCDD01B}">
      <dgm:prSet/>
      <dgm:spPr/>
      <dgm:t>
        <a:bodyPr/>
        <a:lstStyle/>
        <a:p>
          <a:endParaRPr lang="en-US"/>
        </a:p>
      </dgm:t>
    </dgm:pt>
    <dgm:pt modelId="{5ABBCA08-8641-4035-A4FE-0D21369A228F}" type="sibTrans" cxnId="{6F608903-E219-42F8-8B11-1653FBCDD01B}">
      <dgm:prSet/>
      <dgm:spPr/>
      <dgm:t>
        <a:bodyPr/>
        <a:lstStyle/>
        <a:p>
          <a:endParaRPr lang="en-US"/>
        </a:p>
      </dgm:t>
    </dgm:pt>
    <dgm:pt modelId="{E6980B63-3611-4C9F-ABA4-4BB1213E9886}" type="pres">
      <dgm:prSet presAssocID="{296E9191-2A93-49AD-8BEC-875D736F54A2}" presName="root" presStyleCnt="0">
        <dgm:presLayoutVars>
          <dgm:dir/>
          <dgm:resizeHandles val="exact"/>
        </dgm:presLayoutVars>
      </dgm:prSet>
      <dgm:spPr/>
    </dgm:pt>
    <dgm:pt modelId="{800D94AF-4ACF-4226-BD37-3F49C36368FD}" type="pres">
      <dgm:prSet presAssocID="{87A05A5F-05DA-45C6-ACF2-0DC147A17D19}" presName="compNode" presStyleCnt="0"/>
      <dgm:spPr/>
    </dgm:pt>
    <dgm:pt modelId="{2D66EF9A-19CE-4645-94D6-881D4FFFCE74}" type="pres">
      <dgm:prSet presAssocID="{87A05A5F-05DA-45C6-ACF2-0DC147A17D1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A5910ADF-31F7-42F6-8079-15A5EE18FF8B}" type="pres">
      <dgm:prSet presAssocID="{87A05A5F-05DA-45C6-ACF2-0DC147A17D19}" presName="spaceRect" presStyleCnt="0"/>
      <dgm:spPr/>
    </dgm:pt>
    <dgm:pt modelId="{2DC4A0BB-9465-41BC-9B50-5753C4D35A7B}" type="pres">
      <dgm:prSet presAssocID="{87A05A5F-05DA-45C6-ACF2-0DC147A17D19}" presName="textRect" presStyleLbl="revTx" presStyleIdx="0" presStyleCnt="4">
        <dgm:presLayoutVars>
          <dgm:chMax val="1"/>
          <dgm:chPref val="1"/>
        </dgm:presLayoutVars>
      </dgm:prSet>
      <dgm:spPr/>
    </dgm:pt>
    <dgm:pt modelId="{F2ED1C11-B586-4B5E-88D6-64E16DF2BA49}" type="pres">
      <dgm:prSet presAssocID="{56A9BC75-EE35-4367-934F-EDDD0EF6C621}" presName="sibTrans" presStyleCnt="0"/>
      <dgm:spPr/>
    </dgm:pt>
    <dgm:pt modelId="{0C9DE7C8-54EC-4C50-8018-7E5703CAB43D}" type="pres">
      <dgm:prSet presAssocID="{256517EF-28E8-496A-9310-A1107DFA7BF6}" presName="compNode" presStyleCnt="0"/>
      <dgm:spPr/>
    </dgm:pt>
    <dgm:pt modelId="{9624901E-DA9D-4832-9C6B-75E9E0EFD924}" type="pres">
      <dgm:prSet presAssocID="{256517EF-28E8-496A-9310-A1107DFA7BF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ynttilä"/>
        </a:ext>
      </dgm:extLst>
    </dgm:pt>
    <dgm:pt modelId="{1C9B936E-32C2-4808-B4E4-CED85A01E0C1}" type="pres">
      <dgm:prSet presAssocID="{256517EF-28E8-496A-9310-A1107DFA7BF6}" presName="spaceRect" presStyleCnt="0"/>
      <dgm:spPr/>
    </dgm:pt>
    <dgm:pt modelId="{652701E9-B882-4ACE-B9B5-9BA681CF0818}" type="pres">
      <dgm:prSet presAssocID="{256517EF-28E8-496A-9310-A1107DFA7BF6}" presName="textRect" presStyleLbl="revTx" presStyleIdx="1" presStyleCnt="4">
        <dgm:presLayoutVars>
          <dgm:chMax val="1"/>
          <dgm:chPref val="1"/>
        </dgm:presLayoutVars>
      </dgm:prSet>
      <dgm:spPr/>
    </dgm:pt>
    <dgm:pt modelId="{030EFC07-7831-41D5-A333-B0B0A7CDD833}" type="pres">
      <dgm:prSet presAssocID="{DADD3BC1-70A1-4BB5-93E9-68B9B37759F2}" presName="sibTrans" presStyleCnt="0"/>
      <dgm:spPr/>
    </dgm:pt>
    <dgm:pt modelId="{24F4CF0A-460F-400D-906D-81E2FEA7745D}" type="pres">
      <dgm:prSet presAssocID="{D8CCAA29-A90C-4EE7-A83C-54734BFE70FE}" presName="compNode" presStyleCnt="0"/>
      <dgm:spPr/>
    </dgm:pt>
    <dgm:pt modelId="{41E65FC6-C2FA-490A-939A-8C136D0F7FE7}" type="pres">
      <dgm:prSet presAssocID="{D8CCAA29-A90C-4EE7-A83C-54734BFE70F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äke"/>
        </a:ext>
      </dgm:extLst>
    </dgm:pt>
    <dgm:pt modelId="{D739B91F-399C-4748-A40E-57C6A2C6C733}" type="pres">
      <dgm:prSet presAssocID="{D8CCAA29-A90C-4EE7-A83C-54734BFE70FE}" presName="spaceRect" presStyleCnt="0"/>
      <dgm:spPr/>
    </dgm:pt>
    <dgm:pt modelId="{0E2ED048-6E86-49FF-97B4-E79BE4FBFAA9}" type="pres">
      <dgm:prSet presAssocID="{D8CCAA29-A90C-4EE7-A83C-54734BFE70FE}" presName="textRect" presStyleLbl="revTx" presStyleIdx="2" presStyleCnt="4">
        <dgm:presLayoutVars>
          <dgm:chMax val="1"/>
          <dgm:chPref val="1"/>
        </dgm:presLayoutVars>
      </dgm:prSet>
      <dgm:spPr/>
    </dgm:pt>
    <dgm:pt modelId="{451C231C-9822-4B21-B470-D993292779A0}" type="pres">
      <dgm:prSet presAssocID="{FBBCD2DF-B6FA-4202-A701-F909D6FF32D2}" presName="sibTrans" presStyleCnt="0"/>
      <dgm:spPr/>
    </dgm:pt>
    <dgm:pt modelId="{7A05D3AC-D609-44D8-A17A-4A48738AE1CA}" type="pres">
      <dgm:prSet presAssocID="{355AC0B4-6FCF-4B67-9817-D7FBB96F3028}" presName="compNode" presStyleCnt="0"/>
      <dgm:spPr/>
    </dgm:pt>
    <dgm:pt modelId="{B1DCA900-1E6B-4B90-A383-4F5562E86DEA}" type="pres">
      <dgm:prSet presAssocID="{355AC0B4-6FCF-4B67-9817-D7FBB96F302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ne Arrow: Straight"/>
        </a:ext>
      </dgm:extLst>
    </dgm:pt>
    <dgm:pt modelId="{27F585FE-19EA-4749-82A1-B484F9A93CB5}" type="pres">
      <dgm:prSet presAssocID="{355AC0B4-6FCF-4B67-9817-D7FBB96F3028}" presName="spaceRect" presStyleCnt="0"/>
      <dgm:spPr/>
    </dgm:pt>
    <dgm:pt modelId="{DEEF356D-BEA9-4095-A257-C19F164DD2EF}" type="pres">
      <dgm:prSet presAssocID="{355AC0B4-6FCF-4B67-9817-D7FBB96F3028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F608903-E219-42F8-8B11-1653FBCDD01B}" srcId="{296E9191-2A93-49AD-8BEC-875D736F54A2}" destId="{355AC0B4-6FCF-4B67-9817-D7FBB96F3028}" srcOrd="3" destOrd="0" parTransId="{47533327-66E8-4FC2-99E2-471114F61492}" sibTransId="{5ABBCA08-8641-4035-A4FE-0D21369A228F}"/>
    <dgm:cxn modelId="{223C0A16-2AE9-45D0-9966-B208740B36E5}" type="presOf" srcId="{256517EF-28E8-496A-9310-A1107DFA7BF6}" destId="{652701E9-B882-4ACE-B9B5-9BA681CF0818}" srcOrd="0" destOrd="0" presId="urn:microsoft.com/office/officeart/2018/2/layout/IconLabelList"/>
    <dgm:cxn modelId="{46517A91-49F5-4A48-8364-2C1D4EBD280D}" type="presOf" srcId="{355AC0B4-6FCF-4B67-9817-D7FBB96F3028}" destId="{DEEF356D-BEA9-4095-A257-C19F164DD2EF}" srcOrd="0" destOrd="0" presId="urn:microsoft.com/office/officeart/2018/2/layout/IconLabelList"/>
    <dgm:cxn modelId="{59C032A4-9B17-4DD5-BBF4-EE6340E5DAA7}" srcId="{296E9191-2A93-49AD-8BEC-875D736F54A2}" destId="{256517EF-28E8-496A-9310-A1107DFA7BF6}" srcOrd="1" destOrd="0" parTransId="{68CA3515-7D0A-49B4-9F7E-844C33CFAB6D}" sibTransId="{DADD3BC1-70A1-4BB5-93E9-68B9B37759F2}"/>
    <dgm:cxn modelId="{C8B411BF-358C-44C5-9F68-DA53B103195B}" type="presOf" srcId="{D8CCAA29-A90C-4EE7-A83C-54734BFE70FE}" destId="{0E2ED048-6E86-49FF-97B4-E79BE4FBFAA9}" srcOrd="0" destOrd="0" presId="urn:microsoft.com/office/officeart/2018/2/layout/IconLabelList"/>
    <dgm:cxn modelId="{14BE1CBF-2A80-4C48-ABB1-28B440F68E8D}" srcId="{296E9191-2A93-49AD-8BEC-875D736F54A2}" destId="{D8CCAA29-A90C-4EE7-A83C-54734BFE70FE}" srcOrd="2" destOrd="0" parTransId="{81560D2C-3C33-4CBD-BB13-7F02634E37B4}" sibTransId="{FBBCD2DF-B6FA-4202-A701-F909D6FF32D2}"/>
    <dgm:cxn modelId="{85824DCB-BBE7-4F22-90F2-8BCFB09A47E8}" type="presOf" srcId="{296E9191-2A93-49AD-8BEC-875D736F54A2}" destId="{E6980B63-3611-4C9F-ABA4-4BB1213E9886}" srcOrd="0" destOrd="0" presId="urn:microsoft.com/office/officeart/2018/2/layout/IconLabelList"/>
    <dgm:cxn modelId="{E2AC51DA-46F9-477B-969C-27399F9EDF36}" srcId="{296E9191-2A93-49AD-8BEC-875D736F54A2}" destId="{87A05A5F-05DA-45C6-ACF2-0DC147A17D19}" srcOrd="0" destOrd="0" parTransId="{2B5259B6-0AB1-458F-8D3D-1B08AEB592AC}" sibTransId="{56A9BC75-EE35-4367-934F-EDDD0EF6C621}"/>
    <dgm:cxn modelId="{CDBF4CFC-A2AA-405B-B54B-00B86F17C9FA}" type="presOf" srcId="{87A05A5F-05DA-45C6-ACF2-0DC147A17D19}" destId="{2DC4A0BB-9465-41BC-9B50-5753C4D35A7B}" srcOrd="0" destOrd="0" presId="urn:microsoft.com/office/officeart/2018/2/layout/IconLabelList"/>
    <dgm:cxn modelId="{EFD29D79-72C8-44C6-9BEA-14259F89AE91}" type="presParOf" srcId="{E6980B63-3611-4C9F-ABA4-4BB1213E9886}" destId="{800D94AF-4ACF-4226-BD37-3F49C36368FD}" srcOrd="0" destOrd="0" presId="urn:microsoft.com/office/officeart/2018/2/layout/IconLabelList"/>
    <dgm:cxn modelId="{062530B1-B5B5-4F4A-A3FC-C9A5FB278432}" type="presParOf" srcId="{800D94AF-4ACF-4226-BD37-3F49C36368FD}" destId="{2D66EF9A-19CE-4645-94D6-881D4FFFCE74}" srcOrd="0" destOrd="0" presId="urn:microsoft.com/office/officeart/2018/2/layout/IconLabelList"/>
    <dgm:cxn modelId="{3C4222BC-59AC-4F8F-B55A-EF44302372F3}" type="presParOf" srcId="{800D94AF-4ACF-4226-BD37-3F49C36368FD}" destId="{A5910ADF-31F7-42F6-8079-15A5EE18FF8B}" srcOrd="1" destOrd="0" presId="urn:microsoft.com/office/officeart/2018/2/layout/IconLabelList"/>
    <dgm:cxn modelId="{98F1922C-7861-4F79-B6DF-85388D0B7EC4}" type="presParOf" srcId="{800D94AF-4ACF-4226-BD37-3F49C36368FD}" destId="{2DC4A0BB-9465-41BC-9B50-5753C4D35A7B}" srcOrd="2" destOrd="0" presId="urn:microsoft.com/office/officeart/2018/2/layout/IconLabelList"/>
    <dgm:cxn modelId="{D840F9A8-C94D-4D78-BE2C-EFDFB29E9402}" type="presParOf" srcId="{E6980B63-3611-4C9F-ABA4-4BB1213E9886}" destId="{F2ED1C11-B586-4B5E-88D6-64E16DF2BA49}" srcOrd="1" destOrd="0" presId="urn:microsoft.com/office/officeart/2018/2/layout/IconLabelList"/>
    <dgm:cxn modelId="{E4B3BE83-6651-4A9F-AF8F-A77D097934A0}" type="presParOf" srcId="{E6980B63-3611-4C9F-ABA4-4BB1213E9886}" destId="{0C9DE7C8-54EC-4C50-8018-7E5703CAB43D}" srcOrd="2" destOrd="0" presId="urn:microsoft.com/office/officeart/2018/2/layout/IconLabelList"/>
    <dgm:cxn modelId="{2FAB3333-88D3-4FA0-8977-2D8B6CB6067E}" type="presParOf" srcId="{0C9DE7C8-54EC-4C50-8018-7E5703CAB43D}" destId="{9624901E-DA9D-4832-9C6B-75E9E0EFD924}" srcOrd="0" destOrd="0" presId="urn:microsoft.com/office/officeart/2018/2/layout/IconLabelList"/>
    <dgm:cxn modelId="{FC9DE21A-CADB-4A43-9FC5-C9A0FCBE5DE6}" type="presParOf" srcId="{0C9DE7C8-54EC-4C50-8018-7E5703CAB43D}" destId="{1C9B936E-32C2-4808-B4E4-CED85A01E0C1}" srcOrd="1" destOrd="0" presId="urn:microsoft.com/office/officeart/2018/2/layout/IconLabelList"/>
    <dgm:cxn modelId="{505E7489-FEC0-4E74-B5CE-3B68B36B1268}" type="presParOf" srcId="{0C9DE7C8-54EC-4C50-8018-7E5703CAB43D}" destId="{652701E9-B882-4ACE-B9B5-9BA681CF0818}" srcOrd="2" destOrd="0" presId="urn:microsoft.com/office/officeart/2018/2/layout/IconLabelList"/>
    <dgm:cxn modelId="{F6B3B2C8-164A-4321-9BB5-C341A1488BA1}" type="presParOf" srcId="{E6980B63-3611-4C9F-ABA4-4BB1213E9886}" destId="{030EFC07-7831-41D5-A333-B0B0A7CDD833}" srcOrd="3" destOrd="0" presId="urn:microsoft.com/office/officeart/2018/2/layout/IconLabelList"/>
    <dgm:cxn modelId="{2DB7D251-A93B-4496-9DC8-16134CC31896}" type="presParOf" srcId="{E6980B63-3611-4C9F-ABA4-4BB1213E9886}" destId="{24F4CF0A-460F-400D-906D-81E2FEA7745D}" srcOrd="4" destOrd="0" presId="urn:microsoft.com/office/officeart/2018/2/layout/IconLabelList"/>
    <dgm:cxn modelId="{593B5076-138E-4097-AD1E-9D02D439B87F}" type="presParOf" srcId="{24F4CF0A-460F-400D-906D-81E2FEA7745D}" destId="{41E65FC6-C2FA-490A-939A-8C136D0F7FE7}" srcOrd="0" destOrd="0" presId="urn:microsoft.com/office/officeart/2018/2/layout/IconLabelList"/>
    <dgm:cxn modelId="{D623D003-8B9C-4037-ACB2-22E05FDC990B}" type="presParOf" srcId="{24F4CF0A-460F-400D-906D-81E2FEA7745D}" destId="{D739B91F-399C-4748-A40E-57C6A2C6C733}" srcOrd="1" destOrd="0" presId="urn:microsoft.com/office/officeart/2018/2/layout/IconLabelList"/>
    <dgm:cxn modelId="{FBF9CF5D-6BBF-4A6D-B658-22835F79EF60}" type="presParOf" srcId="{24F4CF0A-460F-400D-906D-81E2FEA7745D}" destId="{0E2ED048-6E86-49FF-97B4-E79BE4FBFAA9}" srcOrd="2" destOrd="0" presId="urn:microsoft.com/office/officeart/2018/2/layout/IconLabelList"/>
    <dgm:cxn modelId="{76D0A4C4-3826-464A-81E8-D265D8EFA51B}" type="presParOf" srcId="{E6980B63-3611-4C9F-ABA4-4BB1213E9886}" destId="{451C231C-9822-4B21-B470-D993292779A0}" srcOrd="5" destOrd="0" presId="urn:microsoft.com/office/officeart/2018/2/layout/IconLabelList"/>
    <dgm:cxn modelId="{4C1DCF88-0C28-4EC0-A813-C9C842EEE540}" type="presParOf" srcId="{E6980B63-3611-4C9F-ABA4-4BB1213E9886}" destId="{7A05D3AC-D609-44D8-A17A-4A48738AE1CA}" srcOrd="6" destOrd="0" presId="urn:microsoft.com/office/officeart/2018/2/layout/IconLabelList"/>
    <dgm:cxn modelId="{19EC2F1A-04CE-473C-AF66-0AF1B2CFF316}" type="presParOf" srcId="{7A05D3AC-D609-44D8-A17A-4A48738AE1CA}" destId="{B1DCA900-1E6B-4B90-A383-4F5562E86DEA}" srcOrd="0" destOrd="0" presId="urn:microsoft.com/office/officeart/2018/2/layout/IconLabelList"/>
    <dgm:cxn modelId="{6F16F1C2-0E45-4650-9E4B-E429FF9A19B9}" type="presParOf" srcId="{7A05D3AC-D609-44D8-A17A-4A48738AE1CA}" destId="{27F585FE-19EA-4749-82A1-B484F9A93CB5}" srcOrd="1" destOrd="0" presId="urn:microsoft.com/office/officeart/2018/2/layout/IconLabelList"/>
    <dgm:cxn modelId="{277D0A8C-2E67-42B7-9D84-465116FF3D0E}" type="presParOf" srcId="{7A05D3AC-D609-44D8-A17A-4A48738AE1CA}" destId="{DEEF356D-BEA9-4095-A257-C19F164DD2E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751DC-BAA0-4F81-A70E-98851461BF43}">
      <dsp:nvSpPr>
        <dsp:cNvPr id="0" name=""/>
        <dsp:cNvSpPr/>
      </dsp:nvSpPr>
      <dsp:spPr>
        <a:xfrm>
          <a:off x="0" y="436263"/>
          <a:ext cx="534308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FA117-0A50-48D4-AC59-A218A49AE1BB}">
      <dsp:nvSpPr>
        <dsp:cNvPr id="0" name=""/>
        <dsp:cNvSpPr/>
      </dsp:nvSpPr>
      <dsp:spPr>
        <a:xfrm>
          <a:off x="267154" y="8223"/>
          <a:ext cx="3740158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369" tIns="0" rIns="14136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Happirikastin</a:t>
          </a:r>
          <a:endParaRPr lang="en-US" sz="2900" kern="1200"/>
        </a:p>
      </dsp:txBody>
      <dsp:txXfrm>
        <a:off x="308944" y="50013"/>
        <a:ext cx="3656578" cy="772500"/>
      </dsp:txXfrm>
    </dsp:sp>
    <dsp:sp modelId="{0F04EDF8-3B4F-4CAE-88E2-AD9CBF31E67C}">
      <dsp:nvSpPr>
        <dsp:cNvPr id="0" name=""/>
        <dsp:cNvSpPr/>
      </dsp:nvSpPr>
      <dsp:spPr>
        <a:xfrm>
          <a:off x="0" y="1751703"/>
          <a:ext cx="534308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82E2C5-A708-4F4C-AA42-0EED00BA4281}">
      <dsp:nvSpPr>
        <dsp:cNvPr id="0" name=""/>
        <dsp:cNvSpPr/>
      </dsp:nvSpPr>
      <dsp:spPr>
        <a:xfrm>
          <a:off x="267154" y="1323663"/>
          <a:ext cx="3740158" cy="8560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369" tIns="0" rIns="14136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Matkahappirikastin</a:t>
          </a:r>
          <a:endParaRPr lang="en-US" sz="2900" kern="1200"/>
        </a:p>
      </dsp:txBody>
      <dsp:txXfrm>
        <a:off x="308944" y="1365453"/>
        <a:ext cx="3656578" cy="772500"/>
      </dsp:txXfrm>
    </dsp:sp>
    <dsp:sp modelId="{E1D8A105-669E-47B1-B7C5-5FBE07AD85EC}">
      <dsp:nvSpPr>
        <dsp:cNvPr id="0" name=""/>
        <dsp:cNvSpPr/>
      </dsp:nvSpPr>
      <dsp:spPr>
        <a:xfrm>
          <a:off x="0" y="3067143"/>
          <a:ext cx="534308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0BBC53-2E2F-42E2-A889-7D061A0056F1}">
      <dsp:nvSpPr>
        <dsp:cNvPr id="0" name=""/>
        <dsp:cNvSpPr/>
      </dsp:nvSpPr>
      <dsp:spPr>
        <a:xfrm>
          <a:off x="267154" y="2639103"/>
          <a:ext cx="3740158" cy="8560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369" tIns="0" rIns="14136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Nestemäinen lääkehappi</a:t>
          </a:r>
          <a:endParaRPr lang="en-US" sz="2900" kern="1200"/>
        </a:p>
      </dsp:txBody>
      <dsp:txXfrm>
        <a:off x="308944" y="2680893"/>
        <a:ext cx="3656578" cy="772500"/>
      </dsp:txXfrm>
    </dsp:sp>
    <dsp:sp modelId="{24CE44F9-B0D7-4BF7-B071-0E935A811CF7}">
      <dsp:nvSpPr>
        <dsp:cNvPr id="0" name=""/>
        <dsp:cNvSpPr/>
      </dsp:nvSpPr>
      <dsp:spPr>
        <a:xfrm>
          <a:off x="0" y="4382582"/>
          <a:ext cx="534308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080455-55F1-4912-9920-3EB95044F61F}">
      <dsp:nvSpPr>
        <dsp:cNvPr id="0" name=""/>
        <dsp:cNvSpPr/>
      </dsp:nvSpPr>
      <dsp:spPr>
        <a:xfrm>
          <a:off x="267154" y="3954543"/>
          <a:ext cx="3740158" cy="856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1369" tIns="0" rIns="141369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900" kern="1200"/>
            <a:t>Lääkehappipullot</a:t>
          </a:r>
          <a:endParaRPr lang="en-US" sz="2900" kern="1200"/>
        </a:p>
      </dsp:txBody>
      <dsp:txXfrm>
        <a:off x="308944" y="3996333"/>
        <a:ext cx="3656578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F094A6-4491-4CA2-BA14-8F9F2D922C05}">
      <dsp:nvSpPr>
        <dsp:cNvPr id="0" name=""/>
        <dsp:cNvSpPr/>
      </dsp:nvSpPr>
      <dsp:spPr>
        <a:xfrm>
          <a:off x="0" y="34497"/>
          <a:ext cx="5343082" cy="121347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Täydentämään kotihappihoitoa</a:t>
          </a:r>
          <a:endParaRPr lang="en-US" sz="2300" kern="1200"/>
        </a:p>
      </dsp:txBody>
      <dsp:txXfrm>
        <a:off x="59237" y="93734"/>
        <a:ext cx="5224608" cy="1094998"/>
      </dsp:txXfrm>
    </dsp:sp>
    <dsp:sp modelId="{650B62B3-E52D-4BD1-9A3B-83BBCB70BEF7}">
      <dsp:nvSpPr>
        <dsp:cNvPr id="0" name=""/>
        <dsp:cNvSpPr/>
      </dsp:nvSpPr>
      <dsp:spPr>
        <a:xfrm>
          <a:off x="0" y="1314210"/>
          <a:ext cx="5343082" cy="1213472"/>
        </a:xfrm>
        <a:prstGeom prst="roundRect">
          <a:avLst/>
        </a:prstGeom>
        <a:solidFill>
          <a:schemeClr val="accent2">
            <a:hueOff val="-498935"/>
            <a:satOff val="-225"/>
            <a:lumOff val="23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Liikkumisvapaus lisääntyy</a:t>
          </a:r>
          <a:endParaRPr lang="en-US" sz="2300" kern="1200"/>
        </a:p>
      </dsp:txBody>
      <dsp:txXfrm>
        <a:off x="59237" y="1373447"/>
        <a:ext cx="5224608" cy="1094998"/>
      </dsp:txXfrm>
    </dsp:sp>
    <dsp:sp modelId="{EFE0C434-BB93-4B12-AFC9-29C524169834}">
      <dsp:nvSpPr>
        <dsp:cNvPr id="0" name=""/>
        <dsp:cNvSpPr/>
      </dsp:nvSpPr>
      <dsp:spPr>
        <a:xfrm>
          <a:off x="0" y="2593923"/>
          <a:ext cx="5343082" cy="1213472"/>
        </a:xfrm>
        <a:prstGeom prst="roundRect">
          <a:avLst/>
        </a:prstGeom>
        <a:solidFill>
          <a:schemeClr val="accent2">
            <a:hueOff val="-997870"/>
            <a:satOff val="-44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Kotiin tuodaan nestehappisäiliö ja pienempi kannettava säiliö, jota täytetään isosta säiliöstä</a:t>
          </a:r>
          <a:endParaRPr lang="en-US" sz="2300" kern="1200"/>
        </a:p>
      </dsp:txBody>
      <dsp:txXfrm>
        <a:off x="59237" y="2653160"/>
        <a:ext cx="5224608" cy="1094998"/>
      </dsp:txXfrm>
    </dsp:sp>
    <dsp:sp modelId="{3BFDCBFF-7F93-4A65-A749-13BE295B874D}">
      <dsp:nvSpPr>
        <dsp:cNvPr id="0" name=""/>
        <dsp:cNvSpPr/>
      </dsp:nvSpPr>
      <dsp:spPr>
        <a:xfrm>
          <a:off x="0" y="3873635"/>
          <a:ext cx="5343082" cy="1213472"/>
        </a:xfrm>
        <a:prstGeom prst="roundRect">
          <a:avLst/>
        </a:prstGeom>
        <a:solidFill>
          <a:schemeClr val="accent2">
            <a:hueOff val="-1496805"/>
            <a:satOff val="-674"/>
            <a:lumOff val="70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https://youtu.be/ErlkhJWgJQo</a:t>
          </a:r>
          <a:endParaRPr lang="en-US" sz="2300" kern="1200" dirty="0"/>
        </a:p>
      </dsp:txBody>
      <dsp:txXfrm>
        <a:off x="59237" y="3932872"/>
        <a:ext cx="5224608" cy="10949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6EF9A-19CE-4645-94D6-881D4FFFCE74}">
      <dsp:nvSpPr>
        <dsp:cNvPr id="0" name=""/>
        <dsp:cNvSpPr/>
      </dsp:nvSpPr>
      <dsp:spPr>
        <a:xfrm>
          <a:off x="939158" y="307512"/>
          <a:ext cx="959473" cy="9594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C4A0BB-9465-41BC-9B50-5753C4D35A7B}">
      <dsp:nvSpPr>
        <dsp:cNvPr id="0" name=""/>
        <dsp:cNvSpPr/>
      </dsp:nvSpPr>
      <dsp:spPr>
        <a:xfrm>
          <a:off x="352813" y="1574282"/>
          <a:ext cx="21321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Ei saa tupakoida, eivätkä muut saa tupakoida samassa tilassa</a:t>
          </a:r>
          <a:endParaRPr lang="en-US" sz="1600" kern="1200"/>
        </a:p>
      </dsp:txBody>
      <dsp:txXfrm>
        <a:off x="352813" y="1574282"/>
        <a:ext cx="2132164" cy="720000"/>
      </dsp:txXfrm>
    </dsp:sp>
    <dsp:sp modelId="{9624901E-DA9D-4832-9C6B-75E9E0EFD924}">
      <dsp:nvSpPr>
        <dsp:cNvPr id="0" name=""/>
        <dsp:cNvSpPr/>
      </dsp:nvSpPr>
      <dsp:spPr>
        <a:xfrm>
          <a:off x="3444450" y="307512"/>
          <a:ext cx="959473" cy="9594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701E9-B882-4ACE-B9B5-9BA681CF0818}">
      <dsp:nvSpPr>
        <dsp:cNvPr id="0" name=""/>
        <dsp:cNvSpPr/>
      </dsp:nvSpPr>
      <dsp:spPr>
        <a:xfrm>
          <a:off x="2858105" y="1574282"/>
          <a:ext cx="21321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Ei avotulia, kuten takkaa tai kynttilöitä</a:t>
          </a:r>
          <a:endParaRPr lang="en-US" sz="1600" kern="1200"/>
        </a:p>
      </dsp:txBody>
      <dsp:txXfrm>
        <a:off x="2858105" y="1574282"/>
        <a:ext cx="2132164" cy="720000"/>
      </dsp:txXfrm>
    </dsp:sp>
    <dsp:sp modelId="{41E65FC6-C2FA-490A-939A-8C136D0F7FE7}">
      <dsp:nvSpPr>
        <dsp:cNvPr id="0" name=""/>
        <dsp:cNvSpPr/>
      </dsp:nvSpPr>
      <dsp:spPr>
        <a:xfrm>
          <a:off x="939158" y="2827323"/>
          <a:ext cx="959473" cy="9594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ED048-6E86-49FF-97B4-E79BE4FBFAA9}">
      <dsp:nvSpPr>
        <dsp:cNvPr id="0" name=""/>
        <dsp:cNvSpPr/>
      </dsp:nvSpPr>
      <dsp:spPr>
        <a:xfrm>
          <a:off x="352813" y="4094093"/>
          <a:ext cx="21321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Sähköisiä välineitä, kuten hiusten kuivaajaa on paras välttää hoidon aikana</a:t>
          </a:r>
          <a:endParaRPr lang="en-US" sz="1600" kern="1200"/>
        </a:p>
      </dsp:txBody>
      <dsp:txXfrm>
        <a:off x="352813" y="4094093"/>
        <a:ext cx="2132164" cy="720000"/>
      </dsp:txXfrm>
    </dsp:sp>
    <dsp:sp modelId="{B1DCA900-1E6B-4B90-A383-4F5562E86DEA}">
      <dsp:nvSpPr>
        <dsp:cNvPr id="0" name=""/>
        <dsp:cNvSpPr/>
      </dsp:nvSpPr>
      <dsp:spPr>
        <a:xfrm>
          <a:off x="3444450" y="2827323"/>
          <a:ext cx="959473" cy="9594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EF356D-BEA9-4095-A257-C19F164DD2EF}">
      <dsp:nvSpPr>
        <dsp:cNvPr id="0" name=""/>
        <dsp:cNvSpPr/>
      </dsp:nvSpPr>
      <dsp:spPr>
        <a:xfrm>
          <a:off x="2858105" y="4094093"/>
          <a:ext cx="2132164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/>
            <a:t>Rasvojen ja öljyjen käsittely hapen käytön yhteydessä lisää palovaaraa</a:t>
          </a:r>
          <a:endParaRPr lang="en-US" sz="1600" kern="1200"/>
        </a:p>
      </dsp:txBody>
      <dsp:txXfrm>
        <a:off x="2858105" y="4094093"/>
        <a:ext cx="2132164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E7D88-8AEB-4162-A09F-EFDEA7683C48}" type="datetimeFigureOut">
              <a:t>25.8.2022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CC592-EB52-47FF-93DB-77BF475E9D70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7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18uXPxgys4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https://youtu.be/e18uXPxgys4</a:t>
            </a:r>
            <a:r>
              <a:rPr lang="en-US" dirty="0"/>
              <a:t> (</a:t>
            </a:r>
            <a:r>
              <a:rPr lang="en-US" dirty="0" err="1"/>
              <a:t>matkahappirikastin</a:t>
            </a:r>
            <a:r>
              <a:rPr lang="en-US" dirty="0"/>
              <a:t>)</a:t>
            </a:r>
            <a:endParaRPr lang="fi-FI" dirty="0">
              <a:cs typeface="Calibri" panose="020F0502020204030204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FCC592-EB52-47FF-93DB-77BF475E9D70}" type="slidenum"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275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D3B3C7E-BC2D-4436-8B03-AC421FA66787}"/>
              </a:ext>
            </a:extLst>
          </p:cNvPr>
          <p:cNvSpPr/>
          <p:nvPr/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66887E-4265-46F7-9DE0-605FFFC9076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035130" y="1066800"/>
            <a:ext cx="8112369" cy="2073119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 cap="all" spc="39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B1A74-54F5-45CA-8922-87FFD5751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5804" y="4876802"/>
            <a:ext cx="7821637" cy="102869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BE6EF-9D0F-4ABF-B92C-E967FE3F1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AB150-954C-4F02-89AC-DA7163D7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79965" y="6245352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16270-CBD7-4ACC-BFC5-9CADE7226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9B5D0C1-066E-4C02-A6B8-59FAE4A19724}"/>
              </a:ext>
            </a:extLst>
          </p:cNvPr>
          <p:cNvGrpSpPr/>
          <p:nvPr/>
        </p:nvGrpSpPr>
        <p:grpSpPr>
          <a:xfrm>
            <a:off x="5662258" y="4240546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386904-AFDC-449E-8D1B-906B305EBDA7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70778F2-11E8-428C-8324-479CA9D6FE92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A0BE89E-CB2D-48BA-A8D2-533FAAAA725F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279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B1126-542A-43AD-8078-EE3565165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F98B-5F32-4561-BFBC-9F6E5DA0A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28700" y="2161903"/>
            <a:ext cx="10134600" cy="374359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3D0DD-B04E-4E48-8EE1-51E46131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352D-F9C0-4442-9601-A09A7655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C0801-9C45-40AE-AB33-5742CDA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77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946561-59BF-4566-AD2C-9B05C4771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6250" y="723899"/>
            <a:ext cx="2271849" cy="54102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F7870-6CBD-47E2-854C-68141BAA10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3900" y="723899"/>
            <a:ext cx="8302534" cy="54102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2FAF3-C106-49CB-A845-1FC7F7313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D5CCC-00E8-48FA-91A6-921E7B644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E1751-E7AA-406D-A977-1ACEF1FBD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60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2DC87-4B97-4A7C-BC4C-6E772456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FD9-57FD-4ABA-9FCD-795405253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BD40E-B0AA-47B8-900F-488A8AEC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E623C-1E35-4485-A5B4-A71969BE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C6BB9-EF4F-465E-985B-34521F68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0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F5577-D71B-4279-B07A-62F703E5D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8367D-C35C-4023-BEBE-F834D033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FCF8A-B8C6-496A-98A5-BBB52DB7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CDE45C10-227D-42DF-A888-EEFD3784F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3900" y="750338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A214944-8898-48BC-AE6F-065DA7BBB8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80478" y="4714704"/>
            <a:ext cx="867485" cy="115439"/>
            <a:chOff x="8910933" y="1861308"/>
            <a:chExt cx="867485" cy="1154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4B3AAB-30C4-441D-B481-D253F8325953}"/>
                </a:ext>
              </a:extLst>
            </p:cNvPr>
            <p:cNvSpPr/>
            <p:nvPr/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DCB6176-5585-40BC-BC9C-CA625F989F1B}"/>
                </a:ext>
              </a:extLst>
            </p:cNvPr>
            <p:cNvCxnSpPr/>
            <p:nvPr/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C4F1D9-97D8-43DD-A319-C56367F97FCE}"/>
                </a:ext>
              </a:extLst>
            </p:cNvPr>
            <p:cNvCxnSpPr/>
            <p:nvPr/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5E64ED-B373-4866-B5A2-E805D316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291" y="1274475"/>
            <a:ext cx="3761832" cy="2823913"/>
          </a:xfrm>
        </p:spPr>
        <p:txBody>
          <a:bodyPr anchor="b">
            <a:normAutofit/>
          </a:bodyPr>
          <a:lstStyle>
            <a:lvl1pPr algn="ctr">
              <a:defRPr sz="3200" cap="all" spc="6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6168-DDAE-41B2-A0D5-42185A2D0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6756" y="2730304"/>
            <a:ext cx="4383030" cy="139739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235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825EB-71EE-41B3-89D2-47A0C7C35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62F7D-C4AD-4BD4-AAC8-F0223EE4A3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7305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FB088-28C6-4667-8DF2-0DE32AE3E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55369"/>
            <a:ext cx="4953000" cy="39983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6095F-AE34-4E94-B722-E3A1205A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6A8E6-BD94-48EA-8F35-DA0DF910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478AEF-56B8-49F5-81E8-663B1FFA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20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F873F-001F-4254-97F3-05329E6A7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555171"/>
            <a:ext cx="10134600" cy="11355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37B575-060F-4296-A28A-93DA109F9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7306" y="1801620"/>
            <a:ext cx="4849036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581A51-F4D1-4A02-9918-C416F820B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7306" y="2619103"/>
            <a:ext cx="4849036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916D0-3DFE-455D-9888-3FDEFD3D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0108" y="1801620"/>
            <a:ext cx="4904585" cy="814387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93D763-0643-4A48-8007-93391C59F6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0108" y="2619103"/>
            <a:ext cx="4904585" cy="35149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A2D07B-3A5D-41C2-83B8-BD1AD652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1367-FE5A-4CDD-B85B-724FFFE5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2F244-23EB-4E1A-B74F-77F23F879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0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76C0A-BEF4-4DE4-A9D2-C60298FC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7C0AC-3C98-4D68-AE72-CFFA1638C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7722A-E2E4-45D2-8A20-4853ED68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B9201-B20B-4412-B745-F2F6A914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C4889A-9ABE-4409-BAD8-F84C36C1F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DA5A70-FE21-4CB6-A67B-1DC798E9E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4AD11-7FD2-432C-A6AB-395BE927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55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397CF-9CDD-4E78-8F35-A2FFE7867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194BFE-7A85-4123-B0F7-4DB1C141C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6800"/>
            <a:ext cx="6172200" cy="48386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EFD6D-1929-4A73-A860-22A36FF5C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B399A5-94A1-4452-AFF0-918BDA8B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9589D8-DD83-406C-A77A-176D2399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46024-82ED-40EF-8846-F6CC44BC5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20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12FA-83A4-42AF-98D7-312C4C5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57200"/>
            <a:ext cx="37052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F1DC8-2932-4C6E-BFBB-8BA1C95984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5942012" cy="4838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E0000-EF01-46A5-8A71-25FB7EA3F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1AD40B-9246-4532-9F73-5BA9061C3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6B9A0-5B1C-4F7B-828A-EF74E5147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E99FB-C932-4165-A612-8B302D8F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1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CE7638-D991-46E7-BF2C-67D1AC829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23900"/>
            <a:ext cx="10134600" cy="12884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C6B9C-4923-4DAB-9748-D5CD289EB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2161903"/>
            <a:ext cx="10134600" cy="3969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78CF6-4B33-40E4-B881-5F4C56837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4765" y="6245032"/>
            <a:ext cx="5244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19590046-DA73-4BBF-84B5-C08E6F75191A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E857E-F564-4539-9984-10435B6140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4841" y="6245032"/>
            <a:ext cx="26593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C485584D-7D79-4248-9986-4CA35242F94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EABEF-B998-4B11-A878-8F492F8E3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79964" y="6245033"/>
            <a:ext cx="41122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EB54D17-3792-403D-9127-495845021D2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160920 w 12192000"/>
              <a:gd name="connsiteY0" fmla="*/ 157606 h 6858000"/>
              <a:gd name="connsiteX1" fmla="*/ 160920 w 12192000"/>
              <a:gd name="connsiteY1" fmla="*/ 6700394 h 6858000"/>
              <a:gd name="connsiteX2" fmla="*/ 12031081 w 12192000"/>
              <a:gd name="connsiteY2" fmla="*/ 6700394 h 6858000"/>
              <a:gd name="connsiteX3" fmla="*/ 12031081 w 12192000"/>
              <a:gd name="connsiteY3" fmla="*/ 157606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160920" y="157606"/>
                </a:moveTo>
                <a:lnTo>
                  <a:pt x="160920" y="6700394"/>
                </a:lnTo>
                <a:lnTo>
                  <a:pt x="12031081" y="6700394"/>
                </a:lnTo>
                <a:lnTo>
                  <a:pt x="12031081" y="157606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7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Tx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-228600" algn="l" defTabSz="914400" rtl="0" eaLnBrk="1" latinLnBrk="0" hangingPunct="1">
        <a:lnSpc>
          <a:spcPct val="11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D8EACB7-D372-470B-B76E-A829D0031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1C74E6-E762-EE74-FA4A-BA3944C988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36" r="-2" b="34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5">
            <a:extLst>
              <a:ext uri="{FF2B5EF4-FFF2-40B4-BE49-F238E27FC236}">
                <a16:creationId xmlns:a16="http://schemas.microsoft.com/office/drawing/2014/main" id="{FBE11A49-02A1-4D4C-9A49-CDF496B109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900" y="723900"/>
            <a:ext cx="4580642" cy="549469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58886 w 6096000"/>
              <a:gd name="connsiteY3" fmla="*/ 6858000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3037115 w 6096000"/>
              <a:gd name="connsiteY3" fmla="*/ 5889172 h 6858000"/>
              <a:gd name="connsiteX4" fmla="*/ 0 w 6096000"/>
              <a:gd name="connsiteY4" fmla="*/ 6858000 h 6858000"/>
              <a:gd name="connsiteX5" fmla="*/ 0 w 60960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6096000" y="6858000"/>
                </a:lnTo>
                <a:lnTo>
                  <a:pt x="3037115" y="5889172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6F29995-3B68-DF56-4216-E2E6F62DA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561" y="1066800"/>
            <a:ext cx="3931320" cy="2267193"/>
          </a:xfrm>
        </p:spPr>
        <p:txBody>
          <a:bodyPr>
            <a:normAutofit/>
          </a:bodyPr>
          <a:lstStyle/>
          <a:p>
            <a:r>
              <a:rPr lang="fi-FI" sz="2600">
                <a:cs typeface="Calibri Light"/>
              </a:rPr>
              <a:t>Kotihappihoito</a:t>
            </a:r>
            <a:endParaRPr lang="fi-FI" sz="260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D0FAB36-0E8C-1A21-E2F4-9245D6D42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561" y="4327781"/>
            <a:ext cx="3931321" cy="1033669"/>
          </a:xfrm>
        </p:spPr>
        <p:txBody>
          <a:bodyPr>
            <a:normAutofit/>
          </a:bodyPr>
          <a:lstStyle/>
          <a:p>
            <a:endParaRPr lang="fi-FI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1732D3A-CFF0-45BE-AD79-F83D0272C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80479" y="3871114"/>
            <a:ext cx="867485" cy="115439"/>
            <a:chOff x="8910933" y="1861308"/>
            <a:chExt cx="867485" cy="11543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892F72C-7FB6-49C8-A402-D5DC42DB67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C92C2E1-605F-49BD-8AC8-DC52B3015E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8BE2E0F-EE6D-4748-AB8F-724D0DDC6E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84829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137BAB-04A5-98E0-10D8-C1C101765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Kotihappihoito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0C4DD8-94B3-AADE-559B-675F6D69F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fi-FI" dirty="0"/>
              <a:t>Kotihappihoidon tarpeen arviointi ja käytön aloitus tapahtuu keuhkotautien yksikössä</a:t>
            </a:r>
            <a:endParaRPr lang="fi-FI"/>
          </a:p>
          <a:p>
            <a:pPr marL="342900" indent="-342900">
              <a:buFont typeface="Arial"/>
              <a:buChar char="•"/>
            </a:pPr>
            <a:r>
              <a:rPr lang="fi-FI" dirty="0"/>
              <a:t>Happihoidon tarkoitus on ehkäistä elimistön hapenpuutetta</a:t>
            </a:r>
          </a:p>
          <a:p>
            <a:pPr marL="342900" indent="-342900">
              <a:buFont typeface="Arial"/>
              <a:buChar char="•"/>
            </a:pPr>
            <a:r>
              <a:rPr lang="fi-FI" dirty="0"/>
              <a:t>Edellytyksenä tupakoimattomuus, tupakoinnin lopettamisesta oltava 6 kk</a:t>
            </a:r>
          </a:p>
        </p:txBody>
      </p:sp>
    </p:spTree>
    <p:extLst>
      <p:ext uri="{BB962C8B-B14F-4D97-AF65-F5344CB8AC3E}">
        <p14:creationId xmlns:p14="http://schemas.microsoft.com/office/powerpoint/2010/main" val="72597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20E0F9-4F52-1E69-F795-81FEB97E6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+mj-lt"/>
                <a:cs typeface="+mj-lt"/>
              </a:rPr>
              <a:t>Lääkäri arvio kotihappihoidon tarpeen seuraavien tekijöiden perusteella: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E5C8B8-F077-2019-09FD-5590A0DD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587" y="2291299"/>
            <a:ext cx="11744863" cy="381119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ea typeface="+mn-lt"/>
                <a:cs typeface="+mn-lt"/>
              </a:rPr>
              <a:t>1. Potilaalla on optimaalisesti hoidettu pitkälle edennyt keuhkosairaus tai vaikea sydänsairaus </a:t>
            </a:r>
          </a:p>
          <a:p>
            <a:r>
              <a:rPr lang="fi-FI" sz="2400" dirty="0">
                <a:ea typeface="+mn-lt"/>
                <a:cs typeface="+mn-lt"/>
              </a:rPr>
              <a:t>2. Valtimoveren happipitoisuus on hyvässä vaiheessa vähintään kahdesti pienempi kuin 7,3 kPa </a:t>
            </a:r>
          </a:p>
          <a:p>
            <a:r>
              <a:rPr lang="fi-FI" sz="2400" dirty="0">
                <a:ea typeface="+mn-lt"/>
                <a:cs typeface="+mn-lt"/>
              </a:rPr>
              <a:t>3. Valtimoveren happipitoisuus on 7,3–8,0 kPa välillä ja lisäksi veren punasolujen lisääntynyt määrä, keuhkosydänsairaus (</a:t>
            </a:r>
            <a:r>
              <a:rPr lang="fi-FI" sz="2400" dirty="0" err="1">
                <a:ea typeface="+mn-lt"/>
                <a:cs typeface="+mn-lt"/>
              </a:rPr>
              <a:t>cor</a:t>
            </a:r>
            <a:r>
              <a:rPr lang="fi-FI" sz="2400" dirty="0">
                <a:ea typeface="+mn-lt"/>
                <a:cs typeface="+mn-lt"/>
              </a:rPr>
              <a:t> </a:t>
            </a:r>
            <a:r>
              <a:rPr lang="fi-FI" sz="2400" dirty="0" err="1">
                <a:ea typeface="+mn-lt"/>
                <a:cs typeface="+mn-lt"/>
              </a:rPr>
              <a:t>pulmonale</a:t>
            </a:r>
            <a:r>
              <a:rPr lang="fi-FI" sz="2400" dirty="0">
                <a:ea typeface="+mn-lt"/>
                <a:cs typeface="+mn-lt"/>
              </a:rPr>
              <a:t>), yöllistä hapenpuutetta, joka ei liity uniapneaan esiintyy hapenpuutteesta aiheutuvia keskushermosto-oireita, jotka korjaantuvat happihoidolla </a:t>
            </a:r>
          </a:p>
          <a:p>
            <a:r>
              <a:rPr lang="fi-FI" sz="2400" dirty="0">
                <a:ea typeface="+mn-lt"/>
                <a:cs typeface="+mn-lt"/>
              </a:rPr>
              <a:t>4. Happihoidolla saadaan toivottu vaste ilman haitallista hiilidioksidin kertymistä elimistöön.</a:t>
            </a:r>
            <a:endParaRPr lang="fi-FI" sz="240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4DAF441-AC46-FC6E-AC90-46339E656951}"/>
              </a:ext>
            </a:extLst>
          </p:cNvPr>
          <p:cNvSpPr txBox="1"/>
          <p:nvPr/>
        </p:nvSpPr>
        <p:spPr>
          <a:xfrm>
            <a:off x="251029" y="6376934"/>
            <a:ext cx="489204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Lähde: Hengitysliitto; Opas kotihappihoidosta</a:t>
            </a:r>
          </a:p>
        </p:txBody>
      </p:sp>
    </p:spTree>
    <p:extLst>
      <p:ext uri="{BB962C8B-B14F-4D97-AF65-F5344CB8AC3E}">
        <p14:creationId xmlns:p14="http://schemas.microsoft.com/office/powerpoint/2010/main" val="230138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C9656C-AED6-412E-9226-B7F196400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BC820D-D527-47CE-ABB0-DA0BB5B04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DD315B-AEF9-490C-9438-C80F8040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" y="159026"/>
            <a:ext cx="11891037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9F04F05-62BC-8CC5-E3E1-34D6593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028700"/>
            <a:ext cx="4038600" cy="4800600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Välineet</a:t>
            </a:r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17CE7A7-907E-373E-7AE8-6308B601C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527097"/>
              </p:ext>
            </p:extLst>
          </p:nvPr>
        </p:nvGraphicFramePr>
        <p:xfrm>
          <a:off x="6095999" y="868197"/>
          <a:ext cx="5343083" cy="5121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039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7B22176A-41DB-4D9A-9B6F-F2296F1ED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774A8DF5-445E-49C5-B10A-8DF5FEFBC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9A4E38D9-EFB8-40B5-B42B-514FBF18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20" y="157606"/>
            <a:ext cx="11870161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7A363B7-35F1-DCBE-DE87-3319AA75B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2995" y="722376"/>
            <a:ext cx="5129972" cy="1288825"/>
          </a:xfrm>
        </p:spPr>
        <p:txBody>
          <a:bodyPr anchor="b">
            <a:normAutofit/>
          </a:bodyPr>
          <a:lstStyle/>
          <a:p>
            <a:pPr algn="ctr"/>
            <a:r>
              <a:rPr lang="fi-FI" dirty="0" err="1"/>
              <a:t>Happirikastin</a:t>
            </a:r>
            <a:endParaRPr lang="fi-FI" err="1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AD7479-DBE5-B0C8-A882-658C42A02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5052" y="2478581"/>
            <a:ext cx="4965859" cy="302859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fi-FI" sz="1800" dirty="0"/>
              <a:t>Ensisijainen väline kotihappihoidossa</a:t>
            </a:r>
            <a:endParaRPr lang="fi-FI"/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fi-FI" sz="1800" dirty="0"/>
              <a:t>Suodattaa typen huoneilmasta, jäljelle jää happi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fi-FI" sz="1800" dirty="0"/>
              <a:t>Toimii sähköllä (älä peitä, tai sijoita kosteaan tilaan)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fi-FI" sz="1800" dirty="0"/>
              <a:t>Kotihuollossa pestään tai vaihdetaan suodattimet, vaihdetaan letkut ja viikset (ohjeet saa happihoidon aloittaneesta yksiköstä)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fi-FI" sz="1800" err="1"/>
              <a:t>Matkahappirikastin</a:t>
            </a:r>
            <a:r>
              <a:rPr lang="fi-FI" sz="1800" dirty="0"/>
              <a:t> toimii akulla, auton 12v virtalähteellä tai verkkovirralla</a:t>
            </a:r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fi-FI" dirty="0"/>
              <a:t>Näitä saa usein lainaan keuhkopolilta</a:t>
            </a:r>
          </a:p>
        </p:txBody>
      </p:sp>
      <p:pic>
        <p:nvPicPr>
          <p:cNvPr id="4" name="Kuva 4" descr="Kuva, joka sisältää kohteen henkilö, mies, sisä, valmistelu&#10;&#10;Kuvaus luotu automaattisesti">
            <a:extLst>
              <a:ext uri="{FF2B5EF4-FFF2-40B4-BE49-F238E27FC236}">
                <a16:creationId xmlns:a16="http://schemas.microsoft.com/office/drawing/2014/main" id="{F65CA0FB-D571-F2C5-C288-D4886DD91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31" y="770574"/>
            <a:ext cx="3761672" cy="5316852"/>
          </a:xfrm>
          <a:prstGeom prst="rect">
            <a:avLst/>
          </a:prstGeom>
        </p:spPr>
      </p:pic>
      <p:grpSp>
        <p:nvGrpSpPr>
          <p:cNvPr id="28" name="Group 14">
            <a:extLst>
              <a:ext uri="{FF2B5EF4-FFF2-40B4-BE49-F238E27FC236}">
                <a16:creationId xmlns:a16="http://schemas.microsoft.com/office/drawing/2014/main" id="{D87FFE71-34DC-4C53-AE0F-6B141D081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174239" y="5850225"/>
            <a:ext cx="867485" cy="115439"/>
            <a:chOff x="8910933" y="1861308"/>
            <a:chExt cx="867485" cy="11543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7DF92F1-0E20-46AC-BB8F-F66926B40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FA14CB4-8459-4D23-B4FF-8F9868E3FC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A0C763F-37C4-4E00-AEB2-8867F4AA25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kstiruutu 4">
            <a:extLst>
              <a:ext uri="{FF2B5EF4-FFF2-40B4-BE49-F238E27FC236}">
                <a16:creationId xmlns:a16="http://schemas.microsoft.com/office/drawing/2014/main" id="{D40ABAC2-43EC-3205-0EC1-B4D7CDF5B893}"/>
              </a:ext>
            </a:extLst>
          </p:cNvPr>
          <p:cNvSpPr txBox="1"/>
          <p:nvPr/>
        </p:nvSpPr>
        <p:spPr>
          <a:xfrm>
            <a:off x="796746" y="6123556"/>
            <a:ext cx="431081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dirty="0"/>
              <a:t>Kuva: Hengitysliitto; Opas kotihappihoidosta</a:t>
            </a:r>
          </a:p>
        </p:txBody>
      </p:sp>
    </p:spTree>
    <p:extLst>
      <p:ext uri="{BB962C8B-B14F-4D97-AF65-F5344CB8AC3E}">
        <p14:creationId xmlns:p14="http://schemas.microsoft.com/office/powerpoint/2010/main" val="3477650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FAC9656C-AED6-412E-9226-B7F196400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5BC820D-D527-47CE-ABB0-DA0BB5B04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1DD315B-AEF9-490C-9438-C80F8040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" y="159026"/>
            <a:ext cx="11891037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840C96-B37B-DA38-E320-790732C00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028700"/>
            <a:ext cx="4038600" cy="4800600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Nestemäinen lääkehappi</a:t>
            </a:r>
            <a:endParaRPr lang="fi-FI"/>
          </a:p>
        </p:txBody>
      </p:sp>
      <p:graphicFrame>
        <p:nvGraphicFramePr>
          <p:cNvPr id="34" name="Sisällön paikkamerkki 2">
            <a:extLst>
              <a:ext uri="{FF2B5EF4-FFF2-40B4-BE49-F238E27FC236}">
                <a16:creationId xmlns:a16="http://schemas.microsoft.com/office/drawing/2014/main" id="{2B1B9267-F4E8-8138-3715-191069B8DB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407994"/>
              </p:ext>
            </p:extLst>
          </p:nvPr>
        </p:nvGraphicFramePr>
        <p:xfrm>
          <a:off x="6095999" y="868197"/>
          <a:ext cx="5343083" cy="5121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907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58E38A4-F699-490C-8D1F-E8AD332D9B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9C6AAB-48AC-41A3-95C2-6BF83715DF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620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6EE861B-7D2F-4B7C-A6E3-5937E81B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081" y="159026"/>
            <a:ext cx="7313839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18FD5C-74E7-5CE9-DB88-6C9B176B0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26" y="723901"/>
            <a:ext cx="5465148" cy="1288884"/>
          </a:xfrm>
        </p:spPr>
        <p:txBody>
          <a:bodyPr anchor="b">
            <a:normAutofit/>
          </a:bodyPr>
          <a:lstStyle/>
          <a:p>
            <a:pPr algn="ctr"/>
            <a:r>
              <a:rPr lang="fi-FI" dirty="0"/>
              <a:t>Lääkkeellinen pullohappi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0EC1FC-FDFF-BA92-F33E-270D420D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7426" y="2732545"/>
            <a:ext cx="5465149" cy="32328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fi-FI" dirty="0"/>
              <a:t>Käytetään ulkona liikkumisessa ja tilapäisen hapen tarpeen lisääntymiseen</a:t>
            </a:r>
            <a:endParaRPr lang="fi-FI"/>
          </a:p>
          <a:p>
            <a:pPr marL="342900" indent="-342900">
              <a:buFont typeface="Arial"/>
              <a:buChar char="•"/>
            </a:pPr>
            <a:r>
              <a:rPr lang="fi-FI" dirty="0"/>
              <a:t>Pelastaa myös laitevikojen ja sähkökatkojen aikana</a:t>
            </a:r>
            <a:endParaRPr lang="fi-FI"/>
          </a:p>
          <a:p>
            <a:pPr marL="342900" indent="-342900">
              <a:buFont typeface="Arial"/>
              <a:buChar char="•"/>
            </a:pPr>
            <a:r>
              <a:rPr lang="fi-FI" dirty="0"/>
              <a:t>Kesto riippuu pullon koosta ja virtauksesta (esim. 5 litran pullo 2 l/min virtauksella kestää 8 tuntia)</a:t>
            </a:r>
            <a:endParaRPr lang="fi-FI"/>
          </a:p>
        </p:txBody>
      </p:sp>
      <p:pic>
        <p:nvPicPr>
          <p:cNvPr id="5" name="Kuva 5" descr="Kuva, joka sisältää kohteen sisä, pullo, astia&#10;&#10;Kuvaus luotu automaattisesti">
            <a:extLst>
              <a:ext uri="{FF2B5EF4-FFF2-40B4-BE49-F238E27FC236}">
                <a16:creationId xmlns:a16="http://schemas.microsoft.com/office/drawing/2014/main" id="{F094B9D2-AA77-4EEF-A450-BEF174C65B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r="125"/>
          <a:stretch/>
        </p:blipFill>
        <p:spPr>
          <a:xfrm>
            <a:off x="7620000" y="10"/>
            <a:ext cx="4572000" cy="685799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73091F1-AA5A-47C6-9502-D5870A72D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76258" y="2320171"/>
            <a:ext cx="867485" cy="115439"/>
            <a:chOff x="8910933" y="1861308"/>
            <a:chExt cx="867485" cy="115439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085C4F7-6E91-4DF6-BB01-A46132BC3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64825" flipH="1">
              <a:off x="9286956" y="1861308"/>
              <a:ext cx="115439" cy="115439"/>
            </a:xfrm>
            <a:prstGeom prst="rect">
              <a:avLst/>
            </a:prstGeom>
            <a:noFill/>
            <a:ln w="158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5476588-B9AD-4662-A085-8E4D91493B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426289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CDB34B3-D348-476E-BE7F-1139370F4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8910933" y="1919027"/>
              <a:ext cx="352129" cy="0"/>
            </a:xfrm>
            <a:prstGeom prst="line">
              <a:avLst/>
            </a:prstGeom>
            <a:ln w="158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kstiruutu 1">
            <a:extLst>
              <a:ext uri="{FF2B5EF4-FFF2-40B4-BE49-F238E27FC236}">
                <a16:creationId xmlns:a16="http://schemas.microsoft.com/office/drawing/2014/main" id="{72C8183F-E020-22CC-F40D-0E1C379CC2D6}"/>
              </a:ext>
            </a:extLst>
          </p:cNvPr>
          <p:cNvSpPr txBox="1"/>
          <p:nvPr/>
        </p:nvSpPr>
        <p:spPr>
          <a:xfrm>
            <a:off x="7844287" y="6392173"/>
            <a:ext cx="4468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/>
              <a:t>Kuva: Hengitysliitto; Opas kotihappihoidosta​</a:t>
            </a:r>
          </a:p>
        </p:txBody>
      </p:sp>
    </p:spTree>
    <p:extLst>
      <p:ext uri="{BB962C8B-B14F-4D97-AF65-F5344CB8AC3E}">
        <p14:creationId xmlns:p14="http://schemas.microsoft.com/office/powerpoint/2010/main" val="682263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AC9656C-AED6-412E-9226-B7F196400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BC820D-D527-47CE-ABB0-DA0BB5B04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1DD315B-AEF9-490C-9438-C80F8040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" y="159026"/>
            <a:ext cx="11891037" cy="65427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48D5920-DCBF-262E-209B-29E9AC10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028700"/>
            <a:ext cx="4038600" cy="4800600"/>
          </a:xfrm>
        </p:spPr>
        <p:txBody>
          <a:bodyPr anchor="ctr">
            <a:normAutofit/>
          </a:bodyPr>
          <a:lstStyle/>
          <a:p>
            <a:pPr algn="ctr"/>
            <a:r>
              <a:rPr lang="fi-FI" dirty="0"/>
              <a:t>Turvallisuusasioita</a:t>
            </a:r>
            <a:endParaRPr lang="fi-FI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94701F23-B41D-2A09-95EA-C04BFCDD12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239708"/>
              </p:ext>
            </p:extLst>
          </p:nvPr>
        </p:nvGraphicFramePr>
        <p:xfrm>
          <a:off x="6095999" y="868197"/>
          <a:ext cx="5343083" cy="5121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914515"/>
      </p:ext>
    </p:extLst>
  </p:cSld>
  <p:clrMapOvr>
    <a:masterClrMapping/>
  </p:clrMapOvr>
</p:sld>
</file>

<file path=ppt/theme/theme1.xml><?xml version="1.0" encoding="utf-8"?>
<a:theme xmlns:a="http://schemas.openxmlformats.org/drawingml/2006/main" name="AdornVTI">
  <a:themeElements>
    <a:clrScheme name="AnalogousFromDarkSeedLeftStep">
      <a:dk1>
        <a:srgbClr val="000000"/>
      </a:dk1>
      <a:lt1>
        <a:srgbClr val="FFFFFF"/>
      </a:lt1>
      <a:dk2>
        <a:srgbClr val="1A252F"/>
      </a:dk2>
      <a:lt2>
        <a:srgbClr val="F0F3F1"/>
      </a:lt2>
      <a:accent1>
        <a:srgbClr val="E729C6"/>
      </a:accent1>
      <a:accent2>
        <a:srgbClr val="A617D5"/>
      </a:accent2>
      <a:accent3>
        <a:srgbClr val="6929E7"/>
      </a:accent3>
      <a:accent4>
        <a:srgbClr val="2C39D9"/>
      </a:accent4>
      <a:accent5>
        <a:srgbClr val="2987E7"/>
      </a:accent5>
      <a:accent6>
        <a:srgbClr val="16BDCE"/>
      </a:accent6>
      <a:hlink>
        <a:srgbClr val="3F69BF"/>
      </a:hlink>
      <a:folHlink>
        <a:srgbClr val="7F7F7F"/>
      </a:folHlink>
    </a:clrScheme>
    <a:fontScheme name="Bembo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dornVTI" id="{497E3FA9-5A27-4D12-9D04-917BEF3D1303}" vid="{34192A01-61CA-4566-9818-841C607496F7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294</Words>
  <Application>Microsoft Office PowerPoint</Application>
  <PresentationFormat>Laajakuva</PresentationFormat>
  <Paragraphs>41</Paragraphs>
  <Slides>8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Bembo</vt:lpstr>
      <vt:lpstr>Calibri</vt:lpstr>
      <vt:lpstr>AdornVTI</vt:lpstr>
      <vt:lpstr>Kotihappihoito</vt:lpstr>
      <vt:lpstr>Kotihappihoito</vt:lpstr>
      <vt:lpstr>Lääkäri arvio kotihappihoidon tarpeen seuraavien tekijöiden perusteella:</vt:lpstr>
      <vt:lpstr>Välineet</vt:lpstr>
      <vt:lpstr>Happirikastin</vt:lpstr>
      <vt:lpstr>Nestemäinen lääkehappi</vt:lpstr>
      <vt:lpstr>Lääkkeellinen pullohappi</vt:lpstr>
      <vt:lpstr>Turvallisuusasioita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Lindström Riina</dc:creator>
  <cp:lastModifiedBy>Riina Lindström</cp:lastModifiedBy>
  <cp:revision>128</cp:revision>
  <dcterms:created xsi:type="dcterms:W3CDTF">2013-07-15T20:26:40Z</dcterms:created>
  <dcterms:modified xsi:type="dcterms:W3CDTF">2022-08-25T11:15:04Z</dcterms:modified>
</cp:coreProperties>
</file>