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60" r:id="rId4"/>
    <p:sldId id="258" r:id="rId5"/>
    <p:sldId id="261" r:id="rId6"/>
    <p:sldId id="262" r:id="rId7"/>
    <p:sldId id="259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E113E1-68F7-4725-A082-D5C5261F5107}" v="332" dt="2022-05-06T12:43:56.3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89E113E1-68F7-4725-A082-D5C5261F5107}"/>
    <pc:docChg chg="modSld">
      <pc:chgData name="" userId="" providerId="" clId="Web-{89E113E1-68F7-4725-A082-D5C5261F5107}" dt="2022-05-06T12:33:10.284" v="2" actId="20577"/>
      <pc:docMkLst>
        <pc:docMk/>
      </pc:docMkLst>
      <pc:sldChg chg="modSp">
        <pc:chgData name="" userId="" providerId="" clId="Web-{89E113E1-68F7-4725-A082-D5C5261F5107}" dt="2022-05-06T12:33:10.284" v="2" actId="20577"/>
        <pc:sldMkLst>
          <pc:docMk/>
          <pc:sldMk cId="782385677" sldId="256"/>
        </pc:sldMkLst>
        <pc:spChg chg="mod">
          <ac:chgData name="" userId="" providerId="" clId="Web-{89E113E1-68F7-4725-A082-D5C5261F5107}" dt="2022-05-06T12:33:10.284" v="2" actId="20577"/>
          <ac:spMkLst>
            <pc:docMk/>
            <pc:sldMk cId="782385677" sldId="256"/>
            <ac:spMk id="2" creationId="{00000000-0000-0000-0000-000000000000}"/>
          </ac:spMkLst>
        </pc:spChg>
      </pc:sldChg>
    </pc:docChg>
  </pc:docChgLst>
  <pc:docChgLst>
    <pc:chgData name="Lindström Riina" userId="S::riina.lindstrom@ksao.fi::268d0c1c-0bda-4a42-86ef-e5f70aced941" providerId="AD" clId="Web-{89E113E1-68F7-4725-A082-D5C5261F5107}"/>
    <pc:docChg chg="addSld modSld sldOrd addMainMaster delMainMaster">
      <pc:chgData name="Lindström Riina" userId="S::riina.lindstrom@ksao.fi::268d0c1c-0bda-4a42-86ef-e5f70aced941" providerId="AD" clId="Web-{89E113E1-68F7-4725-A082-D5C5261F5107}" dt="2022-05-06T12:43:56.353" v="320" actId="20577"/>
      <pc:docMkLst>
        <pc:docMk/>
      </pc:docMkLst>
      <pc:sldChg chg="addSp modSp mod setBg modClrScheme addAnim chgLayout">
        <pc:chgData name="Lindström Riina" userId="S::riina.lindstrom@ksao.fi::268d0c1c-0bda-4a42-86ef-e5f70aced941" providerId="AD" clId="Web-{89E113E1-68F7-4725-A082-D5C5261F5107}" dt="2022-05-06T12:43:56.353" v="320" actId="20577"/>
        <pc:sldMkLst>
          <pc:docMk/>
          <pc:sldMk cId="782385677" sldId="256"/>
        </pc:sldMkLst>
        <pc:spChg chg="mod">
          <ac:chgData name="Lindström Riina" userId="S::riina.lindstrom@ksao.fi::268d0c1c-0bda-4a42-86ef-e5f70aced941" providerId="AD" clId="Web-{89E113E1-68F7-4725-A082-D5C5261F5107}" dt="2022-05-06T12:43:56.353" v="320" actId="20577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Lindström Riina" userId="S::riina.lindstrom@ksao.fi::268d0c1c-0bda-4a42-86ef-e5f70aced941" providerId="AD" clId="Web-{89E113E1-68F7-4725-A082-D5C5261F5107}" dt="2022-05-06T12:33:27.645" v="11"/>
          <ac:spMkLst>
            <pc:docMk/>
            <pc:sldMk cId="782385677" sldId="256"/>
            <ac:spMk id="3" creationId="{00000000-0000-0000-0000-000000000000}"/>
          </ac:spMkLst>
        </pc:spChg>
        <pc:spChg chg="add">
          <ac:chgData name="Lindström Riina" userId="S::riina.lindstrom@ksao.fi::268d0c1c-0bda-4a42-86ef-e5f70aced941" providerId="AD" clId="Web-{89E113E1-68F7-4725-A082-D5C5261F5107}" dt="2022-05-06T12:33:27.645" v="11"/>
          <ac:spMkLst>
            <pc:docMk/>
            <pc:sldMk cId="782385677" sldId="256"/>
            <ac:spMk id="9" creationId="{A1D7EC86-7CB9-431D-8AC3-8AAF0440B162}"/>
          </ac:spMkLst>
        </pc:spChg>
        <pc:spChg chg="add">
          <ac:chgData name="Lindström Riina" userId="S::riina.lindstrom@ksao.fi::268d0c1c-0bda-4a42-86ef-e5f70aced941" providerId="AD" clId="Web-{89E113E1-68F7-4725-A082-D5C5261F5107}" dt="2022-05-06T12:33:27.645" v="11"/>
          <ac:spMkLst>
            <pc:docMk/>
            <pc:sldMk cId="782385677" sldId="256"/>
            <ac:spMk id="11" creationId="{D4B9777F-B610-419B-9193-80306388F3E2}"/>
          </ac:spMkLst>
        </pc:spChg>
        <pc:spChg chg="add">
          <ac:chgData name="Lindström Riina" userId="S::riina.lindstrom@ksao.fi::268d0c1c-0bda-4a42-86ef-e5f70aced941" providerId="AD" clId="Web-{89E113E1-68F7-4725-A082-D5C5261F5107}" dt="2022-05-06T12:33:27.645" v="11"/>
          <ac:spMkLst>
            <pc:docMk/>
            <pc:sldMk cId="782385677" sldId="256"/>
            <ac:spMk id="13" creationId="{311F016A-A753-449B-9EA6-322199B7119E}"/>
          </ac:spMkLst>
        </pc:spChg>
        <pc:spChg chg="add">
          <ac:chgData name="Lindström Riina" userId="S::riina.lindstrom@ksao.fi::268d0c1c-0bda-4a42-86ef-e5f70aced941" providerId="AD" clId="Web-{89E113E1-68F7-4725-A082-D5C5261F5107}" dt="2022-05-06T12:33:27.645" v="11"/>
          <ac:spMkLst>
            <pc:docMk/>
            <pc:sldMk cId="782385677" sldId="256"/>
            <ac:spMk id="15" creationId="{95106A28-883A-4993-BF9E-C403B81A8D66}"/>
          </ac:spMkLst>
        </pc:spChg>
        <pc:spChg chg="add">
          <ac:chgData name="Lindström Riina" userId="S::riina.lindstrom@ksao.fi::268d0c1c-0bda-4a42-86ef-e5f70aced941" providerId="AD" clId="Web-{89E113E1-68F7-4725-A082-D5C5261F5107}" dt="2022-05-06T12:33:27.645" v="11"/>
          <ac:spMkLst>
            <pc:docMk/>
            <pc:sldMk cId="782385677" sldId="256"/>
            <ac:spMk id="17" creationId="{F5AE4E4F-9F4C-43ED-8299-9BD63B74E8F0}"/>
          </ac:spMkLst>
        </pc:spChg>
        <pc:picChg chg="add">
          <ac:chgData name="Lindström Riina" userId="S::riina.lindstrom@ksao.fi::268d0c1c-0bda-4a42-86ef-e5f70aced941" providerId="AD" clId="Web-{89E113E1-68F7-4725-A082-D5C5261F5107}" dt="2022-05-06T12:33:27.645" v="11"/>
          <ac:picMkLst>
            <pc:docMk/>
            <pc:sldMk cId="782385677" sldId="256"/>
            <ac:picMk id="4" creationId="{05E58945-13B1-D5AC-5998-43DA56A5D552}"/>
          </ac:picMkLst>
        </pc:picChg>
      </pc:sldChg>
      <pc:sldChg chg="modSp new">
        <pc:chgData name="Lindström Riina" userId="S::riina.lindstrom@ksao.fi::268d0c1c-0bda-4a42-86ef-e5f70aced941" providerId="AD" clId="Web-{89E113E1-68F7-4725-A082-D5C5261F5107}" dt="2022-05-06T12:35:07.119" v="69" actId="20577"/>
        <pc:sldMkLst>
          <pc:docMk/>
          <pc:sldMk cId="2691101261" sldId="257"/>
        </pc:sldMkLst>
        <pc:spChg chg="mod">
          <ac:chgData name="Lindström Riina" userId="S::riina.lindstrom@ksao.fi::268d0c1c-0bda-4a42-86ef-e5f70aced941" providerId="AD" clId="Web-{89E113E1-68F7-4725-A082-D5C5261F5107}" dt="2022-05-06T12:33:42.849" v="20" actId="20577"/>
          <ac:spMkLst>
            <pc:docMk/>
            <pc:sldMk cId="2691101261" sldId="257"/>
            <ac:spMk id="2" creationId="{5D493D10-3E1B-F291-B597-FA7045D48586}"/>
          </ac:spMkLst>
        </pc:spChg>
        <pc:spChg chg="mod">
          <ac:chgData name="Lindström Riina" userId="S::riina.lindstrom@ksao.fi::268d0c1c-0bda-4a42-86ef-e5f70aced941" providerId="AD" clId="Web-{89E113E1-68F7-4725-A082-D5C5261F5107}" dt="2022-05-06T12:35:07.119" v="69" actId="20577"/>
          <ac:spMkLst>
            <pc:docMk/>
            <pc:sldMk cId="2691101261" sldId="257"/>
            <ac:spMk id="3" creationId="{F1558241-A848-7AAA-C4A3-2AA2D11BF51D}"/>
          </ac:spMkLst>
        </pc:spChg>
      </pc:sldChg>
      <pc:sldChg chg="modSp new">
        <pc:chgData name="Lindström Riina" userId="S::riina.lindstrom@ksao.fi::268d0c1c-0bda-4a42-86ef-e5f70aced941" providerId="AD" clId="Web-{89E113E1-68F7-4725-A082-D5C5261F5107}" dt="2022-05-06T12:35:42.465" v="118" actId="20577"/>
        <pc:sldMkLst>
          <pc:docMk/>
          <pc:sldMk cId="90403500" sldId="258"/>
        </pc:sldMkLst>
        <pc:spChg chg="mod">
          <ac:chgData name="Lindström Riina" userId="S::riina.lindstrom@ksao.fi::268d0c1c-0bda-4a42-86ef-e5f70aced941" providerId="AD" clId="Web-{89E113E1-68F7-4725-A082-D5C5261F5107}" dt="2022-05-06T12:35:14.088" v="75" actId="20577"/>
          <ac:spMkLst>
            <pc:docMk/>
            <pc:sldMk cId="90403500" sldId="258"/>
            <ac:spMk id="2" creationId="{42D6E00C-6F25-D086-4110-785066E62542}"/>
          </ac:spMkLst>
        </pc:spChg>
        <pc:spChg chg="mod">
          <ac:chgData name="Lindström Riina" userId="S::riina.lindstrom@ksao.fi::268d0c1c-0bda-4a42-86ef-e5f70aced941" providerId="AD" clId="Web-{89E113E1-68F7-4725-A082-D5C5261F5107}" dt="2022-05-06T12:35:42.465" v="118" actId="20577"/>
          <ac:spMkLst>
            <pc:docMk/>
            <pc:sldMk cId="90403500" sldId="258"/>
            <ac:spMk id="3" creationId="{5C292184-5F29-A814-12EF-1BDFCD4768E2}"/>
          </ac:spMkLst>
        </pc:spChg>
      </pc:sldChg>
      <pc:sldChg chg="modSp new">
        <pc:chgData name="Lindström Riina" userId="S::riina.lindstrom@ksao.fi::268d0c1c-0bda-4a42-86ef-e5f70aced941" providerId="AD" clId="Web-{89E113E1-68F7-4725-A082-D5C5261F5107}" dt="2022-05-06T12:37:06.892" v="175" actId="20577"/>
        <pc:sldMkLst>
          <pc:docMk/>
          <pc:sldMk cId="1926218454" sldId="259"/>
        </pc:sldMkLst>
        <pc:spChg chg="mod">
          <ac:chgData name="Lindström Riina" userId="S::riina.lindstrom@ksao.fi::268d0c1c-0bda-4a42-86ef-e5f70aced941" providerId="AD" clId="Web-{89E113E1-68F7-4725-A082-D5C5261F5107}" dt="2022-05-06T12:35:51.309" v="126" actId="20577"/>
          <ac:spMkLst>
            <pc:docMk/>
            <pc:sldMk cId="1926218454" sldId="259"/>
            <ac:spMk id="2" creationId="{8FA6E116-1F94-CEED-5598-CE40DE9F2140}"/>
          </ac:spMkLst>
        </pc:spChg>
        <pc:spChg chg="mod">
          <ac:chgData name="Lindström Riina" userId="S::riina.lindstrom@ksao.fi::268d0c1c-0bda-4a42-86ef-e5f70aced941" providerId="AD" clId="Web-{89E113E1-68F7-4725-A082-D5C5261F5107}" dt="2022-05-06T12:37:06.892" v="175" actId="20577"/>
          <ac:spMkLst>
            <pc:docMk/>
            <pc:sldMk cId="1926218454" sldId="259"/>
            <ac:spMk id="3" creationId="{B4836B35-2F15-05E6-D3A3-3F8DB516DB12}"/>
          </ac:spMkLst>
        </pc:spChg>
      </pc:sldChg>
      <pc:sldChg chg="modSp new ord">
        <pc:chgData name="Lindström Riina" userId="S::riina.lindstrom@ksao.fi::268d0c1c-0bda-4a42-86ef-e5f70aced941" providerId="AD" clId="Web-{89E113E1-68F7-4725-A082-D5C5261F5107}" dt="2022-05-06T12:37:46.847" v="216"/>
        <pc:sldMkLst>
          <pc:docMk/>
          <pc:sldMk cId="336212257" sldId="260"/>
        </pc:sldMkLst>
        <pc:spChg chg="mod">
          <ac:chgData name="Lindström Riina" userId="S::riina.lindstrom@ksao.fi::268d0c1c-0bda-4a42-86ef-e5f70aced941" providerId="AD" clId="Web-{89E113E1-68F7-4725-A082-D5C5261F5107}" dt="2022-05-06T12:37:17.642" v="180" actId="20577"/>
          <ac:spMkLst>
            <pc:docMk/>
            <pc:sldMk cId="336212257" sldId="260"/>
            <ac:spMk id="2" creationId="{230E5F00-0160-A579-C7EA-C94C3281D828}"/>
          </ac:spMkLst>
        </pc:spChg>
        <pc:spChg chg="mod">
          <ac:chgData name="Lindström Riina" userId="S::riina.lindstrom@ksao.fi::268d0c1c-0bda-4a42-86ef-e5f70aced941" providerId="AD" clId="Web-{89E113E1-68F7-4725-A082-D5C5261F5107}" dt="2022-05-06T12:37:46.628" v="215" actId="20577"/>
          <ac:spMkLst>
            <pc:docMk/>
            <pc:sldMk cId="336212257" sldId="260"/>
            <ac:spMk id="3" creationId="{903B4DE7-6443-6DD1-FBF7-63AA6DB8D3B7}"/>
          </ac:spMkLst>
        </pc:spChg>
      </pc:sldChg>
      <pc:sldChg chg="modSp new">
        <pc:chgData name="Lindström Riina" userId="S::riina.lindstrom@ksao.fi::268d0c1c-0bda-4a42-86ef-e5f70aced941" providerId="AD" clId="Web-{89E113E1-68F7-4725-A082-D5C5261F5107}" dt="2022-05-06T12:42:04.175" v="271" actId="20577"/>
        <pc:sldMkLst>
          <pc:docMk/>
          <pc:sldMk cId="3964285514" sldId="261"/>
        </pc:sldMkLst>
        <pc:spChg chg="mod">
          <ac:chgData name="Lindström Riina" userId="S::riina.lindstrom@ksao.fi::268d0c1c-0bda-4a42-86ef-e5f70aced941" providerId="AD" clId="Web-{89E113E1-68F7-4725-A082-D5C5261F5107}" dt="2022-05-06T12:37:53.941" v="219" actId="20577"/>
          <ac:spMkLst>
            <pc:docMk/>
            <pc:sldMk cId="3964285514" sldId="261"/>
            <ac:spMk id="2" creationId="{4F56546A-B2A6-94D3-C6BE-40F5B3EA48BB}"/>
          </ac:spMkLst>
        </pc:spChg>
        <pc:spChg chg="mod">
          <ac:chgData name="Lindström Riina" userId="S::riina.lindstrom@ksao.fi::268d0c1c-0bda-4a42-86ef-e5f70aced941" providerId="AD" clId="Web-{89E113E1-68F7-4725-A082-D5C5261F5107}" dt="2022-05-06T12:42:04.175" v="271" actId="20577"/>
          <ac:spMkLst>
            <pc:docMk/>
            <pc:sldMk cId="3964285514" sldId="261"/>
            <ac:spMk id="3" creationId="{D0BD81DB-2118-D838-61E6-C4FFE22E52B9}"/>
          </ac:spMkLst>
        </pc:spChg>
      </pc:sldChg>
      <pc:sldChg chg="modSp new">
        <pc:chgData name="Lindström Riina" userId="S::riina.lindstrom@ksao.fi::268d0c1c-0bda-4a42-86ef-e5f70aced941" providerId="AD" clId="Web-{89E113E1-68F7-4725-A082-D5C5261F5107}" dt="2022-05-06T12:43:31.883" v="314" actId="20577"/>
        <pc:sldMkLst>
          <pc:docMk/>
          <pc:sldMk cId="3375335707" sldId="262"/>
        </pc:sldMkLst>
        <pc:spChg chg="mod">
          <ac:chgData name="Lindström Riina" userId="S::riina.lindstrom@ksao.fi::268d0c1c-0bda-4a42-86ef-e5f70aced941" providerId="AD" clId="Web-{89E113E1-68F7-4725-A082-D5C5261F5107}" dt="2022-05-06T12:42:37.286" v="288" actId="20577"/>
          <ac:spMkLst>
            <pc:docMk/>
            <pc:sldMk cId="3375335707" sldId="262"/>
            <ac:spMk id="2" creationId="{D7ECD713-A821-2C1A-F0E8-BDD973CD0646}"/>
          </ac:spMkLst>
        </pc:spChg>
        <pc:spChg chg="mod">
          <ac:chgData name="Lindström Riina" userId="S::riina.lindstrom@ksao.fi::268d0c1c-0bda-4a42-86ef-e5f70aced941" providerId="AD" clId="Web-{89E113E1-68F7-4725-A082-D5C5261F5107}" dt="2022-05-06T12:43:31.883" v="314" actId="20577"/>
          <ac:spMkLst>
            <pc:docMk/>
            <pc:sldMk cId="3375335707" sldId="262"/>
            <ac:spMk id="3" creationId="{794045FB-8A2A-B414-BAC5-301078A41234}"/>
          </ac:spMkLst>
        </pc:spChg>
      </pc:sldChg>
      <pc:sldMasterChg chg="del delSldLayout">
        <pc:chgData name="Lindström Riina" userId="S::riina.lindstrom@ksao.fi::268d0c1c-0bda-4a42-86ef-e5f70aced941" providerId="AD" clId="Web-{89E113E1-68F7-4725-A082-D5C5261F5107}" dt="2022-05-06T12:33:27.645" v="11"/>
        <pc:sldMasterMkLst>
          <pc:docMk/>
          <pc:sldMasterMk cId="1034520112" sldId="2147483648"/>
        </pc:sldMasterMkLst>
        <pc:sldLayoutChg chg="del">
          <pc:chgData name="Lindström Riina" userId="S::riina.lindstrom@ksao.fi::268d0c1c-0bda-4a42-86ef-e5f70aced941" providerId="AD" clId="Web-{89E113E1-68F7-4725-A082-D5C5261F5107}" dt="2022-05-06T12:33:27.645" v="11"/>
          <pc:sldLayoutMkLst>
            <pc:docMk/>
            <pc:sldMasterMk cId="1034520112" sldId="2147483648"/>
            <pc:sldLayoutMk cId="2822443542" sldId="2147483649"/>
          </pc:sldLayoutMkLst>
        </pc:sldLayoutChg>
        <pc:sldLayoutChg chg="del">
          <pc:chgData name="Lindström Riina" userId="S::riina.lindstrom@ksao.fi::268d0c1c-0bda-4a42-86ef-e5f70aced941" providerId="AD" clId="Web-{89E113E1-68F7-4725-A082-D5C5261F5107}" dt="2022-05-06T12:33:27.645" v="11"/>
          <pc:sldLayoutMkLst>
            <pc:docMk/>
            <pc:sldMasterMk cId="1034520112" sldId="2147483648"/>
            <pc:sldLayoutMk cId="191875738" sldId="2147483650"/>
          </pc:sldLayoutMkLst>
        </pc:sldLayoutChg>
        <pc:sldLayoutChg chg="del">
          <pc:chgData name="Lindström Riina" userId="S::riina.lindstrom@ksao.fi::268d0c1c-0bda-4a42-86ef-e5f70aced941" providerId="AD" clId="Web-{89E113E1-68F7-4725-A082-D5C5261F5107}" dt="2022-05-06T12:33:27.645" v="11"/>
          <pc:sldLayoutMkLst>
            <pc:docMk/>
            <pc:sldMasterMk cId="1034520112" sldId="2147483648"/>
            <pc:sldLayoutMk cId="625772058" sldId="2147483651"/>
          </pc:sldLayoutMkLst>
        </pc:sldLayoutChg>
        <pc:sldLayoutChg chg="del">
          <pc:chgData name="Lindström Riina" userId="S::riina.lindstrom@ksao.fi::268d0c1c-0bda-4a42-86ef-e5f70aced941" providerId="AD" clId="Web-{89E113E1-68F7-4725-A082-D5C5261F5107}" dt="2022-05-06T12:33:27.645" v="11"/>
          <pc:sldLayoutMkLst>
            <pc:docMk/>
            <pc:sldMasterMk cId="1034520112" sldId="2147483648"/>
            <pc:sldLayoutMk cId="1368371511" sldId="2147483652"/>
          </pc:sldLayoutMkLst>
        </pc:sldLayoutChg>
        <pc:sldLayoutChg chg="del">
          <pc:chgData name="Lindström Riina" userId="S::riina.lindstrom@ksao.fi::268d0c1c-0bda-4a42-86ef-e5f70aced941" providerId="AD" clId="Web-{89E113E1-68F7-4725-A082-D5C5261F5107}" dt="2022-05-06T12:33:27.645" v="11"/>
          <pc:sldLayoutMkLst>
            <pc:docMk/>
            <pc:sldMasterMk cId="1034520112" sldId="2147483648"/>
            <pc:sldLayoutMk cId="4234365057" sldId="2147483653"/>
          </pc:sldLayoutMkLst>
        </pc:sldLayoutChg>
        <pc:sldLayoutChg chg="del">
          <pc:chgData name="Lindström Riina" userId="S::riina.lindstrom@ksao.fi::268d0c1c-0bda-4a42-86ef-e5f70aced941" providerId="AD" clId="Web-{89E113E1-68F7-4725-A082-D5C5261F5107}" dt="2022-05-06T12:33:27.645" v="11"/>
          <pc:sldLayoutMkLst>
            <pc:docMk/>
            <pc:sldMasterMk cId="1034520112" sldId="2147483648"/>
            <pc:sldLayoutMk cId="323876409" sldId="2147483654"/>
          </pc:sldLayoutMkLst>
        </pc:sldLayoutChg>
        <pc:sldLayoutChg chg="del">
          <pc:chgData name="Lindström Riina" userId="S::riina.lindstrom@ksao.fi::268d0c1c-0bda-4a42-86ef-e5f70aced941" providerId="AD" clId="Web-{89E113E1-68F7-4725-A082-D5C5261F5107}" dt="2022-05-06T12:33:27.645" v="11"/>
          <pc:sldLayoutMkLst>
            <pc:docMk/>
            <pc:sldMasterMk cId="1034520112" sldId="2147483648"/>
            <pc:sldLayoutMk cId="1583615748" sldId="2147483655"/>
          </pc:sldLayoutMkLst>
        </pc:sldLayoutChg>
        <pc:sldLayoutChg chg="del">
          <pc:chgData name="Lindström Riina" userId="S::riina.lindstrom@ksao.fi::268d0c1c-0bda-4a42-86ef-e5f70aced941" providerId="AD" clId="Web-{89E113E1-68F7-4725-A082-D5C5261F5107}" dt="2022-05-06T12:33:27.645" v="11"/>
          <pc:sldLayoutMkLst>
            <pc:docMk/>
            <pc:sldMasterMk cId="1034520112" sldId="2147483648"/>
            <pc:sldLayoutMk cId="3827074677" sldId="2147483656"/>
          </pc:sldLayoutMkLst>
        </pc:sldLayoutChg>
        <pc:sldLayoutChg chg="del">
          <pc:chgData name="Lindström Riina" userId="S::riina.lindstrom@ksao.fi::268d0c1c-0bda-4a42-86ef-e5f70aced941" providerId="AD" clId="Web-{89E113E1-68F7-4725-A082-D5C5261F5107}" dt="2022-05-06T12:33:27.645" v="11"/>
          <pc:sldLayoutMkLst>
            <pc:docMk/>
            <pc:sldMasterMk cId="1034520112" sldId="2147483648"/>
            <pc:sldLayoutMk cId="3139981579" sldId="2147483657"/>
          </pc:sldLayoutMkLst>
        </pc:sldLayoutChg>
        <pc:sldLayoutChg chg="del">
          <pc:chgData name="Lindström Riina" userId="S::riina.lindstrom@ksao.fi::268d0c1c-0bda-4a42-86ef-e5f70aced941" providerId="AD" clId="Web-{89E113E1-68F7-4725-A082-D5C5261F5107}" dt="2022-05-06T12:33:27.645" v="11"/>
          <pc:sldLayoutMkLst>
            <pc:docMk/>
            <pc:sldMasterMk cId="1034520112" sldId="2147483648"/>
            <pc:sldLayoutMk cId="1012034331" sldId="2147483658"/>
          </pc:sldLayoutMkLst>
        </pc:sldLayoutChg>
        <pc:sldLayoutChg chg="del">
          <pc:chgData name="Lindström Riina" userId="S::riina.lindstrom@ksao.fi::268d0c1c-0bda-4a42-86ef-e5f70aced941" providerId="AD" clId="Web-{89E113E1-68F7-4725-A082-D5C5261F5107}" dt="2022-05-06T12:33:27.645" v="11"/>
          <pc:sldLayoutMkLst>
            <pc:docMk/>
            <pc:sldMasterMk cId="1034520112" sldId="2147483648"/>
            <pc:sldLayoutMk cId="3406455356" sldId="2147483659"/>
          </pc:sldLayoutMkLst>
        </pc:sldLayoutChg>
      </pc:sldMasterChg>
      <pc:sldMasterChg chg="add addSldLayout">
        <pc:chgData name="Lindström Riina" userId="S::riina.lindstrom@ksao.fi::268d0c1c-0bda-4a42-86ef-e5f70aced941" providerId="AD" clId="Web-{89E113E1-68F7-4725-A082-D5C5261F5107}" dt="2022-05-06T12:33:27.645" v="11"/>
        <pc:sldMasterMkLst>
          <pc:docMk/>
          <pc:sldMasterMk cId="2452419503" sldId="2147483673"/>
        </pc:sldMasterMkLst>
        <pc:sldLayoutChg chg="add">
          <pc:chgData name="Lindström Riina" userId="S::riina.lindstrom@ksao.fi::268d0c1c-0bda-4a42-86ef-e5f70aced941" providerId="AD" clId="Web-{89E113E1-68F7-4725-A082-D5C5261F5107}" dt="2022-05-06T12:33:27.645" v="11"/>
          <pc:sldLayoutMkLst>
            <pc:docMk/>
            <pc:sldMasterMk cId="2452419503" sldId="2147483673"/>
            <pc:sldLayoutMk cId="1990785388" sldId="2147483662"/>
          </pc:sldLayoutMkLst>
        </pc:sldLayoutChg>
        <pc:sldLayoutChg chg="add">
          <pc:chgData name="Lindström Riina" userId="S::riina.lindstrom@ksao.fi::268d0c1c-0bda-4a42-86ef-e5f70aced941" providerId="AD" clId="Web-{89E113E1-68F7-4725-A082-D5C5261F5107}" dt="2022-05-06T12:33:27.645" v="11"/>
          <pc:sldLayoutMkLst>
            <pc:docMk/>
            <pc:sldMasterMk cId="2452419503" sldId="2147483673"/>
            <pc:sldLayoutMk cId="2148001124" sldId="2147483663"/>
          </pc:sldLayoutMkLst>
        </pc:sldLayoutChg>
        <pc:sldLayoutChg chg="add">
          <pc:chgData name="Lindström Riina" userId="S::riina.lindstrom@ksao.fi::268d0c1c-0bda-4a42-86ef-e5f70aced941" providerId="AD" clId="Web-{89E113E1-68F7-4725-A082-D5C5261F5107}" dt="2022-05-06T12:33:27.645" v="11"/>
          <pc:sldLayoutMkLst>
            <pc:docMk/>
            <pc:sldMasterMk cId="2452419503" sldId="2147483673"/>
            <pc:sldLayoutMk cId="1439160477" sldId="2147483664"/>
          </pc:sldLayoutMkLst>
        </pc:sldLayoutChg>
        <pc:sldLayoutChg chg="add">
          <pc:chgData name="Lindström Riina" userId="S::riina.lindstrom@ksao.fi::268d0c1c-0bda-4a42-86ef-e5f70aced941" providerId="AD" clId="Web-{89E113E1-68F7-4725-A082-D5C5261F5107}" dt="2022-05-06T12:33:27.645" v="11"/>
          <pc:sldLayoutMkLst>
            <pc:docMk/>
            <pc:sldMasterMk cId="2452419503" sldId="2147483673"/>
            <pc:sldLayoutMk cId="2470139610" sldId="2147483665"/>
          </pc:sldLayoutMkLst>
        </pc:sldLayoutChg>
        <pc:sldLayoutChg chg="add">
          <pc:chgData name="Lindström Riina" userId="S::riina.lindstrom@ksao.fi::268d0c1c-0bda-4a42-86ef-e5f70aced941" providerId="AD" clId="Web-{89E113E1-68F7-4725-A082-D5C5261F5107}" dt="2022-05-06T12:33:27.645" v="11"/>
          <pc:sldLayoutMkLst>
            <pc:docMk/>
            <pc:sldMasterMk cId="2452419503" sldId="2147483673"/>
            <pc:sldLayoutMk cId="2679109852" sldId="2147483666"/>
          </pc:sldLayoutMkLst>
        </pc:sldLayoutChg>
        <pc:sldLayoutChg chg="add">
          <pc:chgData name="Lindström Riina" userId="S::riina.lindstrom@ksao.fi::268d0c1c-0bda-4a42-86ef-e5f70aced941" providerId="AD" clId="Web-{89E113E1-68F7-4725-A082-D5C5261F5107}" dt="2022-05-06T12:33:27.645" v="11"/>
          <pc:sldLayoutMkLst>
            <pc:docMk/>
            <pc:sldMasterMk cId="2452419503" sldId="2147483673"/>
            <pc:sldLayoutMk cId="3390315683" sldId="2147483667"/>
          </pc:sldLayoutMkLst>
        </pc:sldLayoutChg>
        <pc:sldLayoutChg chg="add">
          <pc:chgData name="Lindström Riina" userId="S::riina.lindstrom@ksao.fi::268d0c1c-0bda-4a42-86ef-e5f70aced941" providerId="AD" clId="Web-{89E113E1-68F7-4725-A082-D5C5261F5107}" dt="2022-05-06T12:33:27.645" v="11"/>
          <pc:sldLayoutMkLst>
            <pc:docMk/>
            <pc:sldMasterMk cId="2452419503" sldId="2147483673"/>
            <pc:sldLayoutMk cId="3575575339" sldId="2147483668"/>
          </pc:sldLayoutMkLst>
        </pc:sldLayoutChg>
        <pc:sldLayoutChg chg="add">
          <pc:chgData name="Lindström Riina" userId="S::riina.lindstrom@ksao.fi::268d0c1c-0bda-4a42-86ef-e5f70aced941" providerId="AD" clId="Web-{89E113E1-68F7-4725-A082-D5C5261F5107}" dt="2022-05-06T12:33:27.645" v="11"/>
          <pc:sldLayoutMkLst>
            <pc:docMk/>
            <pc:sldMasterMk cId="2452419503" sldId="2147483673"/>
            <pc:sldLayoutMk cId="3138690791" sldId="2147483669"/>
          </pc:sldLayoutMkLst>
        </pc:sldLayoutChg>
        <pc:sldLayoutChg chg="add">
          <pc:chgData name="Lindström Riina" userId="S::riina.lindstrom@ksao.fi::268d0c1c-0bda-4a42-86ef-e5f70aced941" providerId="AD" clId="Web-{89E113E1-68F7-4725-A082-D5C5261F5107}" dt="2022-05-06T12:33:27.645" v="11"/>
          <pc:sldLayoutMkLst>
            <pc:docMk/>
            <pc:sldMasterMk cId="2452419503" sldId="2147483673"/>
            <pc:sldLayoutMk cId="3131906360" sldId="2147483670"/>
          </pc:sldLayoutMkLst>
        </pc:sldLayoutChg>
        <pc:sldLayoutChg chg="add">
          <pc:chgData name="Lindström Riina" userId="S::riina.lindstrom@ksao.fi::268d0c1c-0bda-4a42-86ef-e5f70aced941" providerId="AD" clId="Web-{89E113E1-68F7-4725-A082-D5C5261F5107}" dt="2022-05-06T12:33:27.645" v="11"/>
          <pc:sldLayoutMkLst>
            <pc:docMk/>
            <pc:sldMasterMk cId="2452419503" sldId="2147483673"/>
            <pc:sldLayoutMk cId="3530352024" sldId="2147483671"/>
          </pc:sldLayoutMkLst>
        </pc:sldLayoutChg>
        <pc:sldLayoutChg chg="add">
          <pc:chgData name="Lindström Riina" userId="S::riina.lindstrom@ksao.fi::268d0c1c-0bda-4a42-86ef-e5f70aced941" providerId="AD" clId="Web-{89E113E1-68F7-4725-A082-D5C5261F5107}" dt="2022-05-06T12:33:27.645" v="11"/>
          <pc:sldLayoutMkLst>
            <pc:docMk/>
            <pc:sldMasterMk cId="2452419503" sldId="2147483673"/>
            <pc:sldLayoutMk cId="2779175000" sldId="2147483672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690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9109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5575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190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0352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9175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0785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0315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8001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9160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0139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5/6/2022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419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62" r:id="rId5"/>
    <p:sldLayoutId id="2147483667" r:id="rId6"/>
    <p:sldLayoutId id="2147483663" r:id="rId7"/>
    <p:sldLayoutId id="2147483664" r:id="rId8"/>
    <p:sldLayoutId id="2147483665" r:id="rId9"/>
    <p:sldLayoutId id="2147483666" r:id="rId10"/>
    <p:sldLayoutId id="214748366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1D7EC86-7CB9-431D-8AC3-8AAF0440B1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4B9777F-B610-419B-9193-80306388F3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!!Arc">
            <a:extLst>
              <a:ext uri="{FF2B5EF4-FFF2-40B4-BE49-F238E27FC236}">
                <a16:creationId xmlns:a16="http://schemas.microsoft.com/office/drawing/2014/main" id="{311F016A-A753-449B-9EA6-322199B71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27715">
            <a:off x="1108520" y="775849"/>
            <a:ext cx="2987899" cy="2987899"/>
          </a:xfrm>
          <a:prstGeom prst="arc">
            <a:avLst>
              <a:gd name="adj1" fmla="val 16200000"/>
              <a:gd name="adj2" fmla="val 2287352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60742" y="1124988"/>
            <a:ext cx="4425962" cy="2387600"/>
          </a:xfrm>
        </p:spPr>
        <p:txBody>
          <a:bodyPr>
            <a:normAutofit fontScale="90000"/>
          </a:bodyPr>
          <a:lstStyle/>
          <a:p>
            <a:pPr algn="l"/>
            <a:r>
              <a:rPr lang="fi-FI" sz="5100" dirty="0">
                <a:ea typeface="Calibri Light"/>
                <a:cs typeface="Calibri Light"/>
              </a:rPr>
              <a:t>Tyypin II diabeteksen tablettilääkehoito</a:t>
            </a:r>
            <a:endParaRPr lang="fi-FI" sz="510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60742" y="3633691"/>
            <a:ext cx="4425962" cy="1655762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fi-FI" dirty="0">
                <a:ea typeface="Calibri"/>
                <a:cs typeface="Calibri"/>
              </a:rPr>
              <a:t>Riina Lindström</a:t>
            </a:r>
            <a:endParaRPr lang="fi-FI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5E58945-13B1-D5AC-5998-43DA56A5D5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302" r="18881" b="-10"/>
          <a:stretch/>
        </p:blipFill>
        <p:spPr>
          <a:xfrm>
            <a:off x="5733768" y="-1"/>
            <a:ext cx="6458232" cy="6858001"/>
          </a:xfrm>
          <a:custGeom>
            <a:avLst/>
            <a:gdLst/>
            <a:ahLst/>
            <a:cxnLst/>
            <a:rect l="l" t="t" r="r" b="b"/>
            <a:pathLst>
              <a:path w="6458232" h="6858001">
                <a:moveTo>
                  <a:pt x="2209000" y="0"/>
                </a:moveTo>
                <a:lnTo>
                  <a:pt x="6458232" y="0"/>
                </a:lnTo>
                <a:lnTo>
                  <a:pt x="6458232" y="6858001"/>
                </a:lnTo>
                <a:lnTo>
                  <a:pt x="651045" y="6858001"/>
                </a:lnTo>
                <a:lnTo>
                  <a:pt x="635146" y="6830200"/>
                </a:lnTo>
                <a:cubicBezTo>
                  <a:pt x="230085" y="6080469"/>
                  <a:pt x="0" y="5221296"/>
                  <a:pt x="0" y="4308089"/>
                </a:cubicBezTo>
                <a:cubicBezTo>
                  <a:pt x="0" y="2572997"/>
                  <a:pt x="830606" y="1032965"/>
                  <a:pt x="2113832" y="68046"/>
                </a:cubicBezTo>
                <a:close/>
              </a:path>
            </a:pathLst>
          </a:custGeom>
        </p:spPr>
      </p:pic>
      <p:sp>
        <p:nvSpPr>
          <p:cNvPr id="15" name="!!Rectangle">
            <a:extLst>
              <a:ext uri="{FF2B5EF4-FFF2-40B4-BE49-F238E27FC236}">
                <a16:creationId xmlns:a16="http://schemas.microsoft.com/office/drawing/2014/main" id="{95106A28-883A-4993-BF9E-C403B81A8D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94269" y="4274457"/>
            <a:ext cx="825256" cy="825256"/>
          </a:xfrm>
          <a:prstGeom prst="rect">
            <a:avLst/>
          </a:prstGeom>
          <a:noFill/>
          <a:ln w="127000">
            <a:solidFill>
              <a:schemeClr val="accent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!!Oval">
            <a:extLst>
              <a:ext uri="{FF2B5EF4-FFF2-40B4-BE49-F238E27FC236}">
                <a16:creationId xmlns:a16="http://schemas.microsoft.com/office/drawing/2014/main" id="{F5AE4E4F-9F4C-43ED-8299-9BD63B74E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742" y="5649686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493D10-3E1B-F291-B597-FA7045D48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1558241-A848-7AAA-C4A3-2AA2D11BF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Tässä diaesityksessä on koottuna piirtämämme kuvan mukaisesti diabeteksen tablettihoitona annettavia lääkkeitä.</a:t>
            </a:r>
          </a:p>
        </p:txBody>
      </p:sp>
    </p:spTree>
    <p:extLst>
      <p:ext uri="{BB962C8B-B14F-4D97-AF65-F5344CB8AC3E}">
        <p14:creationId xmlns:p14="http://schemas.microsoft.com/office/powerpoint/2010/main" val="2691101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0E5F00-0160-A579-C7EA-C94C3281D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Vatsalaukku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03B4DE7-6443-6DD1-FBF7-63AA6DB8D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 err="1"/>
              <a:t>Guarkumi</a:t>
            </a:r>
          </a:p>
          <a:p>
            <a:r>
              <a:rPr lang="fi-FI" dirty="0" err="1"/>
              <a:t>Akarboosi</a:t>
            </a:r>
          </a:p>
          <a:p>
            <a:pPr lvl="1"/>
            <a:r>
              <a:rPr lang="fi-FI" dirty="0"/>
              <a:t>Estävät hiilihydraattien imeytymistä</a:t>
            </a:r>
          </a:p>
        </p:txBody>
      </p:sp>
    </p:spTree>
    <p:extLst>
      <p:ext uri="{BB962C8B-B14F-4D97-AF65-F5344CB8AC3E}">
        <p14:creationId xmlns:p14="http://schemas.microsoft.com/office/powerpoint/2010/main" val="336212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D6E00C-6F25-D086-4110-785066E62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Maksa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C292184-5F29-A814-12EF-1BDFCD476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 err="1"/>
              <a:t>Metformiini</a:t>
            </a:r>
          </a:p>
          <a:p>
            <a:pPr lvl="1"/>
            <a:r>
              <a:rPr lang="fi-FI" dirty="0"/>
              <a:t>Lisää insuliinin vaikutusta kudostasolla </a:t>
            </a:r>
          </a:p>
          <a:p>
            <a:pPr lvl="1"/>
            <a:r>
              <a:rPr lang="fi-FI" dirty="0"/>
              <a:t>Vähentää maksan sokerin tuotantoa</a:t>
            </a:r>
          </a:p>
        </p:txBody>
      </p:sp>
    </p:spTree>
    <p:extLst>
      <p:ext uri="{BB962C8B-B14F-4D97-AF65-F5344CB8AC3E}">
        <p14:creationId xmlns:p14="http://schemas.microsoft.com/office/powerpoint/2010/main" val="90403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56546A-B2A6-94D3-C6BE-40F5B3EA4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Haima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0BD81DB-2118-D838-61E6-C4FFE22E52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 err="1"/>
              <a:t>Sulfonyyliureat</a:t>
            </a:r>
            <a:r>
              <a:rPr lang="fi-FI" dirty="0"/>
              <a:t> </a:t>
            </a:r>
            <a:endParaRPr lang="fi-FI"/>
          </a:p>
          <a:p>
            <a:r>
              <a:rPr lang="fi-FI" dirty="0" err="1"/>
              <a:t>Glinidit</a:t>
            </a:r>
          </a:p>
          <a:p>
            <a:r>
              <a:rPr lang="fi-FI" dirty="0" err="1"/>
              <a:t>Inkretiinimimeetit</a:t>
            </a:r>
          </a:p>
          <a:p>
            <a:r>
              <a:rPr lang="fi-FI" dirty="0" err="1"/>
              <a:t>Gliptiinit</a:t>
            </a:r>
            <a:r>
              <a:rPr lang="fi-FI" dirty="0"/>
              <a:t> </a:t>
            </a:r>
          </a:p>
          <a:p>
            <a:pPr lvl="1"/>
            <a:r>
              <a:rPr lang="fi-FI" dirty="0"/>
              <a:t>Lisäävät insuliinin eritystä</a:t>
            </a:r>
          </a:p>
        </p:txBody>
      </p:sp>
    </p:spTree>
    <p:extLst>
      <p:ext uri="{BB962C8B-B14F-4D97-AF65-F5344CB8AC3E}">
        <p14:creationId xmlns:p14="http://schemas.microsoft.com/office/powerpoint/2010/main" val="3964285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ECD713-A821-2C1A-F0E8-BDD973CD0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Verisuonet -&gt; kudokset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94045FB-8A2A-B414-BAC5-301078A41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 err="1"/>
              <a:t>Glitatsonit</a:t>
            </a:r>
            <a:r>
              <a:rPr lang="fi-FI" dirty="0"/>
              <a:t> (eli insuliiniherkistäjät)</a:t>
            </a:r>
          </a:p>
          <a:p>
            <a:pPr lvl="1"/>
            <a:r>
              <a:rPr lang="fi-FI" dirty="0"/>
              <a:t>Lisäävät kudosten insuliiniherkkyyttä</a:t>
            </a:r>
          </a:p>
        </p:txBody>
      </p:sp>
    </p:spTree>
    <p:extLst>
      <p:ext uri="{BB962C8B-B14F-4D97-AF65-F5344CB8AC3E}">
        <p14:creationId xmlns:p14="http://schemas.microsoft.com/office/powerpoint/2010/main" val="3375335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A6E116-1F94-CEED-5598-CE40DE9F2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Virtsatiet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4836B35-2F15-05E6-D3A3-3F8DB516DB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 err="1"/>
              <a:t>Gliflotsiinit</a:t>
            </a:r>
            <a:r>
              <a:rPr lang="fi-FI" dirty="0"/>
              <a:t> (</a:t>
            </a:r>
            <a:r>
              <a:rPr lang="fi-FI" dirty="0" err="1"/>
              <a:t>dabagliflotsiini</a:t>
            </a:r>
            <a:r>
              <a:rPr lang="fi-FI" dirty="0"/>
              <a:t>, </a:t>
            </a:r>
            <a:r>
              <a:rPr lang="fi-FI" dirty="0" err="1"/>
              <a:t>empagliflotsiini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Lisäävät sokerin erittymistä virtsaan</a:t>
            </a:r>
          </a:p>
        </p:txBody>
      </p:sp>
    </p:spTree>
    <p:extLst>
      <p:ext uri="{BB962C8B-B14F-4D97-AF65-F5344CB8AC3E}">
        <p14:creationId xmlns:p14="http://schemas.microsoft.com/office/powerpoint/2010/main" val="1926218454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AnalogousFromLightSeedRightStep">
      <a:dk1>
        <a:srgbClr val="000000"/>
      </a:dk1>
      <a:lt1>
        <a:srgbClr val="FFFFFF"/>
      </a:lt1>
      <a:dk2>
        <a:srgbClr val="282441"/>
      </a:dk2>
      <a:lt2>
        <a:srgbClr val="E8E6E2"/>
      </a:lt2>
      <a:accent1>
        <a:srgbClr val="839BDA"/>
      </a:accent1>
      <a:accent2>
        <a:srgbClr val="7667D1"/>
      </a:accent2>
      <a:accent3>
        <a:srgbClr val="B383DA"/>
      </a:accent3>
      <a:accent4>
        <a:srgbClr val="CE67D1"/>
      </a:accent4>
      <a:accent5>
        <a:srgbClr val="DA83B8"/>
      </a:accent5>
      <a:accent6>
        <a:srgbClr val="D1677C"/>
      </a:accent6>
      <a:hlink>
        <a:srgbClr val="918158"/>
      </a:hlink>
      <a:folHlink>
        <a:srgbClr val="7F7F7F"/>
      </a:folHlink>
    </a:clrScheme>
    <a:fontScheme name="Festival">
      <a:majorFont>
        <a:latin typeface="Tw Cen M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ShapesVTI</vt:lpstr>
      <vt:lpstr>Tyypin II diabeteksen tablettilääkehoito</vt:lpstr>
      <vt:lpstr>PowerPoint-esitys</vt:lpstr>
      <vt:lpstr>Vatsalaukku</vt:lpstr>
      <vt:lpstr>Maksa</vt:lpstr>
      <vt:lpstr>Haima</vt:lpstr>
      <vt:lpstr>Verisuonet -&gt; kudokset</vt:lpstr>
      <vt:lpstr>Virtsatiet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</dc:title>
  <dc:creator/>
  <cp:lastModifiedBy/>
  <cp:revision>56</cp:revision>
  <dcterms:created xsi:type="dcterms:W3CDTF">2022-05-06T12:33:02Z</dcterms:created>
  <dcterms:modified xsi:type="dcterms:W3CDTF">2022-05-06T12:43:58Z</dcterms:modified>
</cp:coreProperties>
</file>