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8" r:id="rId3"/>
    <p:sldId id="262" r:id="rId4"/>
    <p:sldId id="268" r:id="rId5"/>
    <p:sldId id="272" r:id="rId6"/>
    <p:sldId id="273" r:id="rId7"/>
    <p:sldId id="274" r:id="rId8"/>
    <p:sldId id="275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10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7956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05751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4792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5162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Taidekuvatehtävään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Taidekuvatehtävään vastaaminen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kuvasta annetut tiedot: Minkä tyyppinen kuva on kyseessä? (maalaus, pilakuva yms.)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Ajoita kuva ja mieti, mitä muistat kyseisestä aikakaudesta ja mihin tapahtumaan kuva liittyy.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Tulkitse kuvaa: minkälaisen kuvan se antaa kohteestaan?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Poimi kuvasta tarkasti yksityiskohtia, jotka voit liittää vastaukseesi. Miten yksityiskohdat tukevat kuvan pääsanomaa?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Pohdi, mitä kuvan laatija on halunnut teoksellaan sanoa. Muista siis lähdekritiikki.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Ohessa on venäläisen taiteilijan Nikolai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Aleksejevitš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</a:t>
            </a:r>
            <a:r>
              <a:rPr lang="fi-FI" sz="6000" b="0" i="0" u="none" strike="noStrike" dirty="0" err="1">
                <a:solidFill>
                  <a:srgbClr val="000000"/>
                </a:solidFill>
              </a:rPr>
              <a:t>Kasatkinin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 maalaus </a:t>
            </a:r>
            <a:r>
              <a:rPr lang="fi-FI" sz="6000" b="0" i="1" u="none" strike="noStrike" dirty="0">
                <a:solidFill>
                  <a:srgbClr val="000000"/>
                </a:solidFill>
              </a:rPr>
              <a:t>Köyhää kansaa keräämässä hiiltä ehtyneessä kaivoksessa </a:t>
            </a:r>
            <a:r>
              <a:rPr lang="fi-FI" sz="6000" b="0" i="0" u="none" strike="noStrike" dirty="0">
                <a:solidFill>
                  <a:srgbClr val="000000"/>
                </a:solidFill>
              </a:rPr>
              <a:t>(1894).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Mitä tyylisuuntaa maalaus edustaa? Perustele. (8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en-US" sz="2300" b="0" i="0" u="none" strike="noStrike" dirty="0">
                <a:solidFill>
                  <a:srgbClr val="000000"/>
                </a:solidFill>
              </a:rPr>
              <a:t>Kuva: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MVphotos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Alamy</a:t>
            </a:r>
            <a:r>
              <a:rPr lang="en-US" sz="2300" b="0" i="0" u="none" strike="noStrike" dirty="0">
                <a:solidFill>
                  <a:srgbClr val="000000"/>
                </a:solidFill>
              </a:rPr>
              <a:t> / Peter </a:t>
            </a:r>
            <a:r>
              <a:rPr lang="en-US" sz="2300" b="0" i="0" u="none" strike="noStrike" dirty="0" err="1">
                <a:solidFill>
                  <a:srgbClr val="000000"/>
                </a:solidFill>
              </a:rPr>
              <a:t>Horree</a:t>
            </a:r>
            <a:endParaRPr lang="en-US" sz="23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11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Lue tarkasti kuvasta annetut tiedot. Jo maalauksen tekovuosi kertoo, että se on realismin aikakaudelta.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Aihepiiri on realistiselle tyylisuunnalle tunnusomainen. Maalauksessa kuvataan köyhää kansaa keräämässä hiiltä. Ihmisten asennot ja olemukset kertovat kovasta elämästä ja raskaasta työnteosta. Myös lapset keräävät hiiltä.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4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tyylisuuntaa maalaus edustaa? Perustele. (8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Kuvaus ei ole niin yksityiskohtaisen tarkkaa kuin useimmissa romanttisissa maalauksissa.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Maalaus pyrkii kuvaamaan köyhän kansan oloja totuudenmukaisesti. Asioiden kaunistelua vältetään, toisin kuin romantiikan taidesuunnassa tehtiin.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6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(12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Realistinen tyylisuunta ajoittuu 1800-luvun puoliväliin. Tyyli näkyy erityisesti maalaustaiteessa ja kirjallisuudessa.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Taidesuunnan syntyyn vaikuttivat teollistumisen mukanaan tuomat epäkohdat, kuten ankeat työ- ja asuinolot. Taiteilijat eivät halunneet sulkea niiltä silmiä, vaan he kuvasivat tavallista kansaa, talonpoikia ja tehtaan työläisiä totuudenmukaisesti ja kaunistelematta.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65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b) Miten tyylilaji heijasti ajan yhteiskuntaa? </a:t>
            </a:r>
            <a:r>
              <a:rPr lang="fi-FI" sz="4800" b="0" i="0" u="none" strike="noStrike">
                <a:solidFill>
                  <a:srgbClr val="000000"/>
                </a:solidFill>
              </a:rPr>
              <a:t>(12 p.)</a:t>
            </a:r>
            <a:endParaRPr lang="fi-FI" sz="4800" b="0" i="0" u="none" strike="noStrike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en-US" sz="4800" b="0" i="0" u="none" strike="noStrike" dirty="0">
              <a:solidFill>
                <a:srgbClr val="000000"/>
              </a:solidFill>
            </a:endParaRP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Realismin taustalla oli myös Ranskan 1800-luvun alkupuoliskon kapinat ja tieteen yleinen kehitys. Taiteilijat alkoivat pohtia enemmän yhteiskunnallista todellisuutta. He kyllästyivät romantiikan liioitellun kaunisteltuihin kuvauksiin.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Realismi tuki sosialismin päämääriä, vaikka taiteilijat eivät olisi olleet poliittisesti sitoutuneita. Taiteilijat ja sosialistit nostivat kumpikin esiin yhteiskunnallisia epäkohtia.</a:t>
            </a:r>
          </a:p>
          <a:p>
            <a:pPr marL="698500" lvl="0" indent="-571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Realistit myös kyseenalaistivat kristillisen ihanteellisen maailmankuvan ja kuvasivat arkitodellisuutta.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6" name="Kuva 15" descr="Kuva, joka sisältää kohteen piha-, henkilö, vaate, maalaus&#10;&#10;Kuvaus luotu automaattisesti">
            <a:extLst>
              <a:ext uri="{FF2B5EF4-FFF2-40B4-BE49-F238E27FC236}">
                <a16:creationId xmlns:a16="http://schemas.microsoft.com/office/drawing/2014/main" id="{C172037C-EE25-F24A-920E-96A025DCD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93579" y="3381377"/>
            <a:ext cx="11101802" cy="814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36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436</Words>
  <Application>Microsoft Office PowerPoint</Application>
  <PresentationFormat>Mukautettu</PresentationFormat>
  <Paragraphs>53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Historian koe ja siinä menestyminen  Taidekuvatehtävään vastaaminen</vt:lpstr>
      <vt:lpstr>Taidekuvatehtävään vastaaminen</vt:lpstr>
      <vt:lpstr>Esimerkkitehtävä</vt:lpstr>
      <vt:lpstr>Opettajalle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Taidekuvatehtävään vastaaminen</dc:title>
  <dc:creator>Mika Kortelainen</dc:creator>
  <cp:lastModifiedBy>Kaartinen Minna</cp:lastModifiedBy>
  <cp:revision>12</cp:revision>
  <dcterms:modified xsi:type="dcterms:W3CDTF">2023-08-14T16:25:12Z</dcterms:modified>
</cp:coreProperties>
</file>