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National </a:t>
            </a:r>
            <a:r>
              <a:rPr lang="fi-FI" dirty="0" err="1" smtClean="0"/>
              <a:t>holidays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four</a:t>
            </a:r>
            <a:r>
              <a:rPr lang="fi-FI" dirty="0" smtClean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celebrated</a:t>
            </a:r>
            <a:r>
              <a:rPr lang="fi-FI" dirty="0" smtClean="0"/>
              <a:t> </a:t>
            </a:r>
            <a:r>
              <a:rPr lang="fi-FI" dirty="0" err="1" smtClean="0"/>
              <a:t>holidays</a:t>
            </a:r>
            <a:r>
              <a:rPr lang="fi-FI" dirty="0" smtClean="0"/>
              <a:t> in Finland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99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772193"/>
            <a:ext cx="6873240" cy="1600199"/>
          </a:xfrm>
        </p:spPr>
        <p:txBody>
          <a:bodyPr/>
          <a:lstStyle/>
          <a:p>
            <a:r>
              <a:rPr lang="fi-FI" dirty="0" smtClean="0"/>
              <a:t>Vappu (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3484962"/>
            <a:ext cx="6873240" cy="5003075"/>
          </a:xfrm>
        </p:spPr>
        <p:txBody>
          <a:bodyPr/>
          <a:lstStyle/>
          <a:p>
            <a:r>
              <a:rPr lang="fi-FI" dirty="0" smtClean="0"/>
              <a:t>In Finland,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celebrate</a:t>
            </a:r>
            <a:r>
              <a:rPr lang="fi-FI" dirty="0" smtClean="0"/>
              <a:t> Vappu as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international</a:t>
            </a:r>
            <a:r>
              <a:rPr lang="fi-FI" dirty="0" smtClean="0"/>
              <a:t> </a:t>
            </a:r>
            <a:r>
              <a:rPr lang="fi-FI" dirty="0" err="1" smtClean="0"/>
              <a:t>workers</a:t>
            </a:r>
            <a:r>
              <a:rPr lang="fi-FI" dirty="0" smtClean="0"/>
              <a:t>’ </a:t>
            </a:r>
            <a:r>
              <a:rPr lang="fi-FI" dirty="0" err="1" smtClean="0"/>
              <a:t>day</a:t>
            </a:r>
            <a:r>
              <a:rPr lang="fi-FI" dirty="0" smtClean="0"/>
              <a:t>. </a:t>
            </a:r>
            <a:r>
              <a:rPr lang="fi-FI" dirty="0" err="1" smtClean="0"/>
              <a:t>It’s</a:t>
            </a:r>
            <a:r>
              <a:rPr lang="fi-FI" dirty="0" smtClean="0"/>
              <a:t> an </a:t>
            </a:r>
            <a:r>
              <a:rPr lang="fi-FI" dirty="0" err="1" smtClean="0"/>
              <a:t>official</a:t>
            </a:r>
            <a:r>
              <a:rPr lang="fi-FI" dirty="0" smtClean="0"/>
              <a:t> </a:t>
            </a:r>
            <a:r>
              <a:rPr lang="fi-FI" dirty="0" err="1" smtClean="0"/>
              <a:t>flag</a:t>
            </a:r>
            <a:r>
              <a:rPr lang="fi-FI" dirty="0" smtClean="0"/>
              <a:t> </a:t>
            </a:r>
            <a:r>
              <a:rPr lang="fi-FI" dirty="0" err="1" smtClean="0"/>
              <a:t>flying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.  It is a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holiday</a:t>
            </a:r>
            <a:r>
              <a:rPr lang="fi-FI" dirty="0" smtClean="0"/>
              <a:t> and </a:t>
            </a:r>
            <a:r>
              <a:rPr lang="fi-FI" dirty="0" err="1" smtClean="0"/>
              <a:t>schools</a:t>
            </a:r>
            <a:r>
              <a:rPr lang="fi-FI" dirty="0" smtClean="0"/>
              <a:t> and </a:t>
            </a:r>
            <a:r>
              <a:rPr lang="fi-FI" dirty="0" err="1" smtClean="0"/>
              <a:t>almost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workplace</a:t>
            </a:r>
            <a:r>
              <a:rPr lang="fi-FI" dirty="0" smtClean="0"/>
              <a:t> is </a:t>
            </a:r>
            <a:r>
              <a:rPr lang="fi-FI" dirty="0" err="1" smtClean="0"/>
              <a:t>closed</a:t>
            </a:r>
            <a:r>
              <a:rPr lang="fi-FI" dirty="0" smtClean="0"/>
              <a:t>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offered</a:t>
            </a:r>
            <a:r>
              <a:rPr lang="fi-FI" dirty="0" smtClean="0"/>
              <a:t> </a:t>
            </a:r>
            <a:r>
              <a:rPr lang="fi-FI" dirty="0" err="1" smtClean="0"/>
              <a:t>strawberry</a:t>
            </a:r>
            <a:r>
              <a:rPr lang="fi-FI" dirty="0" smtClean="0"/>
              <a:t> </a:t>
            </a:r>
            <a:r>
              <a:rPr lang="fi-FI" dirty="0" err="1" smtClean="0"/>
              <a:t>jelly</a:t>
            </a:r>
            <a:r>
              <a:rPr lang="fi-FI" dirty="0" smtClean="0"/>
              <a:t> </a:t>
            </a:r>
            <a:r>
              <a:rPr lang="fi-FI" dirty="0" err="1" smtClean="0"/>
              <a:t>doughnut</a:t>
            </a:r>
            <a:r>
              <a:rPr lang="fi-FI" dirty="0" smtClean="0"/>
              <a:t> and juice in </a:t>
            </a:r>
            <a:r>
              <a:rPr lang="fi-FI" dirty="0" err="1" smtClean="0"/>
              <a:t>school</a:t>
            </a:r>
            <a:r>
              <a:rPr lang="fi-FI" dirty="0" smtClean="0"/>
              <a:t>. 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dress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in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costumes</a:t>
            </a:r>
            <a:r>
              <a:rPr lang="fi-FI" dirty="0" smtClean="0"/>
              <a:t>. </a:t>
            </a:r>
            <a:r>
              <a:rPr lang="fi-FI" dirty="0" err="1" smtClean="0"/>
              <a:t>It’s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halloween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without</a:t>
            </a:r>
            <a:r>
              <a:rPr lang="fi-FI" dirty="0" smtClean="0"/>
              <a:t> </a:t>
            </a:r>
            <a:r>
              <a:rPr lang="fi-FI" dirty="0" err="1" smtClean="0"/>
              <a:t>any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scary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. Like </a:t>
            </a:r>
            <a:r>
              <a:rPr lang="fi-FI" dirty="0" err="1" smtClean="0"/>
              <a:t>spring</a:t>
            </a:r>
            <a:r>
              <a:rPr lang="fi-FI" dirty="0" smtClean="0"/>
              <a:t> </a:t>
            </a:r>
            <a:r>
              <a:rPr lang="fi-FI" dirty="0" err="1"/>
              <a:t>H</a:t>
            </a:r>
            <a:r>
              <a:rPr lang="fi-FI" dirty="0" err="1" smtClean="0"/>
              <a:t>alloween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713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Juhannus (</a:t>
            </a:r>
            <a:r>
              <a:rPr lang="fi-FI" dirty="0" err="1" smtClean="0"/>
              <a:t>midsummer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Juhannus is </a:t>
            </a:r>
            <a:r>
              <a:rPr lang="fi-FI" dirty="0" err="1" smtClean="0"/>
              <a:t>celebrated</a:t>
            </a:r>
            <a:r>
              <a:rPr lang="fi-FI" dirty="0" smtClean="0"/>
              <a:t> in </a:t>
            </a:r>
            <a:r>
              <a:rPr lang="fi-FI" dirty="0" err="1" smtClean="0"/>
              <a:t>June</a:t>
            </a:r>
            <a:r>
              <a:rPr lang="fi-FI" dirty="0" smtClean="0"/>
              <a:t>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nights</a:t>
            </a:r>
            <a:r>
              <a:rPr lang="fi-FI" dirty="0" smtClean="0"/>
              <a:t> </a:t>
            </a:r>
            <a:r>
              <a:rPr lang="fi-FI" dirty="0" err="1" smtClean="0"/>
              <a:t>near</a:t>
            </a:r>
            <a:r>
              <a:rPr lang="fi-FI" dirty="0" smtClean="0"/>
              <a:t> </a:t>
            </a:r>
            <a:r>
              <a:rPr lang="fi-FI" dirty="0" err="1" smtClean="0"/>
              <a:t>midsummer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short</a:t>
            </a:r>
            <a:r>
              <a:rPr lang="fi-FI" dirty="0" smtClean="0"/>
              <a:t>. </a:t>
            </a:r>
            <a:r>
              <a:rPr lang="fi-FI" dirty="0" err="1" smtClean="0"/>
              <a:t>It’s</a:t>
            </a:r>
            <a:r>
              <a:rPr lang="fi-FI" dirty="0" smtClean="0"/>
              <a:t> </a:t>
            </a:r>
            <a:r>
              <a:rPr lang="fi-FI" dirty="0" err="1" smtClean="0"/>
              <a:t>celebrated</a:t>
            </a:r>
            <a:r>
              <a:rPr lang="fi-FI" dirty="0" smtClean="0"/>
              <a:t> as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ancient</a:t>
            </a:r>
            <a:r>
              <a:rPr lang="fi-FI" dirty="0" smtClean="0"/>
              <a:t> </a:t>
            </a:r>
            <a:r>
              <a:rPr lang="fi-FI" dirty="0" err="1" smtClean="0"/>
              <a:t>god’s</a:t>
            </a:r>
            <a:r>
              <a:rPr lang="fi-FI" dirty="0" smtClean="0"/>
              <a:t> </a:t>
            </a:r>
            <a:r>
              <a:rPr lang="fi-FI" dirty="0" err="1" smtClean="0"/>
              <a:t>Ukkos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.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light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a </a:t>
            </a:r>
            <a:r>
              <a:rPr lang="fi-FI" dirty="0" err="1" smtClean="0"/>
              <a:t>big</a:t>
            </a:r>
            <a:r>
              <a:rPr lang="fi-FI" dirty="0" smtClean="0"/>
              <a:t> Kokko (a </a:t>
            </a:r>
            <a:r>
              <a:rPr lang="fi-FI" dirty="0" err="1" smtClean="0"/>
              <a:t>bonfire</a:t>
            </a:r>
            <a:r>
              <a:rPr lang="fi-FI" dirty="0" smtClean="0"/>
              <a:t>).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believe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Kokko </a:t>
            </a:r>
            <a:r>
              <a:rPr lang="fi-FI" dirty="0" err="1" smtClean="0"/>
              <a:t>keeps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bad</a:t>
            </a:r>
            <a:r>
              <a:rPr lang="fi-FI" dirty="0" smtClean="0"/>
              <a:t> </a:t>
            </a:r>
            <a:r>
              <a:rPr lang="fi-FI" dirty="0" err="1" smtClean="0"/>
              <a:t>spirits</a:t>
            </a:r>
            <a:r>
              <a:rPr lang="fi-FI" dirty="0" smtClean="0"/>
              <a:t> </a:t>
            </a:r>
            <a:r>
              <a:rPr lang="fi-FI" dirty="0" err="1" smtClean="0"/>
              <a:t>away</a:t>
            </a:r>
            <a:r>
              <a:rPr lang="fi-FI" dirty="0" smtClean="0"/>
              <a:t>.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many</a:t>
            </a:r>
            <a:r>
              <a:rPr lang="fi-FI" dirty="0" smtClean="0"/>
              <a:t> Juhannus </a:t>
            </a:r>
            <a:r>
              <a:rPr lang="fi-FI" dirty="0" err="1" smtClean="0"/>
              <a:t>spells</a:t>
            </a:r>
            <a:r>
              <a:rPr lang="fi-FI" dirty="0" smtClean="0"/>
              <a:t> and </a:t>
            </a:r>
            <a:r>
              <a:rPr lang="fi-FI" dirty="0" err="1" smtClean="0"/>
              <a:t>beliefs</a:t>
            </a:r>
            <a:r>
              <a:rPr lang="fi-FI" dirty="0" smtClean="0"/>
              <a:t> for </a:t>
            </a:r>
            <a:r>
              <a:rPr lang="fi-FI" dirty="0" err="1" smtClean="0"/>
              <a:t>example</a:t>
            </a:r>
            <a:r>
              <a:rPr lang="fi-FI" dirty="0" smtClean="0"/>
              <a:t>, </a:t>
            </a:r>
            <a:r>
              <a:rPr lang="fi-FI" dirty="0" err="1" smtClean="0"/>
              <a:t>girls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run</a:t>
            </a:r>
            <a:r>
              <a:rPr lang="fi-FI" dirty="0" smtClean="0"/>
              <a:t> </a:t>
            </a:r>
            <a:r>
              <a:rPr lang="fi-FI" dirty="0" err="1" smtClean="0"/>
              <a:t>around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sauna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times</a:t>
            </a:r>
            <a:r>
              <a:rPr lang="fi-FI" dirty="0" smtClean="0"/>
              <a:t>,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husbands</a:t>
            </a:r>
            <a:r>
              <a:rPr lang="fi-FI" dirty="0" smtClean="0"/>
              <a:t>. </a:t>
            </a:r>
          </a:p>
          <a:p>
            <a:endParaRPr lang="fi-FI" dirty="0"/>
          </a:p>
          <a:p>
            <a:r>
              <a:rPr lang="fi-FI" dirty="0" err="1" smtClean="0"/>
              <a:t>Try</a:t>
            </a:r>
            <a:r>
              <a:rPr lang="fi-FI" dirty="0" smtClean="0"/>
              <a:t> to </a:t>
            </a:r>
            <a:r>
              <a:rPr lang="fi-FI" dirty="0" err="1" smtClean="0"/>
              <a:t>say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!</a:t>
            </a:r>
          </a:p>
          <a:p>
            <a:r>
              <a:rPr lang="fi-FI" dirty="0" smtClean="0"/>
              <a:t>Kokko, kokoa koko kokko! (Kokko, </a:t>
            </a:r>
            <a:r>
              <a:rPr lang="fi-FI" dirty="0" err="1" smtClean="0"/>
              <a:t>gather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whole</a:t>
            </a:r>
            <a:r>
              <a:rPr lang="fi-FI" dirty="0" smtClean="0"/>
              <a:t> kokko!)</a:t>
            </a:r>
          </a:p>
          <a:p>
            <a:r>
              <a:rPr lang="fi-FI" dirty="0" smtClean="0"/>
              <a:t>Koko kokkoko? (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whole</a:t>
            </a:r>
            <a:r>
              <a:rPr lang="fi-FI" dirty="0" smtClean="0"/>
              <a:t> kokko?)</a:t>
            </a:r>
          </a:p>
          <a:p>
            <a:r>
              <a:rPr lang="fi-FI" dirty="0" smtClean="0"/>
              <a:t>Koko kokko! (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whole</a:t>
            </a:r>
            <a:r>
              <a:rPr lang="fi-FI" dirty="0" smtClean="0"/>
              <a:t> kokko!)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06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Itsenäisyys päivä (</a:t>
            </a:r>
            <a:r>
              <a:rPr lang="fi-FI" dirty="0" err="1" smtClean="0"/>
              <a:t>independence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r="7467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independence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 is </a:t>
            </a:r>
            <a:r>
              <a:rPr lang="fi-FI" dirty="0" err="1" smtClean="0"/>
              <a:t>celebrated</a:t>
            </a:r>
            <a:r>
              <a:rPr lang="fi-FI" dirty="0" smtClean="0"/>
              <a:t> on 6th of </a:t>
            </a:r>
            <a:r>
              <a:rPr lang="fi-FI" dirty="0" err="1" smtClean="0"/>
              <a:t>December</a:t>
            </a:r>
            <a:r>
              <a:rPr lang="fi-FI" dirty="0" smtClean="0"/>
              <a:t>. </a:t>
            </a:r>
            <a:r>
              <a:rPr lang="fi-FI" dirty="0" err="1" smtClean="0"/>
              <a:t>It’s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Finland </a:t>
            </a:r>
            <a:r>
              <a:rPr lang="fi-FI" dirty="0" err="1" smtClean="0"/>
              <a:t>freed</a:t>
            </a:r>
            <a:r>
              <a:rPr lang="fi-FI" dirty="0" smtClean="0"/>
              <a:t> </a:t>
            </a:r>
            <a:r>
              <a:rPr lang="fi-FI" dirty="0" err="1" smtClean="0"/>
              <a:t>itself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Russian Empire in 1917. 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smtClean="0"/>
              <a:t> Finland </a:t>
            </a:r>
            <a:r>
              <a:rPr lang="fi-FI" dirty="0" err="1" smtClean="0"/>
              <a:t>celebrated</a:t>
            </a:r>
            <a:r>
              <a:rPr lang="fi-FI" dirty="0" smtClean="0"/>
              <a:t> </a:t>
            </a:r>
            <a:r>
              <a:rPr lang="fi-FI" dirty="0" err="1" smtClean="0"/>
              <a:t>it’s</a:t>
            </a:r>
            <a:r>
              <a:rPr lang="fi-FI" dirty="0" smtClean="0"/>
              <a:t>  100th </a:t>
            </a:r>
            <a:r>
              <a:rPr lang="fi-FI" dirty="0" err="1" smtClean="0"/>
              <a:t>anniversary</a:t>
            </a:r>
            <a:r>
              <a:rPr lang="fi-FI" dirty="0" smtClean="0"/>
              <a:t> of </a:t>
            </a:r>
            <a:r>
              <a:rPr lang="fi-FI" dirty="0" err="1" smtClean="0"/>
              <a:t>freedom</a:t>
            </a:r>
            <a:r>
              <a:rPr lang="fi-FI" dirty="0"/>
              <a:t>.</a:t>
            </a:r>
            <a:r>
              <a:rPr lang="fi-FI" dirty="0" smtClean="0"/>
              <a:t> In </a:t>
            </a:r>
            <a:r>
              <a:rPr lang="fi-FI" dirty="0" err="1" smtClean="0"/>
              <a:t>schools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big</a:t>
            </a:r>
            <a:r>
              <a:rPr lang="fi-FI" dirty="0" smtClean="0"/>
              <a:t> </a:t>
            </a:r>
            <a:r>
              <a:rPr lang="fi-FI" dirty="0" err="1" smtClean="0"/>
              <a:t>Independence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 </a:t>
            </a:r>
            <a:r>
              <a:rPr lang="fi-FI" dirty="0" err="1" smtClean="0"/>
              <a:t>meal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ususally</a:t>
            </a:r>
            <a:r>
              <a:rPr lang="fi-FI" dirty="0" smtClean="0"/>
              <a:t> </a:t>
            </a:r>
            <a:r>
              <a:rPr lang="fi-FI" dirty="0" err="1" smtClean="0"/>
              <a:t>eat</a:t>
            </a:r>
            <a:r>
              <a:rPr lang="fi-FI" dirty="0" smtClean="0"/>
              <a:t> </a:t>
            </a:r>
            <a:r>
              <a:rPr lang="fi-FI" dirty="0" err="1" smtClean="0"/>
              <a:t>reindeer</a:t>
            </a:r>
            <a:r>
              <a:rPr lang="fi-FI" dirty="0" smtClean="0"/>
              <a:t> </a:t>
            </a:r>
            <a:r>
              <a:rPr lang="fi-FI" dirty="0" err="1" smtClean="0"/>
              <a:t>meat</a:t>
            </a:r>
            <a:r>
              <a:rPr lang="fi-FI" dirty="0" smtClean="0"/>
              <a:t>.  </a:t>
            </a:r>
            <a:r>
              <a:rPr lang="fi-FI" dirty="0" err="1" smtClean="0"/>
              <a:t>Everyone</a:t>
            </a:r>
            <a:r>
              <a:rPr lang="fi-FI" dirty="0" smtClean="0"/>
              <a:t> is </a:t>
            </a:r>
            <a:r>
              <a:rPr lang="fi-FI" dirty="0" err="1" smtClean="0"/>
              <a:t>dressed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in white and </a:t>
            </a:r>
            <a:r>
              <a:rPr lang="fi-FI" dirty="0" err="1" smtClean="0"/>
              <a:t>blue</a:t>
            </a:r>
            <a:r>
              <a:rPr lang="fi-FI" dirty="0" smtClean="0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95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Joulu (</a:t>
            </a:r>
            <a:r>
              <a:rPr lang="fi-FI" dirty="0" err="1" smtClean="0"/>
              <a:t>christmas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 smtClean="0"/>
              <a:t>Christmas</a:t>
            </a:r>
            <a:r>
              <a:rPr lang="fi-FI" dirty="0" smtClean="0"/>
              <a:t> is a </a:t>
            </a:r>
            <a:r>
              <a:rPr lang="fi-FI" dirty="0" err="1" smtClean="0"/>
              <a:t>big</a:t>
            </a:r>
            <a:r>
              <a:rPr lang="fi-FI" dirty="0" smtClean="0"/>
              <a:t> </a:t>
            </a:r>
            <a:r>
              <a:rPr lang="fi-FI" dirty="0" err="1" smtClean="0"/>
              <a:t>thing</a:t>
            </a:r>
            <a:r>
              <a:rPr lang="fi-FI" dirty="0" smtClean="0"/>
              <a:t> to </a:t>
            </a:r>
            <a:r>
              <a:rPr lang="fi-FI" dirty="0" err="1"/>
              <a:t>F</a:t>
            </a:r>
            <a:r>
              <a:rPr lang="fi-FI" dirty="0" err="1" smtClean="0"/>
              <a:t>innish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. </a:t>
            </a:r>
            <a:r>
              <a:rPr lang="fi-FI" dirty="0" err="1" smtClean="0"/>
              <a:t>Christmas</a:t>
            </a:r>
            <a:r>
              <a:rPr lang="fi-FI" dirty="0" smtClean="0"/>
              <a:t> </a:t>
            </a:r>
            <a:r>
              <a:rPr lang="fi-FI" dirty="0" err="1" smtClean="0"/>
              <a:t>commercials</a:t>
            </a:r>
            <a:r>
              <a:rPr lang="fi-FI" dirty="0" smtClean="0"/>
              <a:t> and </a:t>
            </a:r>
            <a:r>
              <a:rPr lang="fi-FI" dirty="0" err="1" smtClean="0"/>
              <a:t>songs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already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played</a:t>
            </a:r>
            <a:r>
              <a:rPr lang="fi-FI" dirty="0" smtClean="0"/>
              <a:t> in November. Stores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full</a:t>
            </a:r>
            <a:r>
              <a:rPr lang="fi-FI" dirty="0" smtClean="0"/>
              <a:t> of </a:t>
            </a:r>
            <a:r>
              <a:rPr lang="fi-FI" dirty="0" err="1" smtClean="0"/>
              <a:t>christmas</a:t>
            </a:r>
            <a:r>
              <a:rPr lang="fi-FI" dirty="0" smtClean="0"/>
              <a:t> </a:t>
            </a:r>
            <a:r>
              <a:rPr lang="fi-FI" dirty="0" err="1" smtClean="0"/>
              <a:t>decorations</a:t>
            </a:r>
            <a:r>
              <a:rPr lang="fi-FI" dirty="0" smtClean="0"/>
              <a:t> and </a:t>
            </a:r>
            <a:r>
              <a:rPr lang="fi-FI" dirty="0" err="1" smtClean="0"/>
              <a:t>presents</a:t>
            </a:r>
            <a:r>
              <a:rPr lang="fi-FI" dirty="0" smtClean="0"/>
              <a:t> to </a:t>
            </a:r>
            <a:r>
              <a:rPr lang="fi-FI" dirty="0" err="1" smtClean="0"/>
              <a:t>buy</a:t>
            </a:r>
            <a:r>
              <a:rPr lang="fi-FI" dirty="0" smtClean="0"/>
              <a:t>. </a:t>
            </a:r>
            <a:r>
              <a:rPr lang="fi-FI" dirty="0" err="1" smtClean="0"/>
              <a:t>Everyone</a:t>
            </a:r>
            <a:r>
              <a:rPr lang="fi-FI" dirty="0" smtClean="0"/>
              <a:t> </a:t>
            </a:r>
            <a:r>
              <a:rPr lang="fi-FI" dirty="0" err="1" smtClean="0"/>
              <a:t>gets</a:t>
            </a:r>
            <a:r>
              <a:rPr lang="fi-FI" dirty="0" smtClean="0"/>
              <a:t> a </a:t>
            </a:r>
            <a:r>
              <a:rPr lang="fi-FI" dirty="0" err="1" smtClean="0"/>
              <a:t>christmas</a:t>
            </a:r>
            <a:r>
              <a:rPr lang="fi-FI" dirty="0" smtClean="0"/>
              <a:t> </a:t>
            </a:r>
            <a:r>
              <a:rPr lang="fi-FI" dirty="0" err="1" smtClean="0"/>
              <a:t>tree</a:t>
            </a:r>
            <a:r>
              <a:rPr lang="fi-FI" dirty="0" smtClean="0"/>
              <a:t>.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big</a:t>
            </a:r>
            <a:r>
              <a:rPr lang="fi-FI" dirty="0" smtClean="0"/>
              <a:t> </a:t>
            </a:r>
            <a:r>
              <a:rPr lang="fi-FI" dirty="0" err="1" smtClean="0"/>
              <a:t>dinner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families</a:t>
            </a:r>
            <a:r>
              <a:rPr lang="fi-FI" dirty="0"/>
              <a:t> </a:t>
            </a:r>
            <a:r>
              <a:rPr lang="fi-FI" dirty="0" smtClean="0"/>
              <a:t>and open </a:t>
            </a:r>
            <a:r>
              <a:rPr lang="fi-FI" dirty="0" err="1" smtClean="0"/>
              <a:t>up</a:t>
            </a:r>
            <a:r>
              <a:rPr lang="fi-FI" dirty="0" smtClean="0"/>
              <a:t>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presents</a:t>
            </a:r>
            <a:r>
              <a:rPr lang="fi-FI" dirty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it. </a:t>
            </a:r>
            <a:r>
              <a:rPr lang="fi-FI" dirty="0" err="1" smtClean="0"/>
              <a:t>Unlike</a:t>
            </a:r>
            <a:r>
              <a:rPr lang="fi-FI" dirty="0" smtClean="0"/>
              <a:t> in America, </a:t>
            </a:r>
            <a:r>
              <a:rPr lang="fi-FI" dirty="0" err="1" smtClean="0"/>
              <a:t>we</a:t>
            </a:r>
            <a:r>
              <a:rPr lang="fi-FI" dirty="0" smtClean="0"/>
              <a:t> open </a:t>
            </a:r>
            <a:r>
              <a:rPr lang="fi-FI" dirty="0" err="1" smtClean="0"/>
              <a:t>them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night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/>
              <a:t>c</a:t>
            </a:r>
            <a:r>
              <a:rPr lang="fi-FI" dirty="0" err="1" smtClean="0"/>
              <a:t>hristmas</a:t>
            </a:r>
            <a:r>
              <a:rPr lang="fi-FI" dirty="0" smtClean="0"/>
              <a:t>, </a:t>
            </a:r>
            <a:r>
              <a:rPr lang="fi-FI" dirty="0" err="1" smtClean="0"/>
              <a:t>not</a:t>
            </a:r>
            <a:r>
              <a:rPr lang="fi-FI" dirty="0" smtClean="0"/>
              <a:t> on </a:t>
            </a:r>
            <a:r>
              <a:rPr lang="fi-FI" dirty="0" err="1"/>
              <a:t>C</a:t>
            </a:r>
            <a:r>
              <a:rPr lang="fi-FI" dirty="0" err="1" smtClean="0"/>
              <a:t>hristmas</a:t>
            </a:r>
            <a:r>
              <a:rPr lang="fi-FI" dirty="0" smtClean="0"/>
              <a:t> </a:t>
            </a:r>
            <a:r>
              <a:rPr lang="fi-FI" dirty="0" err="1" smtClean="0"/>
              <a:t>morning</a:t>
            </a:r>
            <a:r>
              <a:rPr lang="fi-FI" dirty="0" smtClean="0"/>
              <a:t>. Schools </a:t>
            </a:r>
            <a:r>
              <a:rPr lang="fi-FI" dirty="0" err="1" smtClean="0"/>
              <a:t>usually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</a:t>
            </a:r>
            <a:r>
              <a:rPr lang="fi-FI" dirty="0" err="1" smtClean="0"/>
              <a:t>Christmas</a:t>
            </a:r>
            <a:r>
              <a:rPr lang="fi-FI" dirty="0" smtClean="0"/>
              <a:t> </a:t>
            </a:r>
            <a:r>
              <a:rPr lang="fi-FI" dirty="0" err="1" smtClean="0"/>
              <a:t>celebrations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309028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89</TotalTime>
  <Words>346</Words>
  <Application>Microsoft Office PowerPoint</Application>
  <PresentationFormat>Laajakuva</PresentationFormat>
  <Paragraphs>15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Tiivistymisjuova</vt:lpstr>
      <vt:lpstr>National holidays</vt:lpstr>
      <vt:lpstr>Vappu (May day)</vt:lpstr>
      <vt:lpstr>Juhannus (midsummer day)</vt:lpstr>
      <vt:lpstr>Itsenäisyys päivä (independence day)</vt:lpstr>
      <vt:lpstr>Joulu (christmas)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holidays</dc:title>
  <dc:creator>Malmberg Elina</dc:creator>
  <cp:lastModifiedBy>Lindroos Anna</cp:lastModifiedBy>
  <cp:revision>10</cp:revision>
  <dcterms:created xsi:type="dcterms:W3CDTF">2018-11-05T07:20:08Z</dcterms:created>
  <dcterms:modified xsi:type="dcterms:W3CDTF">2019-01-08T12:10:07Z</dcterms:modified>
</cp:coreProperties>
</file>