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06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14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34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35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73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8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49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815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989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05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32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678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54" r:id="rId6"/>
    <p:sldLayoutId id="2147483750" r:id="rId7"/>
    <p:sldLayoutId id="2147483751" r:id="rId8"/>
    <p:sldLayoutId id="2147483752" r:id="rId9"/>
    <p:sldLayoutId id="2147483753" r:id="rId10"/>
    <p:sldLayoutId id="214748375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119E521-D65C-B430-250C-DED0DC46D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639097"/>
            <a:ext cx="6253317" cy="3686015"/>
          </a:xfrm>
        </p:spPr>
        <p:txBody>
          <a:bodyPr>
            <a:normAutofit/>
          </a:bodyPr>
          <a:lstStyle/>
          <a:p>
            <a:r>
              <a:rPr lang="fi-FI" dirty="0"/>
              <a:t>Treeniä: </a:t>
            </a:r>
            <a:br>
              <a:rPr lang="fi-FI" dirty="0"/>
            </a:br>
            <a:r>
              <a:rPr lang="fi-FI" dirty="0"/>
              <a:t>geneerinen lause ja passiivi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4F3E4D5-90C1-184F-9286-8637DB1340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672739"/>
            <a:ext cx="6269347" cy="1021498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S25</a:t>
            </a:r>
            <a:r>
              <a:rPr lang="fi-FI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31.10.2024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26582C-4BC8-6B12-5C2E-0B40900730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328" r="31287" b="2"/>
          <a:stretch/>
        </p:blipFill>
        <p:spPr>
          <a:xfrm>
            <a:off x="-1" y="1"/>
            <a:ext cx="4635315" cy="685799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7A7CD63-7EC3-44F3-95D0-595C4019F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27754" y="4498925"/>
            <a:ext cx="5636107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15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815C22-22BD-78A0-258C-B1B966049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yhteistä? Mitä erilaista?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CE92F82-1368-2AB7-1898-842A89A6A7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Geneerinen lause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FB94BD-586C-3344-5D39-501F34F0184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i="1" dirty="0">
                <a:highlight>
                  <a:srgbClr val="FFFF00"/>
                </a:highlight>
              </a:rPr>
              <a:t>Kasvissyönnillä </a:t>
            </a:r>
            <a:r>
              <a:rPr lang="fi-FI" b="1" i="1" dirty="0">
                <a:highlight>
                  <a:srgbClr val="FFFF00"/>
                </a:highlight>
              </a:rPr>
              <a:t>(voi) edistää </a:t>
            </a:r>
            <a:r>
              <a:rPr lang="fi-FI" i="1" dirty="0">
                <a:highlight>
                  <a:srgbClr val="FFFF00"/>
                </a:highlight>
              </a:rPr>
              <a:t>luonnon monimuotoisuutta.</a:t>
            </a:r>
          </a:p>
          <a:p>
            <a:r>
              <a:rPr lang="fi-FI" b="1" dirty="0"/>
              <a:t>Asiatyylinen</a:t>
            </a:r>
          </a:p>
          <a:p>
            <a:r>
              <a:rPr lang="fi-FI" b="1" dirty="0"/>
              <a:t>Tekijä voi olla kuka tahansa (nollapersoona).</a:t>
            </a:r>
          </a:p>
          <a:p>
            <a:r>
              <a:rPr lang="fi-FI" b="1" dirty="0"/>
              <a:t>Toiminta epävarmaa tai </a:t>
            </a:r>
            <a:br>
              <a:rPr lang="fi-FI" b="1" dirty="0"/>
            </a:br>
            <a:r>
              <a:rPr lang="fi-FI" b="1" dirty="0"/>
              <a:t>kirjoittajan näkökulma tai mielipide.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22981BD-68B9-CBCA-3571-080FE06EF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passiivi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69B40DF-98F1-A6B8-0F25-8230A377E34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fi-FI" i="1" dirty="0">
                <a:highlight>
                  <a:srgbClr val="FFFF00"/>
                </a:highlight>
              </a:rPr>
              <a:t>Kasvissyönnillä </a:t>
            </a:r>
            <a:r>
              <a:rPr lang="fi-FI" b="1" i="1" dirty="0">
                <a:highlight>
                  <a:srgbClr val="FFFF00"/>
                </a:highlight>
              </a:rPr>
              <a:t>edistetään</a:t>
            </a:r>
            <a:r>
              <a:rPr lang="fi-FI" i="1" dirty="0">
                <a:highlight>
                  <a:srgbClr val="FFFF00"/>
                </a:highlight>
              </a:rPr>
              <a:t> luonnon monimuotoisuutta.</a:t>
            </a:r>
          </a:p>
          <a:p>
            <a:r>
              <a:rPr lang="fi-FI" b="1" dirty="0"/>
              <a:t>Asiatyylinen, etäinen</a:t>
            </a:r>
          </a:p>
          <a:p>
            <a:r>
              <a:rPr lang="fi-FI" b="1" dirty="0"/>
              <a:t>Poistaa lauseesta tekijän.</a:t>
            </a:r>
          </a:p>
          <a:p>
            <a:r>
              <a:rPr lang="fi-FI" b="1" dirty="0"/>
              <a:t>Toiminta varmaa.</a:t>
            </a:r>
          </a:p>
        </p:txBody>
      </p:sp>
    </p:spTree>
    <p:extLst>
      <p:ext uri="{BB962C8B-B14F-4D97-AF65-F5344CB8AC3E}">
        <p14:creationId xmlns:p14="http://schemas.microsoft.com/office/powerpoint/2010/main" val="2165009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0546C412-61AF-615C-CB60-09A446A29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yhteistä? Mitä eroa?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173EAFD5-0D61-23F1-C7B1-037451661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2400" b="1" dirty="0"/>
              <a:t>Geneerinen lause: pääverbi on hän-muodossa, mutta lauseessa ei ole hän-tekijää.</a:t>
            </a:r>
          </a:p>
          <a:p>
            <a:r>
              <a:rPr lang="fi-FI" sz="2400" i="1" dirty="0">
                <a:highlight>
                  <a:srgbClr val="FFFF00"/>
                </a:highlight>
              </a:rPr>
              <a:t>Monia lukiolaisia </a:t>
            </a:r>
            <a:r>
              <a:rPr lang="fi-FI" sz="2400" b="1" i="1" dirty="0">
                <a:highlight>
                  <a:srgbClr val="FFFF00"/>
                </a:highlight>
              </a:rPr>
              <a:t>väsyttää </a:t>
            </a:r>
            <a:r>
              <a:rPr lang="fi-FI" sz="2400" i="1" dirty="0">
                <a:highlight>
                  <a:srgbClr val="FFFF00"/>
                </a:highlight>
              </a:rPr>
              <a:t>ja</a:t>
            </a:r>
            <a:r>
              <a:rPr lang="fi-FI" sz="2400" b="1" i="1" dirty="0">
                <a:highlight>
                  <a:srgbClr val="FFFF00"/>
                </a:highlight>
              </a:rPr>
              <a:t> stressaa.</a:t>
            </a:r>
          </a:p>
          <a:p>
            <a:r>
              <a:rPr lang="fi-FI" sz="2400" i="1" dirty="0">
                <a:highlight>
                  <a:srgbClr val="FFFF00"/>
                </a:highlight>
              </a:rPr>
              <a:t>Tunneilla </a:t>
            </a:r>
            <a:r>
              <a:rPr lang="fi-FI" sz="2400" b="1" i="1" dirty="0">
                <a:highlight>
                  <a:srgbClr val="FFFF00"/>
                </a:highlight>
              </a:rPr>
              <a:t>näkee</a:t>
            </a:r>
            <a:r>
              <a:rPr lang="fi-FI" sz="2400" i="1" dirty="0">
                <a:highlight>
                  <a:srgbClr val="FFFF00"/>
                </a:highlight>
              </a:rPr>
              <a:t>, mihin vastuuton koulutuspolitiikka on johtanut.</a:t>
            </a:r>
          </a:p>
          <a:p>
            <a:endParaRPr lang="fi-FI" sz="2400" dirty="0"/>
          </a:p>
          <a:p>
            <a:r>
              <a:rPr lang="fi-FI" sz="2400" b="1" dirty="0"/>
              <a:t>Passiivivirkkeessä pääverbi on passiivimuotoinen eikä siellä ole tekijää lainkaan.</a:t>
            </a:r>
          </a:p>
          <a:p>
            <a:r>
              <a:rPr lang="fi-FI" sz="2400" i="1" dirty="0">
                <a:highlight>
                  <a:srgbClr val="FFFF00"/>
                </a:highlight>
              </a:rPr>
              <a:t>Lukiossa</a:t>
            </a:r>
            <a:r>
              <a:rPr lang="fi-FI" sz="2400" b="1" i="1" dirty="0">
                <a:highlight>
                  <a:srgbClr val="FFFF00"/>
                </a:highlight>
              </a:rPr>
              <a:t> väsytään </a:t>
            </a:r>
            <a:r>
              <a:rPr lang="fi-FI" sz="2400" i="1" dirty="0">
                <a:highlight>
                  <a:srgbClr val="FFFF00"/>
                </a:highlight>
              </a:rPr>
              <a:t>ja </a:t>
            </a:r>
            <a:r>
              <a:rPr lang="fi-FI" sz="2400" b="1" i="1" dirty="0">
                <a:highlight>
                  <a:srgbClr val="FFFF00"/>
                </a:highlight>
              </a:rPr>
              <a:t>stressataan</a:t>
            </a:r>
            <a:r>
              <a:rPr lang="fi-FI" sz="2400" i="1" dirty="0">
                <a:highlight>
                  <a:srgbClr val="FFFF00"/>
                </a:highlight>
              </a:rPr>
              <a:t>.</a:t>
            </a:r>
          </a:p>
          <a:p>
            <a:r>
              <a:rPr lang="fi-FI" sz="2400" i="1" dirty="0">
                <a:highlight>
                  <a:srgbClr val="FFFF00"/>
                </a:highlight>
              </a:rPr>
              <a:t>Tunneilla </a:t>
            </a:r>
            <a:r>
              <a:rPr lang="fi-FI" sz="2400" b="1" i="1" dirty="0">
                <a:highlight>
                  <a:srgbClr val="FFFF00"/>
                </a:highlight>
              </a:rPr>
              <a:t>nähdään</a:t>
            </a:r>
            <a:r>
              <a:rPr lang="fi-FI" sz="2400" i="1" dirty="0">
                <a:highlight>
                  <a:srgbClr val="FFFF00"/>
                </a:highlight>
              </a:rPr>
              <a:t> vastuuttoman koulutuspolitiikan tulokset.</a:t>
            </a:r>
          </a:p>
        </p:txBody>
      </p:sp>
    </p:spTree>
    <p:extLst>
      <p:ext uri="{BB962C8B-B14F-4D97-AF65-F5344CB8AC3E}">
        <p14:creationId xmlns:p14="http://schemas.microsoft.com/office/powerpoint/2010/main" val="166694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FE1B2C-7BC1-4AE2-9A50-2A4A70A9D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7E8244A-2C81-4C0E-A929-3EC8EFF35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58724" y="457200"/>
            <a:ext cx="11274552" cy="59436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F072918-8D65-3301-5ECD-239A4572F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749" y="963997"/>
            <a:ext cx="3787457" cy="4938361"/>
          </a:xfrm>
        </p:spPr>
        <p:txBody>
          <a:bodyPr anchor="ctr">
            <a:normAutofit/>
          </a:bodyPr>
          <a:lstStyle/>
          <a:p>
            <a:pPr algn="r"/>
            <a:r>
              <a:rPr lang="fi-FI" dirty="0"/>
              <a:t>Laadi kymmenen virkkeen pituinen kannanotto</a:t>
            </a:r>
            <a:endParaRPr lang="fi-FI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1974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87557D-3595-FD29-0F26-361719827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1798" y="963507"/>
            <a:ext cx="5968181" cy="4938851"/>
          </a:xfrm>
        </p:spPr>
        <p:txBody>
          <a:bodyPr anchor="ctr">
            <a:normAutofit/>
          </a:bodyPr>
          <a:lstStyle/>
          <a:p>
            <a:r>
              <a:rPr lang="fi-FI" sz="2800" dirty="0"/>
              <a:t>Ota kantaa </a:t>
            </a:r>
            <a:br>
              <a:rPr lang="fi-FI" sz="2800" dirty="0"/>
            </a:br>
            <a:r>
              <a:rPr lang="fi-FI" sz="2800" dirty="0"/>
              <a:t>lukiolaisten jaksamiseen ja hyvinvointiin.</a:t>
            </a:r>
          </a:p>
          <a:p>
            <a:r>
              <a:rPr lang="fi-FI" sz="2800" dirty="0"/>
              <a:t>Kannanoton pituus on kymmenen virkettä, joista viisi sisältää geneerisen lauseen ja toiset viisi passiivin.</a:t>
            </a:r>
          </a:p>
        </p:txBody>
      </p:sp>
    </p:spTree>
    <p:extLst>
      <p:ext uri="{BB962C8B-B14F-4D97-AF65-F5344CB8AC3E}">
        <p14:creationId xmlns:p14="http://schemas.microsoft.com/office/powerpoint/2010/main" val="1838623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RightStep">
      <a:dk1>
        <a:srgbClr val="000000"/>
      </a:dk1>
      <a:lt1>
        <a:srgbClr val="FFFFFF"/>
      </a:lt1>
      <a:dk2>
        <a:srgbClr val="2C3A21"/>
      </a:dk2>
      <a:lt2>
        <a:srgbClr val="E2E6E8"/>
      </a:lt2>
      <a:accent1>
        <a:srgbClr val="C79783"/>
      </a:accent1>
      <a:accent2>
        <a:srgbClr val="B3A06E"/>
      </a:accent2>
      <a:accent3>
        <a:srgbClr val="9EA573"/>
      </a:accent3>
      <a:accent4>
        <a:srgbClr val="88AD6A"/>
      </a:accent4>
      <a:accent5>
        <a:srgbClr val="79B077"/>
      </a:accent5>
      <a:accent6>
        <a:srgbClr val="6BAF85"/>
      </a:accent6>
      <a:hlink>
        <a:srgbClr val="5E899C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143</Words>
  <Application>Microsoft Office PowerPoint</Application>
  <PresentationFormat>Laajakuva</PresentationFormat>
  <Paragraphs>24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Calibri</vt:lpstr>
      <vt:lpstr>Georgia Pro Cond Light</vt:lpstr>
      <vt:lpstr>Speak Pro</vt:lpstr>
      <vt:lpstr>RetrospectVTI</vt:lpstr>
      <vt:lpstr>Treeniä:  geneerinen lause ja passiivi</vt:lpstr>
      <vt:lpstr>Mitä yhteistä? Mitä erilaista?</vt:lpstr>
      <vt:lpstr>Mitä yhteistä? Mitä eroa?</vt:lpstr>
      <vt:lpstr>Laadi kymmenen virkkeen pituinen kannanotto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Kyllönen Sallamaari</dc:creator>
  <cp:lastModifiedBy>Kyllönen Sallamaari</cp:lastModifiedBy>
  <cp:revision>1</cp:revision>
  <dcterms:created xsi:type="dcterms:W3CDTF">2024-10-31T09:42:17Z</dcterms:created>
  <dcterms:modified xsi:type="dcterms:W3CDTF">2024-10-31T14:41:41Z</dcterms:modified>
</cp:coreProperties>
</file>