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57" r:id="rId7"/>
    <p:sldId id="258" r:id="rId8"/>
    <p:sldId id="260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010513-17F0-6118-244A-5C93ECBB4542}" v="1" dt="2024-10-24T08:11:46.3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fi-FI" sz="10600"/>
              <a:t>Kuvankäsittely PowerPointissa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B54F721-B187-922E-7067-7E6C64446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pPr marL="914400" indent="-914400">
              <a:buAutoNum type="arabicPeriod"/>
            </a:pPr>
            <a:r>
              <a:rPr lang="fi-FI" sz="5400"/>
              <a:t>Ota kuva ja tuo se PowerPointiin</a:t>
            </a:r>
            <a:endParaRPr lang="fi-FI"/>
          </a:p>
        </p:txBody>
      </p:sp>
      <p:pic>
        <p:nvPicPr>
          <p:cNvPr id="5" name="Kuva 4" descr="Kuva, joka sisältää kohteen Koirarotu, lemmikki, terrieri, koira&#10;&#10;Kuvaus luotu automaattisesti">
            <a:extLst>
              <a:ext uri="{FF2B5EF4-FFF2-40B4-BE49-F238E27FC236}">
                <a16:creationId xmlns:a16="http://schemas.microsoft.com/office/drawing/2014/main" id="{EEE7F509-C1C1-DC97-65D5-74C2B2734E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4808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69BBF9-E39E-FE77-CD3A-805B7B72A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/>
              <a:t>Ottakaa </a:t>
            </a:r>
            <a:r>
              <a:rPr lang="fi-FI" err="1"/>
              <a:t>pädillä</a:t>
            </a:r>
            <a:r>
              <a:rPr lang="fi-FI"/>
              <a:t> kuva valitsemastanne henkilöstä/porukasta ja tallentakaa se PowerPoint-esitykseenne. </a:t>
            </a:r>
          </a:p>
          <a:p>
            <a:r>
              <a:rPr lang="fi-FI"/>
              <a:t>Jos se ei suoraan onnistu, kuvan voi tallentaa ensin </a:t>
            </a:r>
            <a:r>
              <a:rPr lang="fi-FI" err="1"/>
              <a:t>Pedanettiin</a:t>
            </a:r>
            <a:r>
              <a:rPr lang="fi-FI"/>
              <a:t> -&gt; läppärille -&gt; PowerPoint -&gt; Lisää -&gt; Kuva -&gt; Tämä laite -&gt; Hae kuva koneelta.</a:t>
            </a:r>
          </a:p>
          <a:p>
            <a:r>
              <a:rPr lang="fi-FI"/>
              <a:t>Varsinainen kuvan muokkaus kannattaa tehdä läppärillä.</a:t>
            </a:r>
          </a:p>
        </p:txBody>
      </p:sp>
    </p:spTree>
    <p:extLst>
      <p:ext uri="{BB962C8B-B14F-4D97-AF65-F5344CB8AC3E}">
        <p14:creationId xmlns:p14="http://schemas.microsoft.com/office/powerpoint/2010/main" val="3730506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11C323-1DD4-5B0F-06E8-2F98E4F10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0435"/>
            <a:ext cx="6495394" cy="2021873"/>
          </a:xfrm>
        </p:spPr>
        <p:txBody>
          <a:bodyPr>
            <a:normAutofit fontScale="90000"/>
          </a:bodyPr>
          <a:lstStyle/>
          <a:p>
            <a:r>
              <a:rPr lang="fi-FI"/>
              <a:t>2. Valitse taustakuva netistä ja tuo se PowerPointiin samalle sivulle toisen kuvan kanssa.</a:t>
            </a:r>
            <a:br>
              <a:rPr lang="fi-FI"/>
            </a:br>
            <a:endParaRPr lang="fi-FI"/>
          </a:p>
        </p:txBody>
      </p:sp>
      <p:pic>
        <p:nvPicPr>
          <p:cNvPr id="4" name="Sisällön paikkamerkki 3" descr="Eiffel-torni">
            <a:extLst>
              <a:ext uri="{FF2B5EF4-FFF2-40B4-BE49-F238E27FC236}">
                <a16:creationId xmlns:a16="http://schemas.microsoft.com/office/drawing/2014/main" id="{4B2CEAC0-D344-A07A-8008-F1811BEA77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62095" y="-520"/>
            <a:ext cx="4527225" cy="6860627"/>
          </a:xfrm>
        </p:spPr>
      </p:pic>
      <p:pic>
        <p:nvPicPr>
          <p:cNvPr id="6" name="Kuva 5" descr="Kuva, joka sisältää kohteen Koirarotu, lemmikki, terrieri, koira&#10;&#10;Kuvaus luotu automaattisesti">
            <a:extLst>
              <a:ext uri="{FF2B5EF4-FFF2-40B4-BE49-F238E27FC236}">
                <a16:creationId xmlns:a16="http://schemas.microsoft.com/office/drawing/2014/main" id="{E35D164F-06B4-9497-4860-331BB614F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364" y="2704162"/>
            <a:ext cx="2380265" cy="4180490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E54C66DF-CEF5-6630-4B0C-AF0645F9AD35}"/>
              </a:ext>
            </a:extLst>
          </p:cNvPr>
          <p:cNvSpPr txBox="1"/>
          <p:nvPr/>
        </p:nvSpPr>
        <p:spPr>
          <a:xfrm>
            <a:off x="425280" y="2543892"/>
            <a:ext cx="4529958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fi-FI" sz="2800"/>
              <a:t>Suurenna taustakuva sopivan kokoiseksi.</a:t>
            </a:r>
            <a:endParaRPr lang="fi-FI"/>
          </a:p>
          <a:p>
            <a:pPr marL="457200" indent="-457200">
              <a:buFont typeface="Arial"/>
              <a:buChar char="•"/>
            </a:pPr>
            <a:r>
              <a:rPr lang="fi-FI" sz="2800"/>
              <a:t>Klikkaa toinen kuva "aktiiviseksi" niin, että sen ympärille ilmestyvät valkoiset pisteet.</a:t>
            </a:r>
          </a:p>
          <a:p>
            <a:pPr marL="457200" indent="-457200">
              <a:buFont typeface="Arial"/>
              <a:buChar char="•"/>
            </a:pPr>
            <a:r>
              <a:rPr lang="fi-FI" sz="2800"/>
              <a:t>Klikkaa yläpalkista vasemmalta "Poista taustakuva".</a:t>
            </a:r>
          </a:p>
          <a:p>
            <a:endParaRPr lang="fi-FI" sz="2800"/>
          </a:p>
        </p:txBody>
      </p:sp>
    </p:spTree>
    <p:extLst>
      <p:ext uri="{BB962C8B-B14F-4D97-AF65-F5344CB8AC3E}">
        <p14:creationId xmlns:p14="http://schemas.microsoft.com/office/powerpoint/2010/main" val="349620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8568DA-C86A-9502-2439-32659AC21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3. Yhdistä kuvat.</a:t>
            </a:r>
          </a:p>
        </p:txBody>
      </p:sp>
      <p:pic>
        <p:nvPicPr>
          <p:cNvPr id="4" name="Sisällön paikkamerkki 3" descr="Eiffel-torni">
            <a:extLst>
              <a:ext uri="{FF2B5EF4-FFF2-40B4-BE49-F238E27FC236}">
                <a16:creationId xmlns:a16="http://schemas.microsoft.com/office/drawing/2014/main" id="{E72798E2-D99E-2415-D711-A0724E222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62095" y="-520"/>
            <a:ext cx="4527225" cy="6860627"/>
          </a:xfrm>
        </p:spPr>
      </p:pic>
      <p:pic>
        <p:nvPicPr>
          <p:cNvPr id="5" name="Kuva 4" descr="Kuva, joka sisältää kohteen Koirarotu, lemmikki, terrieri, koira&#10;&#10;Kuvaus luotu automaattisesti">
            <a:extLst>
              <a:ext uri="{FF2B5EF4-FFF2-40B4-BE49-F238E27FC236}">
                <a16:creationId xmlns:a16="http://schemas.microsoft.com/office/drawing/2014/main" id="{E27ACDB1-14E2-4105-F1E1-E2C365B9DB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01160" y="4009891"/>
            <a:ext cx="1591016" cy="2845288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A45234B6-91ED-0479-8E7B-4A0C429CBE54}"/>
              </a:ext>
            </a:extLst>
          </p:cNvPr>
          <p:cNvSpPr txBox="1"/>
          <p:nvPr/>
        </p:nvSpPr>
        <p:spPr>
          <a:xfrm>
            <a:off x="733777" y="1721555"/>
            <a:ext cx="617219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i-FI" sz="2800"/>
              <a:t>Yhdistä kuvat ja zoomaa ne tarvittaessa sopivan kokoisiksi.</a:t>
            </a:r>
          </a:p>
        </p:txBody>
      </p:sp>
      <p:pic>
        <p:nvPicPr>
          <p:cNvPr id="6" name="Kuva 5" descr="Kuva, joka sisältää kohteen Koirarotu, lemmikki, terrieri, koira&#10;&#10;Kuvaus luotu automaattisesti">
            <a:extLst>
              <a:ext uri="{FF2B5EF4-FFF2-40B4-BE49-F238E27FC236}">
                <a16:creationId xmlns:a16="http://schemas.microsoft.com/office/drawing/2014/main" id="{72AA6309-C1FC-6BA1-E974-804BCAE42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79" y="2890837"/>
            <a:ext cx="1820687" cy="3249437"/>
          </a:xfrm>
          <a:prstGeom prst="rect">
            <a:avLst/>
          </a:prstGeom>
        </p:spPr>
      </p:pic>
      <p:sp>
        <p:nvSpPr>
          <p:cNvPr id="8" name="Nuoli: Oikea 7">
            <a:extLst>
              <a:ext uri="{FF2B5EF4-FFF2-40B4-BE49-F238E27FC236}">
                <a16:creationId xmlns:a16="http://schemas.microsoft.com/office/drawing/2014/main" id="{7EAECCA5-44CF-A20A-057D-6CE78B15F0D4}"/>
              </a:ext>
            </a:extLst>
          </p:cNvPr>
          <p:cNvSpPr/>
          <p:nvPr/>
        </p:nvSpPr>
        <p:spPr>
          <a:xfrm>
            <a:off x="3047025" y="4416777"/>
            <a:ext cx="952133" cy="73425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Nuoli: Oikea 8">
            <a:extLst>
              <a:ext uri="{FF2B5EF4-FFF2-40B4-BE49-F238E27FC236}">
                <a16:creationId xmlns:a16="http://schemas.microsoft.com/office/drawing/2014/main" id="{B98935EB-9E7B-2222-2300-DB3093E41CF8}"/>
              </a:ext>
            </a:extLst>
          </p:cNvPr>
          <p:cNvSpPr/>
          <p:nvPr/>
        </p:nvSpPr>
        <p:spPr>
          <a:xfrm>
            <a:off x="6436611" y="4416777"/>
            <a:ext cx="952133" cy="73425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 descr="Kuva, joka sisältää kohteen Koirarotu, lemmikki, terrieri, koira&#10;&#10;Kuvaus luotu automaattisesti">
            <a:extLst>
              <a:ext uri="{FF2B5EF4-FFF2-40B4-BE49-F238E27FC236}">
                <a16:creationId xmlns:a16="http://schemas.microsoft.com/office/drawing/2014/main" id="{EFB1C3E7-1915-C583-98C4-AB31B8160D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4517" y="2890837"/>
            <a:ext cx="1820687" cy="324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60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AA623F-4432-1DF5-7137-D078333BE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 descr="Inside a Plane">
            <a:extLst>
              <a:ext uri="{FF2B5EF4-FFF2-40B4-BE49-F238E27FC236}">
                <a16:creationId xmlns:a16="http://schemas.microsoft.com/office/drawing/2014/main" id="{62CB587A-BA26-8CB1-B5BC-81A0C81E65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836" y="5292"/>
            <a:ext cx="12199672" cy="6849004"/>
          </a:xfrm>
        </p:spPr>
      </p:pic>
      <p:pic>
        <p:nvPicPr>
          <p:cNvPr id="5" name="Kuva 4" descr="Kuva, joka sisältää kohteen lemmikki, Koirarotu, terrieri, nisäkäs&#10;&#10;Kuvaus luotu automaattisesti">
            <a:extLst>
              <a:ext uri="{FF2B5EF4-FFF2-40B4-BE49-F238E27FC236}">
                <a16:creationId xmlns:a16="http://schemas.microsoft.com/office/drawing/2014/main" id="{32E926E0-5FF1-D4FA-2AB1-8724E6D0B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32728" y="4052711"/>
            <a:ext cx="2140656" cy="2943578"/>
          </a:xfrm>
          <a:prstGeom prst="rect">
            <a:avLst/>
          </a:prstGeom>
        </p:spPr>
      </p:pic>
      <p:pic>
        <p:nvPicPr>
          <p:cNvPr id="6" name="Kuva 5" descr="Skip Hop Zoo Little Kid Luggage, Dog - For Moms">
            <a:extLst>
              <a:ext uri="{FF2B5EF4-FFF2-40B4-BE49-F238E27FC236}">
                <a16:creationId xmlns:a16="http://schemas.microsoft.com/office/drawing/2014/main" id="{1D46E2B4-4A06-A231-5225-5B4A9D9239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1956" y="4117622"/>
            <a:ext cx="2743200" cy="2743200"/>
          </a:xfrm>
          <a:prstGeom prst="rect">
            <a:avLst/>
          </a:prstGeom>
        </p:spPr>
      </p:pic>
      <p:pic>
        <p:nvPicPr>
          <p:cNvPr id="7" name="Kuva 6" descr="Metal Eiffel Tower Paris France Souvenir, 15-inch, Gold - Walmart.com">
            <a:extLst>
              <a:ext uri="{FF2B5EF4-FFF2-40B4-BE49-F238E27FC236}">
                <a16:creationId xmlns:a16="http://schemas.microsoft.com/office/drawing/2014/main" id="{A37B0B80-4E11-AD8F-DD32-0C4EAC6C79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7400" y="4117622"/>
            <a:ext cx="2743200" cy="2743200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3F4EC243-2A3E-ADD9-57CF-7B1CAD434961}"/>
              </a:ext>
            </a:extLst>
          </p:cNvPr>
          <p:cNvSpPr txBox="1"/>
          <p:nvPr/>
        </p:nvSpPr>
        <p:spPr>
          <a:xfrm>
            <a:off x="2060222" y="1030111"/>
            <a:ext cx="8500532" cy="1077218"/>
          </a:xfrm>
          <a:prstGeom prst="rect">
            <a:avLst/>
          </a:prstGeom>
          <a:solidFill>
            <a:srgbClr val="92D05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i-FI" sz="3200"/>
              <a:t>Käytä mielikuvitusta! </a:t>
            </a:r>
            <a:endParaRPr lang="fi-FI"/>
          </a:p>
          <a:p>
            <a:pPr algn="ctr"/>
            <a:r>
              <a:rPr lang="fi-FI" sz="3200"/>
              <a:t>Tässä projektissa kuvanmuokkaus on sallittua!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1016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C5C51450DC292428F700ECD066D663B" ma:contentTypeVersion="18" ma:contentTypeDescription="Luo uusi asiakirja." ma:contentTypeScope="" ma:versionID="810da8a6e43796b9cd443dd14fbf77e9">
  <xsd:schema xmlns:xsd="http://www.w3.org/2001/XMLSchema" xmlns:xs="http://www.w3.org/2001/XMLSchema" xmlns:p="http://schemas.microsoft.com/office/2006/metadata/properties" xmlns:ns2="4d4d421b-b4d3-468b-a9e4-59f5e6f875c5" xmlns:ns3="f86328d0-64f3-4071-98fe-a419545daba0" targetNamespace="http://schemas.microsoft.com/office/2006/metadata/properties" ma:root="true" ma:fieldsID="8e1953b992f77a848dcf97abebcfb0d9" ns2:_="" ns3:_="">
    <xsd:import namespace="4d4d421b-b4d3-468b-a9e4-59f5e6f875c5"/>
    <xsd:import namespace="f86328d0-64f3-4071-98fe-a419545dab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4d421b-b4d3-468b-a9e4-59f5e6f875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c832eb66-61b8-4d85-aedd-df2f883ef5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6328d0-64f3-4071-98fe-a419545daba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56a3903-8c8f-4275-a779-c3e9dcb4d0af}" ma:internalName="TaxCatchAll" ma:showField="CatchAllData" ma:web="f86328d0-64f3-4071-98fe-a419545dab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86328d0-64f3-4071-98fe-a419545daba0">
      <UserInfo>
        <DisplayName/>
        <AccountId xsi:nil="true"/>
        <AccountType/>
      </UserInfo>
    </SharedWithUsers>
    <lcf76f155ced4ddcb4097134ff3c332f xmlns="4d4d421b-b4d3-468b-a9e4-59f5e6f875c5">
      <Terms xmlns="http://schemas.microsoft.com/office/infopath/2007/PartnerControls"/>
    </lcf76f155ced4ddcb4097134ff3c332f>
    <TaxCatchAll xmlns="f86328d0-64f3-4071-98fe-a419545daba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FFE4B7-A536-41C6-A526-2D0E3634BD1D}">
  <ds:schemaRefs>
    <ds:schemaRef ds:uri="4d4d421b-b4d3-468b-a9e4-59f5e6f875c5"/>
    <ds:schemaRef ds:uri="f86328d0-64f3-4071-98fe-a419545daba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4A400D2-8A8D-4EBF-BF62-82151244B9E3}">
  <ds:schemaRefs>
    <ds:schemaRef ds:uri="4d4d421b-b4d3-468b-a9e4-59f5e6f875c5"/>
    <ds:schemaRef ds:uri="f86328d0-64f3-4071-98fe-a419545daba0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DA3336B-1A6B-490A-90FB-B74194C067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Laajakuva</PresentationFormat>
  <Slides>5</Slides>
  <Notes>0</Notes>
  <HiddenSlides>0</HiddenSlide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6" baseType="lpstr">
      <vt:lpstr>Office-teema</vt:lpstr>
      <vt:lpstr>Kuvankäsittely PowerPointissa</vt:lpstr>
      <vt:lpstr>Ota kuva ja tuo se PowerPointiin</vt:lpstr>
      <vt:lpstr>2. Valitse taustakuva netistä ja tuo se PowerPointiin samalle sivulle toisen kuvan kanssa. </vt:lpstr>
      <vt:lpstr>3. Yhdistä kuvat.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2</cp:revision>
  <dcterms:created xsi:type="dcterms:W3CDTF">2024-09-26T15:12:27Z</dcterms:created>
  <dcterms:modified xsi:type="dcterms:W3CDTF">2026-03-19T11:45:54Z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0x010100BC5C51450DC292428F700ECD066D663B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