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F39359-86AE-42AA-85E5-F63C3C1E9D26}" v="556" dt="2023-12-02T11:28:41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THL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Calibri"/>
                <a:cs typeface="Calibri"/>
              </a:rPr>
              <a:t>Kouluterveyskyselyn tulokset </a:t>
            </a:r>
          </a:p>
          <a:p>
            <a:r>
              <a:rPr lang="fi-FI" dirty="0">
                <a:ea typeface="Calibri"/>
                <a:cs typeface="Calibri"/>
              </a:rPr>
              <a:t>2023 </a:t>
            </a:r>
          </a:p>
          <a:p>
            <a:r>
              <a:rPr lang="fi-FI" dirty="0">
                <a:ea typeface="Calibri"/>
                <a:cs typeface="Calibri"/>
              </a:rPr>
              <a:t>Alapitkä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7CC224-66AA-E0C6-69C8-5732686A3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Viisi myönteisintä Alapitkän  tulosta 2023 verrattaessa edelliseen </a:t>
            </a:r>
            <a:endParaRPr lang="fi-FI" dirty="0"/>
          </a:p>
        </p:txBody>
      </p:sp>
      <p:pic>
        <p:nvPicPr>
          <p:cNvPr id="4" name="Sisällön paikkamerkki 3" descr="Kuva, joka sisältää kohteen teksti, kuvakaappaus, Samansuuntainen, diagrammi&#10;&#10;Kuvaus luotu automaattisesti">
            <a:extLst>
              <a:ext uri="{FF2B5EF4-FFF2-40B4-BE49-F238E27FC236}">
                <a16:creationId xmlns:a16="http://schemas.microsoft.com/office/drawing/2014/main" id="{2CCF6C60-E19B-B34E-B9B7-4D7CC257D1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0652" y="1825625"/>
            <a:ext cx="8070696" cy="4351338"/>
          </a:xfrm>
        </p:spPr>
      </p:pic>
    </p:spTree>
    <p:extLst>
      <p:ext uri="{BB962C8B-B14F-4D97-AF65-F5344CB8AC3E}">
        <p14:creationId xmlns:p14="http://schemas.microsoft.com/office/powerpoint/2010/main" val="398770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6D14E-2956-A6F3-C0EF-7D9528E0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Viisi myönteisintä Alapitkän tulosta 2023 verrattavissa koko maahan</a:t>
            </a:r>
            <a:endParaRPr lang="fi-FI" dirty="0"/>
          </a:p>
        </p:txBody>
      </p:sp>
      <p:pic>
        <p:nvPicPr>
          <p:cNvPr id="4" name="Sisällön paikkamerkki 3" descr="Kuva, joka sisältää kohteen teksti, kuvakaappaus, Fontti, Samansuuntainen&#10;&#10;Kuvaus luotu automaattisesti">
            <a:extLst>
              <a:ext uri="{FF2B5EF4-FFF2-40B4-BE49-F238E27FC236}">
                <a16:creationId xmlns:a16="http://schemas.microsoft.com/office/drawing/2014/main" id="{CF7F1462-497C-CB63-792E-076DBBE1BE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8080" y="1825625"/>
            <a:ext cx="9015840" cy="4351338"/>
          </a:xfrm>
        </p:spPr>
      </p:pic>
    </p:spTree>
    <p:extLst>
      <p:ext uri="{BB962C8B-B14F-4D97-AF65-F5344CB8AC3E}">
        <p14:creationId xmlns:p14="http://schemas.microsoft.com/office/powerpoint/2010/main" val="4211909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D1BD3B-3FA6-A7D2-C5AE-64663C36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Viisi huolestuttavinta koulukohtaista  tulosta 2023 verrattaessa edelliseen </a:t>
            </a:r>
            <a:endParaRPr lang="fi-FI" dirty="0"/>
          </a:p>
        </p:txBody>
      </p:sp>
      <p:pic>
        <p:nvPicPr>
          <p:cNvPr id="4" name="Sisällön paikkamerkki 3" descr="Kuva, joka sisältää kohteen teksti, kuvakaappaus, numero, Fontti&#10;&#10;Kuvaus luotu automaattisesti">
            <a:extLst>
              <a:ext uri="{FF2B5EF4-FFF2-40B4-BE49-F238E27FC236}">
                <a16:creationId xmlns:a16="http://schemas.microsoft.com/office/drawing/2014/main" id="{67AA035F-7AFC-BBEF-94B4-4B10A9D79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898" y="1825625"/>
            <a:ext cx="7428203" cy="4351338"/>
          </a:xfrm>
        </p:spPr>
      </p:pic>
    </p:spTree>
    <p:extLst>
      <p:ext uri="{BB962C8B-B14F-4D97-AF65-F5344CB8AC3E}">
        <p14:creationId xmlns:p14="http://schemas.microsoft.com/office/powerpoint/2010/main" val="196241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385A6-2270-36C7-5A15-9DDC3B286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Viisi huolestuttavinta koulukohtaista tulosta 2023 verrattaessa koko maahan</a:t>
            </a:r>
            <a:endParaRPr lang="fi-FI" dirty="0"/>
          </a:p>
        </p:txBody>
      </p:sp>
      <p:pic>
        <p:nvPicPr>
          <p:cNvPr id="4" name="Sisällön paikkamerkki 3" descr="Kuva, joka sisältää kohteen teksti, kuvakaappaus, Samansuuntainen, diagrammi&#10;&#10;Kuvaus luotu automaattisesti">
            <a:extLst>
              <a:ext uri="{FF2B5EF4-FFF2-40B4-BE49-F238E27FC236}">
                <a16:creationId xmlns:a16="http://schemas.microsoft.com/office/drawing/2014/main" id="{9BE22CA5-5EF5-8394-EFE2-459B5E6384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5800" y="1825625"/>
            <a:ext cx="6440400" cy="4351338"/>
          </a:xfrm>
        </p:spPr>
      </p:pic>
    </p:spTree>
    <p:extLst>
      <p:ext uri="{BB962C8B-B14F-4D97-AF65-F5344CB8AC3E}">
        <p14:creationId xmlns:p14="http://schemas.microsoft.com/office/powerpoint/2010/main" val="264267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EB3443-7D5C-6A66-4D3E-94E96962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Toimenpiteet/Alapitkä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EAE647-57D5-B08D-369C-D30BBC48A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>
                <a:ea typeface="Calibri"/>
                <a:cs typeface="Calibri"/>
              </a:rPr>
              <a:t>Lisätä edelleen </a:t>
            </a:r>
            <a:r>
              <a:rPr lang="fi-FI" sz="2000" err="1">
                <a:ea typeface="Calibri"/>
                <a:cs typeface="Calibri"/>
              </a:rPr>
              <a:t>KiVa</a:t>
            </a:r>
            <a:r>
              <a:rPr lang="fi-FI" sz="2000" dirty="0">
                <a:ea typeface="Calibri"/>
                <a:cs typeface="Calibri"/>
              </a:rPr>
              <a:t>-koulu-menetelmän läpinäkyvyyttä ja tuoda esille </a:t>
            </a:r>
            <a:r>
              <a:rPr lang="fi-FI" sz="2000" err="1">
                <a:ea typeface="Calibri"/>
                <a:cs typeface="Calibri"/>
              </a:rPr>
              <a:t>KiVa</a:t>
            </a:r>
            <a:r>
              <a:rPr lang="fi-FI" sz="2000" dirty="0">
                <a:ea typeface="Calibri"/>
                <a:cs typeface="Calibri"/>
              </a:rPr>
              <a:t>-tiimille tuotavia asioita oppilaiden tietoisuuteen.</a:t>
            </a:r>
          </a:p>
          <a:p>
            <a:r>
              <a:rPr lang="fi-FI" sz="2000" dirty="0">
                <a:ea typeface="Calibri"/>
                <a:cs typeface="Calibri"/>
              </a:rPr>
              <a:t>Lisätä ymmärrystä, mitä on koulun toimintaan vaikuttaminen. </a:t>
            </a:r>
          </a:p>
          <a:p>
            <a:r>
              <a:rPr lang="fi-FI" sz="2000" dirty="0">
                <a:ea typeface="Calibri"/>
                <a:cs typeface="Calibri"/>
              </a:rPr>
              <a:t>Luokan rauhallisuustulos johtui yhdysluokan muodostamisesta, mikä oli uusi toimintatapa : kaksi pientä luokkaa yhdistettiin. Keskustella oppilaiden kanssa henkilökohtaisesta tilasta ja rauhasta. Käyttää jakotunteja yhdysluokkiin. </a:t>
            </a:r>
          </a:p>
          <a:p>
            <a:r>
              <a:rPr lang="fi-FI" sz="2000">
                <a:ea typeface="Calibri"/>
                <a:cs typeface="Calibri"/>
              </a:rPr>
              <a:t>Korostaa, että luokan työrauha lähtee omasta itsestä ja käytöksestä. </a:t>
            </a:r>
          </a:p>
          <a:p>
            <a:r>
              <a:rPr lang="fi-FI" sz="2000" dirty="0">
                <a:ea typeface="Calibri"/>
                <a:cs typeface="Calibri"/>
              </a:rPr>
              <a:t>Tiedottaa huoltajille aamupalan tärkeydestä, liikunnasta ja  nettiajan seurannasta. Käyttää ulkopuolisia asiantuntijoita kertomassa ko. asioista. </a:t>
            </a:r>
          </a:p>
          <a:p>
            <a:r>
              <a:rPr lang="fi-FI" sz="2000" dirty="0">
                <a:ea typeface="Calibri"/>
                <a:cs typeface="Calibri"/>
              </a:rPr>
              <a:t>Lisätä liikunnallisia ja toiminnallisia tuokioita oppituntien lomaan. </a:t>
            </a:r>
          </a:p>
          <a:p>
            <a:r>
              <a:rPr lang="fi-FI" sz="2000">
                <a:ea typeface="Calibri"/>
                <a:cs typeface="Calibri"/>
              </a:rPr>
              <a:t>Lisätä yhteistyötyötä edelleen oppilashuollon kanssa. </a:t>
            </a:r>
            <a:endParaRPr lang="fi-FI" sz="2000" dirty="0">
              <a:ea typeface="Calibri"/>
              <a:cs typeface="Calibri"/>
            </a:endParaRPr>
          </a:p>
          <a:p>
            <a:endParaRPr lang="fi-FI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fi-FI" dirty="0">
              <a:ea typeface="Calibri"/>
              <a:cs typeface="Calibri"/>
            </a:endParaRPr>
          </a:p>
          <a:p>
            <a:pPr marL="0" indent="0">
              <a:buNone/>
            </a:pPr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532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THL</vt:lpstr>
      <vt:lpstr>Viisi myönteisintä Alapitkän  tulosta 2023 verrattaessa edelliseen </vt:lpstr>
      <vt:lpstr>Viisi myönteisintä Alapitkän tulosta 2023 verrattavissa koko maahan</vt:lpstr>
      <vt:lpstr>Viisi huolestuttavinta koulukohtaista  tulosta 2023 verrattaessa edelliseen </vt:lpstr>
      <vt:lpstr>Viisi huolestuttavinta koulukohtaista tulosta 2023 verrattaessa koko maahan</vt:lpstr>
      <vt:lpstr>Toimenpiteet/Alapitkä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143</cp:revision>
  <dcterms:created xsi:type="dcterms:W3CDTF">2023-12-02T10:36:00Z</dcterms:created>
  <dcterms:modified xsi:type="dcterms:W3CDTF">2023-12-02T11:31:29Z</dcterms:modified>
</cp:coreProperties>
</file>