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4"/>
  </p:sldMasterIdLst>
  <p:sldIdLst>
    <p:sldId id="256" r:id="rId5"/>
    <p:sldId id="258" r:id="rId6"/>
    <p:sldId id="259" r:id="rId7"/>
    <p:sldId id="266" r:id="rId8"/>
    <p:sldId id="270" r:id="rId9"/>
    <p:sldId id="269" r:id="rId10"/>
    <p:sldId id="262" r:id="rId11"/>
    <p:sldId id="272" r:id="rId12"/>
    <p:sldId id="271" r:id="rId13"/>
    <p:sldId id="274" r:id="rId14"/>
    <p:sldId id="273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C47854-4FDC-9674-9E47-C2C45AFDDD5B}" v="48" dt="2025-08-26T06:08:50.6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dgren Suvi Elina" userId="S::elina.vidgren@opedu.kuopio.fi::2d111a92-2c6f-4bcb-8b69-3f14c9e56c77" providerId="AD" clId="Web-{39C51A7B-53C3-7426-087F-C050B5995D83}"/>
    <pc:docChg chg="modSld">
      <pc:chgData name="Vidgren Suvi Elina" userId="S::elina.vidgren@opedu.kuopio.fi::2d111a92-2c6f-4bcb-8b69-3f14c9e56c77" providerId="AD" clId="Web-{39C51A7B-53C3-7426-087F-C050B5995D83}" dt="2025-08-19T11:21:10.989" v="158" actId="20577"/>
      <pc:docMkLst>
        <pc:docMk/>
      </pc:docMkLst>
      <pc:sldChg chg="modSp">
        <pc:chgData name="Vidgren Suvi Elina" userId="S::elina.vidgren@opedu.kuopio.fi::2d111a92-2c6f-4bcb-8b69-3f14c9e56c77" providerId="AD" clId="Web-{39C51A7B-53C3-7426-087F-C050B5995D83}" dt="2025-08-19T05:36:53.501" v="69" actId="20577"/>
        <pc:sldMkLst>
          <pc:docMk/>
          <pc:sldMk cId="2979047513" sldId="262"/>
        </pc:sldMkLst>
        <pc:spChg chg="mod">
          <ac:chgData name="Vidgren Suvi Elina" userId="S::elina.vidgren@opedu.kuopio.fi::2d111a92-2c6f-4bcb-8b69-3f14c9e56c77" providerId="AD" clId="Web-{39C51A7B-53C3-7426-087F-C050B5995D83}" dt="2025-08-19T05:36:53.501" v="69" actId="20577"/>
          <ac:spMkLst>
            <pc:docMk/>
            <pc:sldMk cId="2979047513" sldId="262"/>
            <ac:spMk id="3" creationId="{7D252F50-431A-4827-AB56-378E4213A640}"/>
          </ac:spMkLst>
        </pc:spChg>
      </pc:sldChg>
      <pc:sldChg chg="modSp">
        <pc:chgData name="Vidgren Suvi Elina" userId="S::elina.vidgren@opedu.kuopio.fi::2d111a92-2c6f-4bcb-8b69-3f14c9e56c77" providerId="AD" clId="Web-{39C51A7B-53C3-7426-087F-C050B5995D83}" dt="2025-08-19T05:32:57.294" v="21" actId="20577"/>
        <pc:sldMkLst>
          <pc:docMk/>
          <pc:sldMk cId="390143850" sldId="266"/>
        </pc:sldMkLst>
        <pc:spChg chg="mod">
          <ac:chgData name="Vidgren Suvi Elina" userId="S::elina.vidgren@opedu.kuopio.fi::2d111a92-2c6f-4bcb-8b69-3f14c9e56c77" providerId="AD" clId="Web-{39C51A7B-53C3-7426-087F-C050B5995D83}" dt="2025-08-19T05:32:57.294" v="21" actId="20577"/>
          <ac:spMkLst>
            <pc:docMk/>
            <pc:sldMk cId="390143850" sldId="266"/>
            <ac:spMk id="3" creationId="{C4941E06-CE81-4308-935B-FC772F21C8E2}"/>
          </ac:spMkLst>
        </pc:spChg>
      </pc:sldChg>
      <pc:sldChg chg="modSp">
        <pc:chgData name="Vidgren Suvi Elina" userId="S::elina.vidgren@opedu.kuopio.fi::2d111a92-2c6f-4bcb-8b69-3f14c9e56c77" providerId="AD" clId="Web-{39C51A7B-53C3-7426-087F-C050B5995D83}" dt="2025-08-19T05:36:18.500" v="65" actId="20577"/>
        <pc:sldMkLst>
          <pc:docMk/>
          <pc:sldMk cId="133010016" sldId="269"/>
        </pc:sldMkLst>
        <pc:spChg chg="mod">
          <ac:chgData name="Vidgren Suvi Elina" userId="S::elina.vidgren@opedu.kuopio.fi::2d111a92-2c6f-4bcb-8b69-3f14c9e56c77" providerId="AD" clId="Web-{39C51A7B-53C3-7426-087F-C050B5995D83}" dt="2025-08-19T05:36:18.500" v="65" actId="20577"/>
          <ac:spMkLst>
            <pc:docMk/>
            <pc:sldMk cId="133010016" sldId="269"/>
            <ac:spMk id="3" creationId="{9ECE2C9F-6EB1-43BA-A231-6CAC0D206341}"/>
          </ac:spMkLst>
        </pc:spChg>
      </pc:sldChg>
      <pc:sldChg chg="modSp">
        <pc:chgData name="Vidgren Suvi Elina" userId="S::elina.vidgren@opedu.kuopio.fi::2d111a92-2c6f-4bcb-8b69-3f14c9e56c77" providerId="AD" clId="Web-{39C51A7B-53C3-7426-087F-C050B5995D83}" dt="2025-08-19T05:35:39.968" v="60" actId="20577"/>
        <pc:sldMkLst>
          <pc:docMk/>
          <pc:sldMk cId="981798266" sldId="270"/>
        </pc:sldMkLst>
        <pc:spChg chg="mod">
          <ac:chgData name="Vidgren Suvi Elina" userId="S::elina.vidgren@opedu.kuopio.fi::2d111a92-2c6f-4bcb-8b69-3f14c9e56c77" providerId="AD" clId="Web-{39C51A7B-53C3-7426-087F-C050B5995D83}" dt="2025-08-19T05:35:39.968" v="60" actId="20577"/>
          <ac:spMkLst>
            <pc:docMk/>
            <pc:sldMk cId="981798266" sldId="270"/>
            <ac:spMk id="3" creationId="{72C3FFC0-5436-561D-6B2B-A9FCAD6A1940}"/>
          </ac:spMkLst>
        </pc:spChg>
      </pc:sldChg>
      <pc:sldChg chg="modSp">
        <pc:chgData name="Vidgren Suvi Elina" userId="S::elina.vidgren@opedu.kuopio.fi::2d111a92-2c6f-4bcb-8b69-3f14c9e56c77" providerId="AD" clId="Web-{39C51A7B-53C3-7426-087F-C050B5995D83}" dt="2025-08-19T11:21:10.989" v="158" actId="20577"/>
        <pc:sldMkLst>
          <pc:docMk/>
          <pc:sldMk cId="2320283272" sldId="272"/>
        </pc:sldMkLst>
        <pc:spChg chg="mod">
          <ac:chgData name="Vidgren Suvi Elina" userId="S::elina.vidgren@opedu.kuopio.fi::2d111a92-2c6f-4bcb-8b69-3f14c9e56c77" providerId="AD" clId="Web-{39C51A7B-53C3-7426-087F-C050B5995D83}" dt="2025-08-19T11:21:10.989" v="158" actId="20577"/>
          <ac:spMkLst>
            <pc:docMk/>
            <pc:sldMk cId="2320283272" sldId="272"/>
            <ac:spMk id="3" creationId="{7D252F50-431A-4827-AB56-378E4213A640}"/>
          </ac:spMkLst>
        </pc:spChg>
      </pc:sldChg>
    </pc:docChg>
  </pc:docChgLst>
  <pc:docChgLst>
    <pc:chgData name="Vidgren Suvi Elina" userId="S::elina.vidgren@opedu.kuopio.fi::2d111a92-2c6f-4bcb-8b69-3f14c9e56c77" providerId="AD" clId="Web-{516FEAFF-04B7-92C0-91C1-420525D67FE2}"/>
    <pc:docChg chg="modSld">
      <pc:chgData name="Vidgren Suvi Elina" userId="S::elina.vidgren@opedu.kuopio.fi::2d111a92-2c6f-4bcb-8b69-3f14c9e56c77" providerId="AD" clId="Web-{516FEAFF-04B7-92C0-91C1-420525D67FE2}" dt="2024-08-27T13:15:59.074" v="2" actId="20577"/>
      <pc:docMkLst>
        <pc:docMk/>
      </pc:docMkLst>
      <pc:sldChg chg="modSp">
        <pc:chgData name="Vidgren Suvi Elina" userId="S::elina.vidgren@opedu.kuopio.fi::2d111a92-2c6f-4bcb-8b69-3f14c9e56c77" providerId="AD" clId="Web-{516FEAFF-04B7-92C0-91C1-420525D67FE2}" dt="2024-08-27T13:15:59.074" v="2" actId="20577"/>
        <pc:sldMkLst>
          <pc:docMk/>
          <pc:sldMk cId="1459742179" sldId="256"/>
        </pc:sldMkLst>
      </pc:sldChg>
    </pc:docChg>
  </pc:docChgLst>
  <pc:docChgLst>
    <pc:chgData name="Vidgren Suvi Elina" userId="S::elina.vidgren@opedu.kuopio.fi::2d111a92-2c6f-4bcb-8b69-3f14c9e56c77" providerId="AD" clId="Web-{9FA9DE05-17EC-3191-B1F4-A6B0EE73E5F9}"/>
    <pc:docChg chg="delSld modSld">
      <pc:chgData name="Vidgren Suvi Elina" userId="S::elina.vidgren@opedu.kuopio.fi::2d111a92-2c6f-4bcb-8b69-3f14c9e56c77" providerId="AD" clId="Web-{9FA9DE05-17EC-3191-B1F4-A6B0EE73E5F9}" dt="2025-08-12T12:36:37.651" v="183" actId="20577"/>
      <pc:docMkLst>
        <pc:docMk/>
      </pc:docMkLst>
      <pc:sldChg chg="modSp">
        <pc:chgData name="Vidgren Suvi Elina" userId="S::elina.vidgren@opedu.kuopio.fi::2d111a92-2c6f-4bcb-8b69-3f14c9e56c77" providerId="AD" clId="Web-{9FA9DE05-17EC-3191-B1F4-A6B0EE73E5F9}" dt="2025-08-12T12:28:44.379" v="2" actId="20577"/>
        <pc:sldMkLst>
          <pc:docMk/>
          <pc:sldMk cId="1459742179" sldId="256"/>
        </pc:sldMkLst>
        <pc:spChg chg="mod">
          <ac:chgData name="Vidgren Suvi Elina" userId="S::elina.vidgren@opedu.kuopio.fi::2d111a92-2c6f-4bcb-8b69-3f14c9e56c77" providerId="AD" clId="Web-{9FA9DE05-17EC-3191-B1F4-A6B0EE73E5F9}" dt="2025-08-12T12:28:44.379" v="2" actId="20577"/>
          <ac:spMkLst>
            <pc:docMk/>
            <pc:sldMk cId="1459742179" sldId="256"/>
            <ac:spMk id="3" creationId="{B2526291-0424-4688-A24C-A2F34A4626A4}"/>
          </ac:spMkLst>
        </pc:spChg>
      </pc:sldChg>
      <pc:sldChg chg="modSp">
        <pc:chgData name="Vidgren Suvi Elina" userId="S::elina.vidgren@opedu.kuopio.fi::2d111a92-2c6f-4bcb-8b69-3f14c9e56c77" providerId="AD" clId="Web-{9FA9DE05-17EC-3191-B1F4-A6B0EE73E5F9}" dt="2025-08-12T12:30:03.600" v="33" actId="20577"/>
        <pc:sldMkLst>
          <pc:docMk/>
          <pc:sldMk cId="1556543139" sldId="258"/>
        </pc:sldMkLst>
        <pc:spChg chg="mod">
          <ac:chgData name="Vidgren Suvi Elina" userId="S::elina.vidgren@opedu.kuopio.fi::2d111a92-2c6f-4bcb-8b69-3f14c9e56c77" providerId="AD" clId="Web-{9FA9DE05-17EC-3191-B1F4-A6B0EE73E5F9}" dt="2025-08-12T12:30:03.600" v="33" actId="20577"/>
          <ac:spMkLst>
            <pc:docMk/>
            <pc:sldMk cId="1556543139" sldId="258"/>
            <ac:spMk id="2" creationId="{F03AAF29-A1CC-4C6B-8A54-286B84EADB73}"/>
          </ac:spMkLst>
        </pc:spChg>
        <pc:spChg chg="mod">
          <ac:chgData name="Vidgren Suvi Elina" userId="S::elina.vidgren@opedu.kuopio.fi::2d111a92-2c6f-4bcb-8b69-3f14c9e56c77" providerId="AD" clId="Web-{9FA9DE05-17EC-3191-B1F4-A6B0EE73E5F9}" dt="2025-08-12T12:29:54.303" v="31" actId="20577"/>
          <ac:spMkLst>
            <pc:docMk/>
            <pc:sldMk cId="1556543139" sldId="258"/>
            <ac:spMk id="3" creationId="{DC021C9F-4D32-4E7D-B015-2A39D9F5E419}"/>
          </ac:spMkLst>
        </pc:spChg>
      </pc:sldChg>
      <pc:sldChg chg="modSp">
        <pc:chgData name="Vidgren Suvi Elina" userId="S::elina.vidgren@opedu.kuopio.fi::2d111a92-2c6f-4bcb-8b69-3f14c9e56c77" providerId="AD" clId="Web-{9FA9DE05-17EC-3191-B1F4-A6B0EE73E5F9}" dt="2025-08-12T12:30:57.882" v="38" actId="20577"/>
        <pc:sldMkLst>
          <pc:docMk/>
          <pc:sldMk cId="3102295708" sldId="259"/>
        </pc:sldMkLst>
        <pc:spChg chg="mod">
          <ac:chgData name="Vidgren Suvi Elina" userId="S::elina.vidgren@opedu.kuopio.fi::2d111a92-2c6f-4bcb-8b69-3f14c9e56c77" providerId="AD" clId="Web-{9FA9DE05-17EC-3191-B1F4-A6B0EE73E5F9}" dt="2025-08-12T12:30:57.882" v="38" actId="20577"/>
          <ac:spMkLst>
            <pc:docMk/>
            <pc:sldMk cId="3102295708" sldId="259"/>
            <ac:spMk id="3" creationId="{7909A354-7C66-4E98-90CC-E32CBCDAE33B}"/>
          </ac:spMkLst>
        </pc:spChg>
      </pc:sldChg>
      <pc:sldChg chg="modSp">
        <pc:chgData name="Vidgren Suvi Elina" userId="S::elina.vidgren@opedu.kuopio.fi::2d111a92-2c6f-4bcb-8b69-3f14c9e56c77" providerId="AD" clId="Web-{9FA9DE05-17EC-3191-B1F4-A6B0EE73E5F9}" dt="2025-08-12T12:34:08.322" v="117" actId="20577"/>
        <pc:sldMkLst>
          <pc:docMk/>
          <pc:sldMk cId="2979047513" sldId="262"/>
        </pc:sldMkLst>
        <pc:spChg chg="mod">
          <ac:chgData name="Vidgren Suvi Elina" userId="S::elina.vidgren@opedu.kuopio.fi::2d111a92-2c6f-4bcb-8b69-3f14c9e56c77" providerId="AD" clId="Web-{9FA9DE05-17EC-3191-B1F4-A6B0EE73E5F9}" dt="2025-08-12T12:34:08.322" v="117" actId="20577"/>
          <ac:spMkLst>
            <pc:docMk/>
            <pc:sldMk cId="2979047513" sldId="262"/>
            <ac:spMk id="3" creationId="{7D252F50-431A-4827-AB56-378E4213A640}"/>
          </ac:spMkLst>
        </pc:spChg>
      </pc:sldChg>
      <pc:sldChg chg="modSp">
        <pc:chgData name="Vidgren Suvi Elina" userId="S::elina.vidgren@opedu.kuopio.fi::2d111a92-2c6f-4bcb-8b69-3f14c9e56c77" providerId="AD" clId="Web-{9FA9DE05-17EC-3191-B1F4-A6B0EE73E5F9}" dt="2025-08-12T12:31:31.117" v="54" actId="20577"/>
        <pc:sldMkLst>
          <pc:docMk/>
          <pc:sldMk cId="390143850" sldId="266"/>
        </pc:sldMkLst>
        <pc:spChg chg="mod">
          <ac:chgData name="Vidgren Suvi Elina" userId="S::elina.vidgren@opedu.kuopio.fi::2d111a92-2c6f-4bcb-8b69-3f14c9e56c77" providerId="AD" clId="Web-{9FA9DE05-17EC-3191-B1F4-A6B0EE73E5F9}" dt="2025-08-12T12:31:31.117" v="54" actId="20577"/>
          <ac:spMkLst>
            <pc:docMk/>
            <pc:sldMk cId="390143850" sldId="266"/>
            <ac:spMk id="3" creationId="{C4941E06-CE81-4308-935B-FC772F21C8E2}"/>
          </ac:spMkLst>
        </pc:spChg>
      </pc:sldChg>
      <pc:sldChg chg="modSp">
        <pc:chgData name="Vidgren Suvi Elina" userId="S::elina.vidgren@opedu.kuopio.fi::2d111a92-2c6f-4bcb-8b69-3f14c9e56c77" providerId="AD" clId="Web-{9FA9DE05-17EC-3191-B1F4-A6B0EE73E5F9}" dt="2025-08-12T12:33:01.634" v="102" actId="20577"/>
        <pc:sldMkLst>
          <pc:docMk/>
          <pc:sldMk cId="133010016" sldId="269"/>
        </pc:sldMkLst>
        <pc:spChg chg="mod">
          <ac:chgData name="Vidgren Suvi Elina" userId="S::elina.vidgren@opedu.kuopio.fi::2d111a92-2c6f-4bcb-8b69-3f14c9e56c77" providerId="AD" clId="Web-{9FA9DE05-17EC-3191-B1F4-A6B0EE73E5F9}" dt="2025-08-12T12:33:01.634" v="102" actId="20577"/>
          <ac:spMkLst>
            <pc:docMk/>
            <pc:sldMk cId="133010016" sldId="269"/>
            <ac:spMk id="3" creationId="{9ECE2C9F-6EB1-43BA-A231-6CAC0D206341}"/>
          </ac:spMkLst>
        </pc:spChg>
      </pc:sldChg>
      <pc:sldChg chg="modSp">
        <pc:chgData name="Vidgren Suvi Elina" userId="S::elina.vidgren@opedu.kuopio.fi::2d111a92-2c6f-4bcb-8b69-3f14c9e56c77" providerId="AD" clId="Web-{9FA9DE05-17EC-3191-B1F4-A6B0EE73E5F9}" dt="2025-08-12T12:32:09.742" v="75" actId="20577"/>
        <pc:sldMkLst>
          <pc:docMk/>
          <pc:sldMk cId="981798266" sldId="270"/>
        </pc:sldMkLst>
        <pc:spChg chg="mod">
          <ac:chgData name="Vidgren Suvi Elina" userId="S::elina.vidgren@opedu.kuopio.fi::2d111a92-2c6f-4bcb-8b69-3f14c9e56c77" providerId="AD" clId="Web-{9FA9DE05-17EC-3191-B1F4-A6B0EE73E5F9}" dt="2025-08-12T12:32:09.742" v="75" actId="20577"/>
          <ac:spMkLst>
            <pc:docMk/>
            <pc:sldMk cId="981798266" sldId="270"/>
            <ac:spMk id="3" creationId="{72C3FFC0-5436-561D-6B2B-A9FCAD6A1940}"/>
          </ac:spMkLst>
        </pc:spChg>
      </pc:sldChg>
      <pc:sldChg chg="modSp">
        <pc:chgData name="Vidgren Suvi Elina" userId="S::elina.vidgren@opedu.kuopio.fi::2d111a92-2c6f-4bcb-8b69-3f14c9e56c77" providerId="AD" clId="Web-{9FA9DE05-17EC-3191-B1F4-A6B0EE73E5F9}" dt="2025-08-12T12:36:37.651" v="183" actId="20577"/>
        <pc:sldMkLst>
          <pc:docMk/>
          <pc:sldMk cId="3081434325" sldId="271"/>
        </pc:sldMkLst>
        <pc:spChg chg="mod">
          <ac:chgData name="Vidgren Suvi Elina" userId="S::elina.vidgren@opedu.kuopio.fi::2d111a92-2c6f-4bcb-8b69-3f14c9e56c77" providerId="AD" clId="Web-{9FA9DE05-17EC-3191-B1F4-A6B0EE73E5F9}" dt="2025-08-12T12:36:37.651" v="183" actId="20577"/>
          <ac:spMkLst>
            <pc:docMk/>
            <pc:sldMk cId="3081434325" sldId="271"/>
            <ac:spMk id="3" creationId="{BA013D05-D6C2-4DF2-84A6-93170A38EDDC}"/>
          </ac:spMkLst>
        </pc:spChg>
      </pc:sldChg>
      <pc:sldChg chg="modSp">
        <pc:chgData name="Vidgren Suvi Elina" userId="S::elina.vidgren@opedu.kuopio.fi::2d111a92-2c6f-4bcb-8b69-3f14c9e56c77" providerId="AD" clId="Web-{9FA9DE05-17EC-3191-B1F4-A6B0EE73E5F9}" dt="2025-08-12T12:36:14.729" v="172" actId="20577"/>
        <pc:sldMkLst>
          <pc:docMk/>
          <pc:sldMk cId="2320283272" sldId="272"/>
        </pc:sldMkLst>
        <pc:spChg chg="mod">
          <ac:chgData name="Vidgren Suvi Elina" userId="S::elina.vidgren@opedu.kuopio.fi::2d111a92-2c6f-4bcb-8b69-3f14c9e56c77" providerId="AD" clId="Web-{9FA9DE05-17EC-3191-B1F4-A6B0EE73E5F9}" dt="2025-08-12T12:36:14.729" v="172" actId="20577"/>
          <ac:spMkLst>
            <pc:docMk/>
            <pc:sldMk cId="2320283272" sldId="272"/>
            <ac:spMk id="3" creationId="{7D252F50-431A-4827-AB56-378E4213A640}"/>
          </ac:spMkLst>
        </pc:spChg>
      </pc:sldChg>
      <pc:sldChg chg="del">
        <pc:chgData name="Vidgren Suvi Elina" userId="S::elina.vidgren@opedu.kuopio.fi::2d111a92-2c6f-4bcb-8b69-3f14c9e56c77" providerId="AD" clId="Web-{9FA9DE05-17EC-3191-B1F4-A6B0EE73E5F9}" dt="2025-08-12T12:33:15.931" v="103"/>
        <pc:sldMkLst>
          <pc:docMk/>
          <pc:sldMk cId="4075454463" sldId="274"/>
        </pc:sldMkLst>
      </pc:sldChg>
    </pc:docChg>
  </pc:docChgLst>
  <pc:docChgLst>
    <pc:chgData name="Vidgren Suvi Elina" userId="S::elina.vidgren@opedu.kuopio.fi::2d111a92-2c6f-4bcb-8b69-3f14c9e56c77" providerId="AD" clId="Web-{90C47854-4FDC-9674-9E47-C2C45AFDDD5B}"/>
    <pc:docChg chg="delSld modSld">
      <pc:chgData name="Vidgren Suvi Elina" userId="S::elina.vidgren@opedu.kuopio.fi::2d111a92-2c6f-4bcb-8b69-3f14c9e56c77" providerId="AD" clId="Web-{90C47854-4FDC-9674-9E47-C2C45AFDDD5B}" dt="2025-08-26T06:08:50.680" v="51" actId="20577"/>
      <pc:docMkLst>
        <pc:docMk/>
      </pc:docMkLst>
      <pc:sldChg chg="del">
        <pc:chgData name="Vidgren Suvi Elina" userId="S::elina.vidgren@opedu.kuopio.fi::2d111a92-2c6f-4bcb-8b69-3f14c9e56c77" providerId="AD" clId="Web-{90C47854-4FDC-9674-9E47-C2C45AFDDD5B}" dt="2025-08-26T06:06:15.944" v="13"/>
        <pc:sldMkLst>
          <pc:docMk/>
          <pc:sldMk cId="2096177238" sldId="261"/>
        </pc:sldMkLst>
      </pc:sldChg>
      <pc:sldChg chg="modSp">
        <pc:chgData name="Vidgren Suvi Elina" userId="S::elina.vidgren@opedu.kuopio.fi::2d111a92-2c6f-4bcb-8b69-3f14c9e56c77" providerId="AD" clId="Web-{90C47854-4FDC-9674-9E47-C2C45AFDDD5B}" dt="2025-08-26T06:08:01.695" v="30" actId="20577"/>
        <pc:sldMkLst>
          <pc:docMk/>
          <pc:sldMk cId="2979047513" sldId="262"/>
        </pc:sldMkLst>
        <pc:spChg chg="mod">
          <ac:chgData name="Vidgren Suvi Elina" userId="S::elina.vidgren@opedu.kuopio.fi::2d111a92-2c6f-4bcb-8b69-3f14c9e56c77" providerId="AD" clId="Web-{90C47854-4FDC-9674-9E47-C2C45AFDDD5B}" dt="2025-08-26T06:08:01.695" v="30" actId="20577"/>
          <ac:spMkLst>
            <pc:docMk/>
            <pc:sldMk cId="2979047513" sldId="262"/>
            <ac:spMk id="3" creationId="{7D252F50-431A-4827-AB56-378E4213A640}"/>
          </ac:spMkLst>
        </pc:spChg>
      </pc:sldChg>
      <pc:sldChg chg="del">
        <pc:chgData name="Vidgren Suvi Elina" userId="S::elina.vidgren@opedu.kuopio.fi::2d111a92-2c6f-4bcb-8b69-3f14c9e56c77" providerId="AD" clId="Web-{90C47854-4FDC-9674-9E47-C2C45AFDDD5B}" dt="2025-08-26T06:06:15.944" v="12"/>
        <pc:sldMkLst>
          <pc:docMk/>
          <pc:sldMk cId="1945584355" sldId="263"/>
        </pc:sldMkLst>
      </pc:sldChg>
      <pc:sldChg chg="del">
        <pc:chgData name="Vidgren Suvi Elina" userId="S::elina.vidgren@opedu.kuopio.fi::2d111a92-2c6f-4bcb-8b69-3f14c9e56c77" providerId="AD" clId="Web-{90C47854-4FDC-9674-9E47-C2C45AFDDD5B}" dt="2025-08-26T06:06:15.944" v="11"/>
        <pc:sldMkLst>
          <pc:docMk/>
          <pc:sldMk cId="653795799" sldId="264"/>
        </pc:sldMkLst>
      </pc:sldChg>
      <pc:sldChg chg="del">
        <pc:chgData name="Vidgren Suvi Elina" userId="S::elina.vidgren@opedu.kuopio.fi::2d111a92-2c6f-4bcb-8b69-3f14c9e56c77" providerId="AD" clId="Web-{90C47854-4FDC-9674-9E47-C2C45AFDDD5B}" dt="2025-08-26T06:06:15.929" v="8"/>
        <pc:sldMkLst>
          <pc:docMk/>
          <pc:sldMk cId="3811393020" sldId="265"/>
        </pc:sldMkLst>
      </pc:sldChg>
      <pc:sldChg chg="del">
        <pc:chgData name="Vidgren Suvi Elina" userId="S::elina.vidgren@opedu.kuopio.fi::2d111a92-2c6f-4bcb-8b69-3f14c9e56c77" providerId="AD" clId="Web-{90C47854-4FDC-9674-9E47-C2C45AFDDD5B}" dt="2025-08-26T06:06:15.944" v="10"/>
        <pc:sldMkLst>
          <pc:docMk/>
          <pc:sldMk cId="1949397041" sldId="267"/>
        </pc:sldMkLst>
      </pc:sldChg>
      <pc:sldChg chg="del">
        <pc:chgData name="Vidgren Suvi Elina" userId="S::elina.vidgren@opedu.kuopio.fi::2d111a92-2c6f-4bcb-8b69-3f14c9e56c77" providerId="AD" clId="Web-{90C47854-4FDC-9674-9E47-C2C45AFDDD5B}" dt="2025-08-26T06:06:15.929" v="9"/>
        <pc:sldMkLst>
          <pc:docMk/>
          <pc:sldMk cId="2255416776" sldId="268"/>
        </pc:sldMkLst>
      </pc:sldChg>
      <pc:sldChg chg="modSp">
        <pc:chgData name="Vidgren Suvi Elina" userId="S::elina.vidgren@opedu.kuopio.fi::2d111a92-2c6f-4bcb-8b69-3f14c9e56c77" providerId="AD" clId="Web-{90C47854-4FDC-9674-9E47-C2C45AFDDD5B}" dt="2025-08-26T06:08:50.680" v="51" actId="20577"/>
        <pc:sldMkLst>
          <pc:docMk/>
          <pc:sldMk cId="2320283272" sldId="272"/>
        </pc:sldMkLst>
        <pc:spChg chg="mod">
          <ac:chgData name="Vidgren Suvi Elina" userId="S::elina.vidgren@opedu.kuopio.fi::2d111a92-2c6f-4bcb-8b69-3f14c9e56c77" providerId="AD" clId="Web-{90C47854-4FDC-9674-9E47-C2C45AFDDD5B}" dt="2025-08-26T06:08:50.680" v="51" actId="20577"/>
          <ac:spMkLst>
            <pc:docMk/>
            <pc:sldMk cId="2320283272" sldId="272"/>
            <ac:spMk id="3" creationId="{7D252F50-431A-4827-AB56-378E4213A640}"/>
          </ac:spMkLst>
        </pc:spChg>
      </pc:sldChg>
      <pc:sldChg chg="modSp">
        <pc:chgData name="Vidgren Suvi Elina" userId="S::elina.vidgren@opedu.kuopio.fi::2d111a92-2c6f-4bcb-8b69-3f14c9e56c77" providerId="AD" clId="Web-{90C47854-4FDC-9674-9E47-C2C45AFDDD5B}" dt="2025-08-26T06:05:55.335" v="7" actId="20577"/>
        <pc:sldMkLst>
          <pc:docMk/>
          <pc:sldMk cId="3374495661" sldId="274"/>
        </pc:sldMkLst>
        <pc:spChg chg="mod">
          <ac:chgData name="Vidgren Suvi Elina" userId="S::elina.vidgren@opedu.kuopio.fi::2d111a92-2c6f-4bcb-8b69-3f14c9e56c77" providerId="AD" clId="Web-{90C47854-4FDC-9674-9E47-C2C45AFDDD5B}" dt="2025-08-26T06:05:55.335" v="7" actId="20577"/>
          <ac:spMkLst>
            <pc:docMk/>
            <pc:sldMk cId="3374495661" sldId="274"/>
            <ac:spMk id="2" creationId="{2926FE91-F2C3-FECD-0807-966485FF49AD}"/>
          </ac:spMkLst>
        </pc:spChg>
      </pc:sldChg>
    </pc:docChg>
  </pc:docChgLst>
  <pc:docChgLst>
    <pc:chgData name="Vidgren Suvi Elina" userId="S::elina.vidgren@opedu.kuopio.fi::2d111a92-2c6f-4bcb-8b69-3f14c9e56c77" providerId="AD" clId="Web-{4425E5F8-FA6C-17F6-7C85-968C06543BE6}"/>
    <pc:docChg chg="modSld">
      <pc:chgData name="Vidgren Suvi Elina" userId="S::elina.vidgren@opedu.kuopio.fi::2d111a92-2c6f-4bcb-8b69-3f14c9e56c77" providerId="AD" clId="Web-{4425E5F8-FA6C-17F6-7C85-968C06543BE6}" dt="2023-09-01T11:16:59.978" v="39" actId="20577"/>
      <pc:docMkLst>
        <pc:docMk/>
      </pc:docMkLst>
      <pc:sldChg chg="modSp">
        <pc:chgData name="Vidgren Suvi Elina" userId="S::elina.vidgren@opedu.kuopio.fi::2d111a92-2c6f-4bcb-8b69-3f14c9e56c77" providerId="AD" clId="Web-{4425E5F8-FA6C-17F6-7C85-968C06543BE6}" dt="2023-09-01T11:16:59.978" v="39" actId="20577"/>
        <pc:sldMkLst>
          <pc:docMk/>
          <pc:sldMk cId="2979047513" sldId="262"/>
        </pc:sldMkLst>
      </pc:sldChg>
      <pc:sldChg chg="modSp">
        <pc:chgData name="Vidgren Suvi Elina" userId="S::elina.vidgren@opedu.kuopio.fi::2d111a92-2c6f-4bcb-8b69-3f14c9e56c77" providerId="AD" clId="Web-{4425E5F8-FA6C-17F6-7C85-968C06543BE6}" dt="2023-09-01T11:16:39.134" v="27" actId="20577"/>
        <pc:sldMkLst>
          <pc:docMk/>
          <pc:sldMk cId="133010016" sldId="269"/>
        </pc:sldMkLst>
      </pc:sldChg>
    </pc:docChg>
  </pc:docChgLst>
  <pc:docChgLst>
    <pc:chgData name="Vidgren Suvi Elina" userId="S::elina.vidgren@opedu.kuopio.fi::2d111a92-2c6f-4bcb-8b69-3f14c9e56c77" providerId="AD" clId="Web-{2678FC00-A42C-42B8-86CA-1843C81EEBE9}"/>
    <pc:docChg chg="addSld delSld modSld sldOrd">
      <pc:chgData name="Vidgren Suvi Elina" userId="S::elina.vidgren@opedu.kuopio.fi::2d111a92-2c6f-4bcb-8b69-3f14c9e56c77" providerId="AD" clId="Web-{2678FC00-A42C-42B8-86CA-1843C81EEBE9}" dt="2023-08-27T18:49:51.517" v="851"/>
      <pc:docMkLst>
        <pc:docMk/>
      </pc:docMkLst>
      <pc:sldChg chg="modSp">
        <pc:chgData name="Vidgren Suvi Elina" userId="S::elina.vidgren@opedu.kuopio.fi::2d111a92-2c6f-4bcb-8b69-3f14c9e56c77" providerId="AD" clId="Web-{2678FC00-A42C-42B8-86CA-1843C81EEBE9}" dt="2023-08-27T18:48:01.359" v="849" actId="20577"/>
        <pc:sldMkLst>
          <pc:docMk/>
          <pc:sldMk cId="1459742179" sldId="256"/>
        </pc:sldMkLst>
      </pc:sldChg>
      <pc:sldChg chg="add del">
        <pc:chgData name="Vidgren Suvi Elina" userId="S::elina.vidgren@opedu.kuopio.fi::2d111a92-2c6f-4bcb-8b69-3f14c9e56c77" providerId="AD" clId="Web-{2678FC00-A42C-42B8-86CA-1843C81EEBE9}" dt="2023-08-27T17:22:26.588" v="175"/>
        <pc:sldMkLst>
          <pc:docMk/>
          <pc:sldMk cId="89219025" sldId="257"/>
        </pc:sldMkLst>
      </pc:sldChg>
      <pc:sldChg chg="modSp">
        <pc:chgData name="Vidgren Suvi Elina" userId="S::elina.vidgren@opedu.kuopio.fi::2d111a92-2c6f-4bcb-8b69-3f14c9e56c77" providerId="AD" clId="Web-{2678FC00-A42C-42B8-86CA-1843C81EEBE9}" dt="2023-08-27T17:16:17.684" v="84" actId="20577"/>
        <pc:sldMkLst>
          <pc:docMk/>
          <pc:sldMk cId="1556543139" sldId="258"/>
        </pc:sldMkLst>
      </pc:sldChg>
      <pc:sldChg chg="ord">
        <pc:chgData name="Vidgren Suvi Elina" userId="S::elina.vidgren@opedu.kuopio.fi::2d111a92-2c6f-4bcb-8b69-3f14c9e56c77" providerId="AD" clId="Web-{2678FC00-A42C-42B8-86CA-1843C81EEBE9}" dt="2023-08-27T17:16:57.716" v="87"/>
        <pc:sldMkLst>
          <pc:docMk/>
          <pc:sldMk cId="3102295708" sldId="259"/>
        </pc:sldMkLst>
      </pc:sldChg>
      <pc:sldChg chg="modSp del">
        <pc:chgData name="Vidgren Suvi Elina" userId="S::elina.vidgren@opedu.kuopio.fi::2d111a92-2c6f-4bcb-8b69-3f14c9e56c77" providerId="AD" clId="Web-{2678FC00-A42C-42B8-86CA-1843C81EEBE9}" dt="2023-08-27T18:49:51.517" v="851"/>
        <pc:sldMkLst>
          <pc:docMk/>
          <pc:sldMk cId="3330244557" sldId="260"/>
        </pc:sldMkLst>
      </pc:sldChg>
      <pc:sldChg chg="modSp">
        <pc:chgData name="Vidgren Suvi Elina" userId="S::elina.vidgren@opedu.kuopio.fi::2d111a92-2c6f-4bcb-8b69-3f14c9e56c77" providerId="AD" clId="Web-{2678FC00-A42C-42B8-86CA-1843C81EEBE9}" dt="2023-08-27T17:22:09.525" v="172" actId="20577"/>
        <pc:sldMkLst>
          <pc:docMk/>
          <pc:sldMk cId="2096177238" sldId="261"/>
        </pc:sldMkLst>
      </pc:sldChg>
      <pc:sldChg chg="modSp">
        <pc:chgData name="Vidgren Suvi Elina" userId="S::elina.vidgren@opedu.kuopio.fi::2d111a92-2c6f-4bcb-8b69-3f14c9e56c77" providerId="AD" clId="Web-{2678FC00-A42C-42B8-86CA-1843C81EEBE9}" dt="2023-08-27T17:48:34.226" v="761" actId="20577"/>
        <pc:sldMkLst>
          <pc:docMk/>
          <pc:sldMk cId="2979047513" sldId="262"/>
        </pc:sldMkLst>
      </pc:sldChg>
      <pc:sldChg chg="delSp modSp">
        <pc:chgData name="Vidgren Suvi Elina" userId="S::elina.vidgren@opedu.kuopio.fi::2d111a92-2c6f-4bcb-8b69-3f14c9e56c77" providerId="AD" clId="Web-{2678FC00-A42C-42B8-86CA-1843C81EEBE9}" dt="2023-08-27T17:31:44.705" v="329" actId="20577"/>
        <pc:sldMkLst>
          <pc:docMk/>
          <pc:sldMk cId="1945584355" sldId="263"/>
        </pc:sldMkLst>
      </pc:sldChg>
      <pc:sldChg chg="modSp">
        <pc:chgData name="Vidgren Suvi Elina" userId="S::elina.vidgren@opedu.kuopio.fi::2d111a92-2c6f-4bcb-8b69-3f14c9e56c77" providerId="AD" clId="Web-{2678FC00-A42C-42B8-86CA-1843C81EEBE9}" dt="2023-08-27T17:49:55.837" v="790" actId="20577"/>
        <pc:sldMkLst>
          <pc:docMk/>
          <pc:sldMk cId="653795799" sldId="264"/>
        </pc:sldMkLst>
      </pc:sldChg>
      <pc:sldChg chg="ord">
        <pc:chgData name="Vidgren Suvi Elina" userId="S::elina.vidgren@opedu.kuopio.fi::2d111a92-2c6f-4bcb-8b69-3f14c9e56c77" providerId="AD" clId="Web-{2678FC00-A42C-42B8-86CA-1843C81EEBE9}" dt="2023-08-27T17:44:10.519" v="604"/>
        <pc:sldMkLst>
          <pc:docMk/>
          <pc:sldMk cId="3811393020" sldId="265"/>
        </pc:sldMkLst>
      </pc:sldChg>
      <pc:sldChg chg="modSp">
        <pc:chgData name="Vidgren Suvi Elina" userId="S::elina.vidgren@opedu.kuopio.fi::2d111a92-2c6f-4bcb-8b69-3f14c9e56c77" providerId="AD" clId="Web-{2678FC00-A42C-42B8-86CA-1843C81EEBE9}" dt="2023-08-27T17:43:11.878" v="603" actId="20577"/>
        <pc:sldMkLst>
          <pc:docMk/>
          <pc:sldMk cId="390143850" sldId="266"/>
        </pc:sldMkLst>
      </pc:sldChg>
      <pc:sldChg chg="modSp">
        <pc:chgData name="Vidgren Suvi Elina" userId="S::elina.vidgren@opedu.kuopio.fi::2d111a92-2c6f-4bcb-8b69-3f14c9e56c77" providerId="AD" clId="Web-{2678FC00-A42C-42B8-86CA-1843C81EEBE9}" dt="2023-08-27T17:30:18.970" v="312" actId="20577"/>
        <pc:sldMkLst>
          <pc:docMk/>
          <pc:sldMk cId="1949397041" sldId="267"/>
        </pc:sldMkLst>
      </pc:sldChg>
      <pc:sldChg chg="addSp delSp modSp ord">
        <pc:chgData name="Vidgren Suvi Elina" userId="S::elina.vidgren@opedu.kuopio.fi::2d111a92-2c6f-4bcb-8b69-3f14c9e56c77" providerId="AD" clId="Web-{2678FC00-A42C-42B8-86CA-1843C81EEBE9}" dt="2023-08-27T18:49:36.517" v="850"/>
        <pc:sldMkLst>
          <pc:docMk/>
          <pc:sldMk cId="2255416776" sldId="268"/>
        </pc:sldMkLst>
      </pc:sldChg>
      <pc:sldChg chg="modSp ord">
        <pc:chgData name="Vidgren Suvi Elina" userId="S::elina.vidgren@opedu.kuopio.fi::2d111a92-2c6f-4bcb-8b69-3f14c9e56c77" providerId="AD" clId="Web-{2678FC00-A42C-42B8-86CA-1843C81EEBE9}" dt="2023-08-27T17:53:05.652" v="811" actId="20577"/>
        <pc:sldMkLst>
          <pc:docMk/>
          <pc:sldMk cId="133010016" sldId="269"/>
        </pc:sldMkLst>
      </pc:sldChg>
      <pc:sldChg chg="modSp">
        <pc:chgData name="Vidgren Suvi Elina" userId="S::elina.vidgren@opedu.kuopio.fi::2d111a92-2c6f-4bcb-8b69-3f14c9e56c77" providerId="AD" clId="Web-{2678FC00-A42C-42B8-86CA-1843C81EEBE9}" dt="2023-08-27T17:40:53.298" v="547" actId="20577"/>
        <pc:sldMkLst>
          <pc:docMk/>
          <pc:sldMk cId="981798266" sldId="270"/>
        </pc:sldMkLst>
      </pc:sldChg>
      <pc:sldChg chg="add replId">
        <pc:chgData name="Vidgren Suvi Elina" userId="S::elina.vidgren@opedu.kuopio.fi::2d111a92-2c6f-4bcb-8b69-3f14c9e56c77" providerId="AD" clId="Web-{2678FC00-A42C-42B8-86CA-1843C81EEBE9}" dt="2023-08-27T17:53:13.902" v="812"/>
        <pc:sldMkLst>
          <pc:docMk/>
          <pc:sldMk cId="3081434325" sldId="271"/>
        </pc:sldMkLst>
      </pc:sldChg>
      <pc:sldChg chg="new del">
        <pc:chgData name="Vidgren Suvi Elina" userId="S::elina.vidgren@opedu.kuopio.fi::2d111a92-2c6f-4bcb-8b69-3f14c9e56c77" providerId="AD" clId="Web-{2678FC00-A42C-42B8-86CA-1843C81EEBE9}" dt="2023-08-27T17:31:06.408" v="318"/>
        <pc:sldMkLst>
          <pc:docMk/>
          <pc:sldMk cId="3978059178" sldId="271"/>
        </pc:sldMkLst>
      </pc:sldChg>
    </pc:docChg>
  </pc:docChgLst>
  <pc:docChgLst>
    <pc:chgData name="Vidgren Suvi Elina" userId="S::elina.vidgren@opedu.kuopio.fi::2d111a92-2c6f-4bcb-8b69-3f14c9e56c77" providerId="AD" clId="Web-{1C6C215F-46F4-AEEB-5E83-6FA1351A9AC5}"/>
    <pc:docChg chg="modSld">
      <pc:chgData name="Vidgren Suvi Elina" userId="S::elina.vidgren@opedu.kuopio.fi::2d111a92-2c6f-4bcb-8b69-3f14c9e56c77" providerId="AD" clId="Web-{1C6C215F-46F4-AEEB-5E83-6FA1351A9AC5}" dt="2022-09-04T18:44:52.524" v="160" actId="20577"/>
      <pc:docMkLst>
        <pc:docMk/>
      </pc:docMkLst>
      <pc:sldChg chg="modSp">
        <pc:chgData name="Vidgren Suvi Elina" userId="S::elina.vidgren@opedu.kuopio.fi::2d111a92-2c6f-4bcb-8b69-3f14c9e56c77" providerId="AD" clId="Web-{1C6C215F-46F4-AEEB-5E83-6FA1351A9AC5}" dt="2022-09-04T18:40:34.021" v="76" actId="20577"/>
        <pc:sldMkLst>
          <pc:docMk/>
          <pc:sldMk cId="3330244557" sldId="260"/>
        </pc:sldMkLst>
      </pc:sldChg>
      <pc:sldChg chg="modSp">
        <pc:chgData name="Vidgren Suvi Elina" userId="S::elina.vidgren@opedu.kuopio.fi::2d111a92-2c6f-4bcb-8b69-3f14c9e56c77" providerId="AD" clId="Web-{1C6C215F-46F4-AEEB-5E83-6FA1351A9AC5}" dt="2022-09-04T18:44:52.524" v="160" actId="20577"/>
        <pc:sldMkLst>
          <pc:docMk/>
          <pc:sldMk cId="3811393020" sldId="265"/>
        </pc:sldMkLst>
      </pc:sldChg>
      <pc:sldChg chg="modSp">
        <pc:chgData name="Vidgren Suvi Elina" userId="S::elina.vidgren@opedu.kuopio.fi::2d111a92-2c6f-4bcb-8b69-3f14c9e56c77" providerId="AD" clId="Web-{1C6C215F-46F4-AEEB-5E83-6FA1351A9AC5}" dt="2022-09-04T18:40:07.333" v="73" actId="20577"/>
        <pc:sldMkLst>
          <pc:docMk/>
          <pc:sldMk cId="1949397041" sldId="267"/>
        </pc:sldMkLst>
      </pc:sldChg>
      <pc:sldChg chg="modSp">
        <pc:chgData name="Vidgren Suvi Elina" userId="S::elina.vidgren@opedu.kuopio.fi::2d111a92-2c6f-4bcb-8b69-3f14c9e56c77" providerId="AD" clId="Web-{1C6C215F-46F4-AEEB-5E83-6FA1351A9AC5}" dt="2022-09-04T18:42:44.616" v="120" actId="20577"/>
        <pc:sldMkLst>
          <pc:docMk/>
          <pc:sldMk cId="981798266" sldId="270"/>
        </pc:sldMkLst>
      </pc:sldChg>
    </pc:docChg>
  </pc:docChgLst>
  <pc:docChgLst>
    <pc:chgData name="Vidgren Suvi Elina" userId="S::elina.vidgren@opedu.kuopio.fi::2d111a92-2c6f-4bcb-8b69-3f14c9e56c77" providerId="AD" clId="Web-{6D85E0D1-A3FA-4861-9B84-15DB472510F3}"/>
    <pc:docChg chg="addSld delSld modSld sldOrd">
      <pc:chgData name="Vidgren Suvi Elina" userId="S::elina.vidgren@opedu.kuopio.fi::2d111a92-2c6f-4bcb-8b69-3f14c9e56c77" providerId="AD" clId="Web-{6D85E0D1-A3FA-4861-9B84-15DB472510F3}" dt="2022-09-05T18:30:28.519" v="186" actId="20577"/>
      <pc:docMkLst>
        <pc:docMk/>
      </pc:docMkLst>
      <pc:sldChg chg="modSp ord">
        <pc:chgData name="Vidgren Suvi Elina" userId="S::elina.vidgren@opedu.kuopio.fi::2d111a92-2c6f-4bcb-8b69-3f14c9e56c77" providerId="AD" clId="Web-{6D85E0D1-A3FA-4861-9B84-15DB472510F3}" dt="2022-09-05T18:14:26.678" v="135" actId="20577"/>
        <pc:sldMkLst>
          <pc:docMk/>
          <pc:sldMk cId="3330244557" sldId="260"/>
        </pc:sldMkLst>
      </pc:sldChg>
      <pc:sldChg chg="modSp ord">
        <pc:chgData name="Vidgren Suvi Elina" userId="S::elina.vidgren@opedu.kuopio.fi::2d111a92-2c6f-4bcb-8b69-3f14c9e56c77" providerId="AD" clId="Web-{6D85E0D1-A3FA-4861-9B84-15DB472510F3}" dt="2022-09-05T18:30:28.519" v="186" actId="20577"/>
        <pc:sldMkLst>
          <pc:docMk/>
          <pc:sldMk cId="2096177238" sldId="261"/>
        </pc:sldMkLst>
      </pc:sldChg>
      <pc:sldChg chg="modSp ord">
        <pc:chgData name="Vidgren Suvi Elina" userId="S::elina.vidgren@opedu.kuopio.fi::2d111a92-2c6f-4bcb-8b69-3f14c9e56c77" providerId="AD" clId="Web-{6D85E0D1-A3FA-4861-9B84-15DB472510F3}" dt="2022-09-05T18:16:28.521" v="161" actId="20577"/>
        <pc:sldMkLst>
          <pc:docMk/>
          <pc:sldMk cId="2979047513" sldId="262"/>
        </pc:sldMkLst>
      </pc:sldChg>
      <pc:sldChg chg="addSp modSp ord">
        <pc:chgData name="Vidgren Suvi Elina" userId="S::elina.vidgren@opedu.kuopio.fi::2d111a92-2c6f-4bcb-8b69-3f14c9e56c77" providerId="AD" clId="Web-{6D85E0D1-A3FA-4861-9B84-15DB472510F3}" dt="2022-09-05T18:14:01.740" v="133" actId="20577"/>
        <pc:sldMkLst>
          <pc:docMk/>
          <pc:sldMk cId="1945584355" sldId="263"/>
        </pc:sldMkLst>
      </pc:sldChg>
      <pc:sldChg chg="modSp ord">
        <pc:chgData name="Vidgren Suvi Elina" userId="S::elina.vidgren@opedu.kuopio.fi::2d111a92-2c6f-4bcb-8b69-3f14c9e56c77" providerId="AD" clId="Web-{6D85E0D1-A3FA-4861-9B84-15DB472510F3}" dt="2022-09-05T18:17:06.334" v="162"/>
        <pc:sldMkLst>
          <pc:docMk/>
          <pc:sldMk cId="3811393020" sldId="265"/>
        </pc:sldMkLst>
      </pc:sldChg>
      <pc:sldChg chg="modSp">
        <pc:chgData name="Vidgren Suvi Elina" userId="S::elina.vidgren@opedu.kuopio.fi::2d111a92-2c6f-4bcb-8b69-3f14c9e56c77" providerId="AD" clId="Web-{6D85E0D1-A3FA-4861-9B84-15DB472510F3}" dt="2022-09-05T18:15:40.693" v="155" actId="20577"/>
        <pc:sldMkLst>
          <pc:docMk/>
          <pc:sldMk cId="390143850" sldId="266"/>
        </pc:sldMkLst>
      </pc:sldChg>
      <pc:sldChg chg="ord">
        <pc:chgData name="Vidgren Suvi Elina" userId="S::elina.vidgren@opedu.kuopio.fi::2d111a92-2c6f-4bcb-8b69-3f14c9e56c77" providerId="AD" clId="Web-{6D85E0D1-A3FA-4861-9B84-15DB472510F3}" dt="2022-09-05T16:10:38.119" v="1"/>
        <pc:sldMkLst>
          <pc:docMk/>
          <pc:sldMk cId="1949397041" sldId="267"/>
        </pc:sldMkLst>
      </pc:sldChg>
      <pc:sldChg chg="modSp">
        <pc:chgData name="Vidgren Suvi Elina" userId="S::elina.vidgren@opedu.kuopio.fi::2d111a92-2c6f-4bcb-8b69-3f14c9e56c77" providerId="AD" clId="Web-{6D85E0D1-A3FA-4861-9B84-15DB472510F3}" dt="2022-09-05T16:31:53.297" v="69" actId="20577"/>
        <pc:sldMkLst>
          <pc:docMk/>
          <pc:sldMk cId="133010016" sldId="269"/>
        </pc:sldMkLst>
      </pc:sldChg>
      <pc:sldChg chg="modSp">
        <pc:chgData name="Vidgren Suvi Elina" userId="S::elina.vidgren@opedu.kuopio.fi::2d111a92-2c6f-4bcb-8b69-3f14c9e56c77" providerId="AD" clId="Web-{6D85E0D1-A3FA-4861-9B84-15DB472510F3}" dt="2022-09-05T18:15:47.552" v="157" actId="20577"/>
        <pc:sldMkLst>
          <pc:docMk/>
          <pc:sldMk cId="981798266" sldId="270"/>
        </pc:sldMkLst>
      </pc:sldChg>
      <pc:sldChg chg="modSp add del replId">
        <pc:chgData name="Vidgren Suvi Elina" userId="S::elina.vidgren@opedu.kuopio.fi::2d111a92-2c6f-4bcb-8b69-3f14c9e56c77" providerId="AD" clId="Web-{6D85E0D1-A3FA-4861-9B84-15DB472510F3}" dt="2022-09-05T16:28:00.735" v="65"/>
        <pc:sldMkLst>
          <pc:docMk/>
          <pc:sldMk cId="2020559526" sldId="271"/>
        </pc:sldMkLst>
      </pc:sldChg>
    </pc:docChg>
  </pc:docChgLst>
  <pc:docChgLst>
    <pc:chgData name="Vidgren Suvi Elina" userId="S::elina.vidgren@opedu.kuopio.fi::2d111a92-2c6f-4bcb-8b69-3f14c9e56c77" providerId="AD" clId="Web-{B34EB412-3EA4-2F86-9751-BD9363FA9FEF}"/>
    <pc:docChg chg="modSld">
      <pc:chgData name="Vidgren Suvi Elina" userId="S::elina.vidgren@opedu.kuopio.fi::2d111a92-2c6f-4bcb-8b69-3f14c9e56c77" providerId="AD" clId="Web-{B34EB412-3EA4-2F86-9751-BD9363FA9FEF}" dt="2025-08-20T14:53:13.382" v="5" actId="20577"/>
      <pc:docMkLst>
        <pc:docMk/>
      </pc:docMkLst>
      <pc:sldChg chg="modSp">
        <pc:chgData name="Vidgren Suvi Elina" userId="S::elina.vidgren@opedu.kuopio.fi::2d111a92-2c6f-4bcb-8b69-3f14c9e56c77" providerId="AD" clId="Web-{B34EB412-3EA4-2F86-9751-BD9363FA9FEF}" dt="2025-08-20T14:52:04.366" v="1" actId="20577"/>
        <pc:sldMkLst>
          <pc:docMk/>
          <pc:sldMk cId="1459742179" sldId="256"/>
        </pc:sldMkLst>
        <pc:spChg chg="mod">
          <ac:chgData name="Vidgren Suvi Elina" userId="S::elina.vidgren@opedu.kuopio.fi::2d111a92-2c6f-4bcb-8b69-3f14c9e56c77" providerId="AD" clId="Web-{B34EB412-3EA4-2F86-9751-BD9363FA9FEF}" dt="2025-08-20T14:52:04.366" v="1" actId="20577"/>
          <ac:spMkLst>
            <pc:docMk/>
            <pc:sldMk cId="1459742179" sldId="256"/>
            <ac:spMk id="2" creationId="{5FEEAB29-BD2F-4A90-989A-A4B0C7F1DEC0}"/>
          </ac:spMkLst>
        </pc:spChg>
      </pc:sldChg>
      <pc:sldChg chg="modSp">
        <pc:chgData name="Vidgren Suvi Elina" userId="S::elina.vidgren@opedu.kuopio.fi::2d111a92-2c6f-4bcb-8b69-3f14c9e56c77" providerId="AD" clId="Web-{B34EB412-3EA4-2F86-9751-BD9363FA9FEF}" dt="2025-08-20T14:53:13.382" v="5" actId="20577"/>
        <pc:sldMkLst>
          <pc:docMk/>
          <pc:sldMk cId="3374495661" sldId="274"/>
        </pc:sldMkLst>
        <pc:spChg chg="mod">
          <ac:chgData name="Vidgren Suvi Elina" userId="S::elina.vidgren@opedu.kuopio.fi::2d111a92-2c6f-4bcb-8b69-3f14c9e56c77" providerId="AD" clId="Web-{B34EB412-3EA4-2F86-9751-BD9363FA9FEF}" dt="2025-08-20T14:53:13.382" v="5" actId="20577"/>
          <ac:spMkLst>
            <pc:docMk/>
            <pc:sldMk cId="3374495661" sldId="274"/>
            <ac:spMk id="3" creationId="{E16BE01B-D7A7-F38F-0DC7-975805494C97}"/>
          </ac:spMkLst>
        </pc:spChg>
      </pc:sldChg>
    </pc:docChg>
  </pc:docChgLst>
  <pc:docChgLst>
    <pc:chgData name="Vidgren Suvi Elina" userId="S::elina.vidgren@opedu.kuopio.fi::2d111a92-2c6f-4bcb-8b69-3f14c9e56c77" providerId="AD" clId="Web-{0AC23380-77C0-16B7-7423-606D1D5F64A1}"/>
    <pc:docChg chg="modSld">
      <pc:chgData name="Vidgren Suvi Elina" userId="S::elina.vidgren@opedu.kuopio.fi::2d111a92-2c6f-4bcb-8b69-3f14c9e56c77" providerId="AD" clId="Web-{0AC23380-77C0-16B7-7423-606D1D5F64A1}" dt="2022-09-06T14:58:12.596" v="43" actId="20577"/>
      <pc:docMkLst>
        <pc:docMk/>
      </pc:docMkLst>
      <pc:sldChg chg="modSp">
        <pc:chgData name="Vidgren Suvi Elina" userId="S::elina.vidgren@opedu.kuopio.fi::2d111a92-2c6f-4bcb-8b69-3f14c9e56c77" providerId="AD" clId="Web-{0AC23380-77C0-16B7-7423-606D1D5F64A1}" dt="2022-09-06T14:58:12.596" v="43" actId="20577"/>
        <pc:sldMkLst>
          <pc:docMk/>
          <pc:sldMk cId="2255416776" sldId="268"/>
        </pc:sldMkLst>
      </pc:sldChg>
      <pc:sldChg chg="modSp">
        <pc:chgData name="Vidgren Suvi Elina" userId="S::elina.vidgren@opedu.kuopio.fi::2d111a92-2c6f-4bcb-8b69-3f14c9e56c77" providerId="AD" clId="Web-{0AC23380-77C0-16B7-7423-606D1D5F64A1}" dt="2022-09-06T14:57:55.580" v="39" actId="20577"/>
        <pc:sldMkLst>
          <pc:docMk/>
          <pc:sldMk cId="133010016" sldId="269"/>
        </pc:sldMkLst>
      </pc:sldChg>
    </pc:docChg>
  </pc:docChgLst>
  <pc:docChgLst>
    <pc:chgData name="Vidgren Suvi Elina" userId="S::elina.vidgren@opedu.kuopio.fi::2d111a92-2c6f-4bcb-8b69-3f14c9e56c77" providerId="AD" clId="Web-{4B3BE77C-FCF6-4D04-F56F-48D70332164C}"/>
    <pc:docChg chg="addSld modSld sldOrd">
      <pc:chgData name="Vidgren Suvi Elina" userId="S::elina.vidgren@opedu.kuopio.fi::2d111a92-2c6f-4bcb-8b69-3f14c9e56c77" providerId="AD" clId="Web-{4B3BE77C-FCF6-4D04-F56F-48D70332164C}" dt="2025-08-20T13:10:09.974" v="339" actId="20577"/>
      <pc:docMkLst>
        <pc:docMk/>
      </pc:docMkLst>
      <pc:sldChg chg="modSp">
        <pc:chgData name="Vidgren Suvi Elina" userId="S::elina.vidgren@opedu.kuopio.fi::2d111a92-2c6f-4bcb-8b69-3f14c9e56c77" providerId="AD" clId="Web-{4B3BE77C-FCF6-4D04-F56F-48D70332164C}" dt="2025-08-20T12:41:14.234" v="48" actId="20577"/>
        <pc:sldMkLst>
          <pc:docMk/>
          <pc:sldMk cId="1556543139" sldId="258"/>
        </pc:sldMkLst>
        <pc:spChg chg="mod">
          <ac:chgData name="Vidgren Suvi Elina" userId="S::elina.vidgren@opedu.kuopio.fi::2d111a92-2c6f-4bcb-8b69-3f14c9e56c77" providerId="AD" clId="Web-{4B3BE77C-FCF6-4D04-F56F-48D70332164C}" dt="2025-08-20T12:32:46.232" v="14" actId="20577"/>
          <ac:spMkLst>
            <pc:docMk/>
            <pc:sldMk cId="1556543139" sldId="258"/>
            <ac:spMk id="2" creationId="{F03AAF29-A1CC-4C6B-8A54-286B84EADB73}"/>
          </ac:spMkLst>
        </pc:spChg>
        <pc:spChg chg="mod">
          <ac:chgData name="Vidgren Suvi Elina" userId="S::elina.vidgren@opedu.kuopio.fi::2d111a92-2c6f-4bcb-8b69-3f14c9e56c77" providerId="AD" clId="Web-{4B3BE77C-FCF6-4D04-F56F-48D70332164C}" dt="2025-08-20T12:41:14.234" v="48" actId="20577"/>
          <ac:spMkLst>
            <pc:docMk/>
            <pc:sldMk cId="1556543139" sldId="258"/>
            <ac:spMk id="3" creationId="{DC021C9F-4D32-4E7D-B015-2A39D9F5E419}"/>
          </ac:spMkLst>
        </pc:spChg>
      </pc:sldChg>
      <pc:sldChg chg="modSp">
        <pc:chgData name="Vidgren Suvi Elina" userId="S::elina.vidgren@opedu.kuopio.fi::2d111a92-2c6f-4bcb-8b69-3f14c9e56c77" providerId="AD" clId="Web-{4B3BE77C-FCF6-4D04-F56F-48D70332164C}" dt="2025-08-20T12:42:03.234" v="54" actId="20577"/>
        <pc:sldMkLst>
          <pc:docMk/>
          <pc:sldMk cId="3102295708" sldId="259"/>
        </pc:sldMkLst>
        <pc:spChg chg="mod">
          <ac:chgData name="Vidgren Suvi Elina" userId="S::elina.vidgren@opedu.kuopio.fi::2d111a92-2c6f-4bcb-8b69-3f14c9e56c77" providerId="AD" clId="Web-{4B3BE77C-FCF6-4D04-F56F-48D70332164C}" dt="2025-08-20T12:42:03.234" v="54" actId="20577"/>
          <ac:spMkLst>
            <pc:docMk/>
            <pc:sldMk cId="3102295708" sldId="259"/>
            <ac:spMk id="3" creationId="{7909A354-7C66-4E98-90CC-E32CBCDAE33B}"/>
          </ac:spMkLst>
        </pc:spChg>
      </pc:sldChg>
      <pc:sldChg chg="ord">
        <pc:chgData name="Vidgren Suvi Elina" userId="S::elina.vidgren@opedu.kuopio.fi::2d111a92-2c6f-4bcb-8b69-3f14c9e56c77" providerId="AD" clId="Web-{4B3BE77C-FCF6-4D04-F56F-48D70332164C}" dt="2025-08-20T12:50:07.173" v="187"/>
        <pc:sldMkLst>
          <pc:docMk/>
          <pc:sldMk cId="2979047513" sldId="262"/>
        </pc:sldMkLst>
      </pc:sldChg>
      <pc:sldChg chg="ord">
        <pc:chgData name="Vidgren Suvi Elina" userId="S::elina.vidgren@opedu.kuopio.fi::2d111a92-2c6f-4bcb-8b69-3f14c9e56c77" providerId="AD" clId="Web-{4B3BE77C-FCF6-4D04-F56F-48D70332164C}" dt="2025-08-20T13:00:27.332" v="192"/>
        <pc:sldMkLst>
          <pc:docMk/>
          <pc:sldMk cId="653795799" sldId="264"/>
        </pc:sldMkLst>
      </pc:sldChg>
      <pc:sldChg chg="modSp">
        <pc:chgData name="Vidgren Suvi Elina" userId="S::elina.vidgren@opedu.kuopio.fi::2d111a92-2c6f-4bcb-8b69-3f14c9e56c77" providerId="AD" clId="Web-{4B3BE77C-FCF6-4D04-F56F-48D70332164C}" dt="2025-08-20T12:46:49.032" v="134" actId="20577"/>
        <pc:sldMkLst>
          <pc:docMk/>
          <pc:sldMk cId="390143850" sldId="266"/>
        </pc:sldMkLst>
        <pc:spChg chg="mod">
          <ac:chgData name="Vidgren Suvi Elina" userId="S::elina.vidgren@opedu.kuopio.fi::2d111a92-2c6f-4bcb-8b69-3f14c9e56c77" providerId="AD" clId="Web-{4B3BE77C-FCF6-4D04-F56F-48D70332164C}" dt="2025-08-20T12:45:15.188" v="75" actId="20577"/>
          <ac:spMkLst>
            <pc:docMk/>
            <pc:sldMk cId="390143850" sldId="266"/>
            <ac:spMk id="2" creationId="{22BBECA1-3B88-4072-A055-7065A0123668}"/>
          </ac:spMkLst>
        </pc:spChg>
        <pc:spChg chg="mod">
          <ac:chgData name="Vidgren Suvi Elina" userId="S::elina.vidgren@opedu.kuopio.fi::2d111a92-2c6f-4bcb-8b69-3f14c9e56c77" providerId="AD" clId="Web-{4B3BE77C-FCF6-4D04-F56F-48D70332164C}" dt="2025-08-20T12:46:49.032" v="134" actId="20577"/>
          <ac:spMkLst>
            <pc:docMk/>
            <pc:sldMk cId="390143850" sldId="266"/>
            <ac:spMk id="3" creationId="{C4941E06-CE81-4308-935B-FC772F21C8E2}"/>
          </ac:spMkLst>
        </pc:spChg>
      </pc:sldChg>
      <pc:sldChg chg="modSp">
        <pc:chgData name="Vidgren Suvi Elina" userId="S::elina.vidgren@opedu.kuopio.fi::2d111a92-2c6f-4bcb-8b69-3f14c9e56c77" providerId="AD" clId="Web-{4B3BE77C-FCF6-4D04-F56F-48D70332164C}" dt="2025-08-20T12:48:59.298" v="186" actId="14100"/>
        <pc:sldMkLst>
          <pc:docMk/>
          <pc:sldMk cId="981798266" sldId="270"/>
        </pc:sldMkLst>
        <pc:spChg chg="mod">
          <ac:chgData name="Vidgren Suvi Elina" userId="S::elina.vidgren@opedu.kuopio.fi::2d111a92-2c6f-4bcb-8b69-3f14c9e56c77" providerId="AD" clId="Web-{4B3BE77C-FCF6-4D04-F56F-48D70332164C}" dt="2025-08-20T12:47:05.657" v="149" actId="20577"/>
          <ac:spMkLst>
            <pc:docMk/>
            <pc:sldMk cId="981798266" sldId="270"/>
            <ac:spMk id="2" creationId="{2D4053DC-B43E-069F-6166-5E413BC954F3}"/>
          </ac:spMkLst>
        </pc:spChg>
        <pc:spChg chg="mod">
          <ac:chgData name="Vidgren Suvi Elina" userId="S::elina.vidgren@opedu.kuopio.fi::2d111a92-2c6f-4bcb-8b69-3f14c9e56c77" providerId="AD" clId="Web-{4B3BE77C-FCF6-4D04-F56F-48D70332164C}" dt="2025-08-20T12:48:59.298" v="186" actId="14100"/>
          <ac:spMkLst>
            <pc:docMk/>
            <pc:sldMk cId="981798266" sldId="270"/>
            <ac:spMk id="3" creationId="{72C3FFC0-5436-561D-6B2B-A9FCAD6A1940}"/>
          </ac:spMkLst>
        </pc:spChg>
      </pc:sldChg>
      <pc:sldChg chg="modSp">
        <pc:chgData name="Vidgren Suvi Elina" userId="S::elina.vidgren@opedu.kuopio.fi::2d111a92-2c6f-4bcb-8b69-3f14c9e56c77" providerId="AD" clId="Web-{4B3BE77C-FCF6-4D04-F56F-48D70332164C}" dt="2025-08-20T13:08:42.990" v="338" actId="20577"/>
        <pc:sldMkLst>
          <pc:docMk/>
          <pc:sldMk cId="3081434325" sldId="271"/>
        </pc:sldMkLst>
        <pc:spChg chg="mod">
          <ac:chgData name="Vidgren Suvi Elina" userId="S::elina.vidgren@opedu.kuopio.fi::2d111a92-2c6f-4bcb-8b69-3f14c9e56c77" providerId="AD" clId="Web-{4B3BE77C-FCF6-4D04-F56F-48D70332164C}" dt="2025-08-20T13:08:42.990" v="338" actId="20577"/>
          <ac:spMkLst>
            <pc:docMk/>
            <pc:sldMk cId="3081434325" sldId="271"/>
            <ac:spMk id="3" creationId="{BA013D05-D6C2-4DF2-84A6-93170A38EDDC}"/>
          </ac:spMkLst>
        </pc:spChg>
      </pc:sldChg>
      <pc:sldChg chg="modSp ord">
        <pc:chgData name="Vidgren Suvi Elina" userId="S::elina.vidgren@opedu.kuopio.fi::2d111a92-2c6f-4bcb-8b69-3f14c9e56c77" providerId="AD" clId="Web-{4B3BE77C-FCF6-4D04-F56F-48D70332164C}" dt="2025-08-20T13:00:22.644" v="191" actId="20577"/>
        <pc:sldMkLst>
          <pc:docMk/>
          <pc:sldMk cId="2320283272" sldId="272"/>
        </pc:sldMkLst>
        <pc:spChg chg="mod">
          <ac:chgData name="Vidgren Suvi Elina" userId="S::elina.vidgren@opedu.kuopio.fi::2d111a92-2c6f-4bcb-8b69-3f14c9e56c77" providerId="AD" clId="Web-{4B3BE77C-FCF6-4D04-F56F-48D70332164C}" dt="2025-08-20T13:00:22.644" v="191" actId="20577"/>
          <ac:spMkLst>
            <pc:docMk/>
            <pc:sldMk cId="2320283272" sldId="272"/>
            <ac:spMk id="3" creationId="{7D252F50-431A-4827-AB56-378E4213A640}"/>
          </ac:spMkLst>
        </pc:spChg>
      </pc:sldChg>
      <pc:sldChg chg="modSp new">
        <pc:chgData name="Vidgren Suvi Elina" userId="S::elina.vidgren@opedu.kuopio.fi::2d111a92-2c6f-4bcb-8b69-3f14c9e56c77" providerId="AD" clId="Web-{4B3BE77C-FCF6-4D04-F56F-48D70332164C}" dt="2025-08-20T13:10:09.974" v="339" actId="20577"/>
        <pc:sldMkLst>
          <pc:docMk/>
          <pc:sldMk cId="3374495661" sldId="274"/>
        </pc:sldMkLst>
        <pc:spChg chg="mod">
          <ac:chgData name="Vidgren Suvi Elina" userId="S::elina.vidgren@opedu.kuopio.fi::2d111a92-2c6f-4bcb-8b69-3f14c9e56c77" providerId="AD" clId="Web-{4B3BE77C-FCF6-4D04-F56F-48D70332164C}" dt="2025-08-20T13:00:48.082" v="208" actId="20577"/>
          <ac:spMkLst>
            <pc:docMk/>
            <pc:sldMk cId="3374495661" sldId="274"/>
            <ac:spMk id="2" creationId="{2926FE91-F2C3-FECD-0807-966485FF49AD}"/>
          </ac:spMkLst>
        </pc:spChg>
        <pc:spChg chg="mod">
          <ac:chgData name="Vidgren Suvi Elina" userId="S::elina.vidgren@opedu.kuopio.fi::2d111a92-2c6f-4bcb-8b69-3f14c9e56c77" providerId="AD" clId="Web-{4B3BE77C-FCF6-4D04-F56F-48D70332164C}" dt="2025-08-20T13:10:09.974" v="339" actId="20577"/>
          <ac:spMkLst>
            <pc:docMk/>
            <pc:sldMk cId="3374495661" sldId="274"/>
            <ac:spMk id="3" creationId="{E16BE01B-D7A7-F38F-0DC7-975805494C97}"/>
          </ac:spMkLst>
        </pc:spChg>
      </pc:sldChg>
    </pc:docChg>
  </pc:docChgLst>
  <pc:docChgLst>
    <pc:chgData name="Vidgren Suvi Elina" userId="2d111a92-2c6f-4bcb-8b69-3f14c9e56c77" providerId="ADAL" clId="{67478D6A-F71D-4FC9-AAD6-DC89048E94CC}"/>
    <pc:docChg chg="undo redo custSel addSld modSld">
      <pc:chgData name="Vidgren Suvi Elina" userId="2d111a92-2c6f-4bcb-8b69-3f14c9e56c77" providerId="ADAL" clId="{67478D6A-F71D-4FC9-AAD6-DC89048E94CC}" dt="2022-09-01T10:07:54.315" v="874" actId="20577"/>
      <pc:docMkLst>
        <pc:docMk/>
      </pc:docMkLst>
      <pc:sldChg chg="modSp mod">
        <pc:chgData name="Vidgren Suvi Elina" userId="2d111a92-2c6f-4bcb-8b69-3f14c9e56c77" providerId="ADAL" clId="{67478D6A-F71D-4FC9-AAD6-DC89048E94CC}" dt="2022-09-01T10:07:54.315" v="874" actId="20577"/>
        <pc:sldMkLst>
          <pc:docMk/>
          <pc:sldMk cId="1556543139" sldId="258"/>
        </pc:sldMkLst>
      </pc:sldChg>
      <pc:sldChg chg="modSp mod">
        <pc:chgData name="Vidgren Suvi Elina" userId="2d111a92-2c6f-4bcb-8b69-3f14c9e56c77" providerId="ADAL" clId="{67478D6A-F71D-4FC9-AAD6-DC89048E94CC}" dt="2022-09-01T08:54:22.063" v="690" actId="20577"/>
        <pc:sldMkLst>
          <pc:docMk/>
          <pc:sldMk cId="3330244557" sldId="260"/>
        </pc:sldMkLst>
      </pc:sldChg>
      <pc:sldChg chg="modSp mod">
        <pc:chgData name="Vidgren Suvi Elina" userId="2d111a92-2c6f-4bcb-8b69-3f14c9e56c77" providerId="ADAL" clId="{67478D6A-F71D-4FC9-AAD6-DC89048E94CC}" dt="2022-09-01T10:05:13.564" v="855" actId="20577"/>
        <pc:sldMkLst>
          <pc:docMk/>
          <pc:sldMk cId="2096177238" sldId="261"/>
        </pc:sldMkLst>
      </pc:sldChg>
      <pc:sldChg chg="modSp mod">
        <pc:chgData name="Vidgren Suvi Elina" userId="2d111a92-2c6f-4bcb-8b69-3f14c9e56c77" providerId="ADAL" clId="{67478D6A-F71D-4FC9-AAD6-DC89048E94CC}" dt="2022-09-01T08:52:40.412" v="592" actId="20577"/>
        <pc:sldMkLst>
          <pc:docMk/>
          <pc:sldMk cId="653795799" sldId="264"/>
        </pc:sldMkLst>
      </pc:sldChg>
      <pc:sldChg chg="modSp mod">
        <pc:chgData name="Vidgren Suvi Elina" userId="2d111a92-2c6f-4bcb-8b69-3f14c9e56c77" providerId="ADAL" clId="{67478D6A-F71D-4FC9-AAD6-DC89048E94CC}" dt="2022-09-01T08:38:46.894" v="114" actId="20577"/>
        <pc:sldMkLst>
          <pc:docMk/>
          <pc:sldMk cId="3811393020" sldId="265"/>
        </pc:sldMkLst>
      </pc:sldChg>
      <pc:sldChg chg="modSp new mod">
        <pc:chgData name="Vidgren Suvi Elina" userId="2d111a92-2c6f-4bcb-8b69-3f14c9e56c77" providerId="ADAL" clId="{67478D6A-F71D-4FC9-AAD6-DC89048E94CC}" dt="2022-09-01T08:39:32.545" v="216" actId="20577"/>
        <pc:sldMkLst>
          <pc:docMk/>
          <pc:sldMk cId="2255416776" sldId="268"/>
        </pc:sldMkLst>
      </pc:sldChg>
      <pc:sldChg chg="modSp new mod">
        <pc:chgData name="Vidgren Suvi Elina" userId="2d111a92-2c6f-4bcb-8b69-3f14c9e56c77" providerId="ADAL" clId="{67478D6A-F71D-4FC9-AAD6-DC89048E94CC}" dt="2022-09-01T08:51:28.231" v="554" actId="27636"/>
        <pc:sldMkLst>
          <pc:docMk/>
          <pc:sldMk cId="133010016" sldId="269"/>
        </pc:sldMkLst>
      </pc:sldChg>
    </pc:docChg>
  </pc:docChgLst>
  <pc:docChgLst>
    <pc:chgData name="Vidgren Suvi Elina" userId="S::elina.vidgren@opedu.kuopio.fi::2d111a92-2c6f-4bcb-8b69-3f14c9e56c77" providerId="AD" clId="Web-{375A0669-54D5-BCC2-4503-FEFC46B2D320}"/>
    <pc:docChg chg="addSld modSld sldOrd">
      <pc:chgData name="Vidgren Suvi Elina" userId="S::elina.vidgren@opedu.kuopio.fi::2d111a92-2c6f-4bcb-8b69-3f14c9e56c77" providerId="AD" clId="Web-{375A0669-54D5-BCC2-4503-FEFC46B2D320}" dt="2024-08-27T13:11:44.626" v="406" actId="14100"/>
      <pc:docMkLst>
        <pc:docMk/>
      </pc:docMkLst>
      <pc:sldChg chg="modSp">
        <pc:chgData name="Vidgren Suvi Elina" userId="S::elina.vidgren@opedu.kuopio.fi::2d111a92-2c6f-4bcb-8b69-3f14c9e56c77" providerId="AD" clId="Web-{375A0669-54D5-BCC2-4503-FEFC46B2D320}" dt="2024-08-27T12:52:26.224" v="65" actId="20577"/>
        <pc:sldMkLst>
          <pc:docMk/>
          <pc:sldMk cId="1556543139" sldId="258"/>
        </pc:sldMkLst>
      </pc:sldChg>
      <pc:sldChg chg="modSp">
        <pc:chgData name="Vidgren Suvi Elina" userId="S::elina.vidgren@opedu.kuopio.fi::2d111a92-2c6f-4bcb-8b69-3f14c9e56c77" providerId="AD" clId="Web-{375A0669-54D5-BCC2-4503-FEFC46B2D320}" dt="2024-08-27T12:54:10.649" v="98" actId="20577"/>
        <pc:sldMkLst>
          <pc:docMk/>
          <pc:sldMk cId="3102295708" sldId="259"/>
        </pc:sldMkLst>
      </pc:sldChg>
      <pc:sldChg chg="modSp ord">
        <pc:chgData name="Vidgren Suvi Elina" userId="S::elina.vidgren@opedu.kuopio.fi::2d111a92-2c6f-4bcb-8b69-3f14c9e56c77" providerId="AD" clId="Web-{375A0669-54D5-BCC2-4503-FEFC46B2D320}" dt="2024-08-27T12:59:49.422" v="189" actId="20577"/>
        <pc:sldMkLst>
          <pc:docMk/>
          <pc:sldMk cId="2979047513" sldId="262"/>
        </pc:sldMkLst>
      </pc:sldChg>
      <pc:sldChg chg="modSp ord">
        <pc:chgData name="Vidgren Suvi Elina" userId="S::elina.vidgren@opedu.kuopio.fi::2d111a92-2c6f-4bcb-8b69-3f14c9e56c77" providerId="AD" clId="Web-{375A0669-54D5-BCC2-4503-FEFC46B2D320}" dt="2024-08-27T13:03:37.974" v="263" actId="20577"/>
        <pc:sldMkLst>
          <pc:docMk/>
          <pc:sldMk cId="653795799" sldId="264"/>
        </pc:sldMkLst>
      </pc:sldChg>
      <pc:sldChg chg="modSp ord">
        <pc:chgData name="Vidgren Suvi Elina" userId="S::elina.vidgren@opedu.kuopio.fi::2d111a92-2c6f-4bcb-8b69-3f14c9e56c77" providerId="AD" clId="Web-{375A0669-54D5-BCC2-4503-FEFC46B2D320}" dt="2024-08-27T12:57:41.528" v="153" actId="20577"/>
        <pc:sldMkLst>
          <pc:docMk/>
          <pc:sldMk cId="390143850" sldId="266"/>
        </pc:sldMkLst>
      </pc:sldChg>
      <pc:sldChg chg="modSp ord">
        <pc:chgData name="Vidgren Suvi Elina" userId="S::elina.vidgren@opedu.kuopio.fi::2d111a92-2c6f-4bcb-8b69-3f14c9e56c77" providerId="AD" clId="Web-{375A0669-54D5-BCC2-4503-FEFC46B2D320}" dt="2024-08-27T13:00:52.158" v="205" actId="20577"/>
        <pc:sldMkLst>
          <pc:docMk/>
          <pc:sldMk cId="133010016" sldId="269"/>
        </pc:sldMkLst>
      </pc:sldChg>
      <pc:sldChg chg="modSp ord">
        <pc:chgData name="Vidgren Suvi Elina" userId="S::elina.vidgren@opedu.kuopio.fi::2d111a92-2c6f-4bcb-8b69-3f14c9e56c77" providerId="AD" clId="Web-{375A0669-54D5-BCC2-4503-FEFC46B2D320}" dt="2024-08-27T12:58:49.671" v="184" actId="20577"/>
        <pc:sldMkLst>
          <pc:docMk/>
          <pc:sldMk cId="981798266" sldId="270"/>
        </pc:sldMkLst>
      </pc:sldChg>
      <pc:sldChg chg="modSp ord">
        <pc:chgData name="Vidgren Suvi Elina" userId="S::elina.vidgren@opedu.kuopio.fi::2d111a92-2c6f-4bcb-8b69-3f14c9e56c77" providerId="AD" clId="Web-{375A0669-54D5-BCC2-4503-FEFC46B2D320}" dt="2024-08-27T13:02:02.925" v="236" actId="20577"/>
        <pc:sldMkLst>
          <pc:docMk/>
          <pc:sldMk cId="3081434325" sldId="271"/>
        </pc:sldMkLst>
      </pc:sldChg>
      <pc:sldChg chg="modSp add replId">
        <pc:chgData name="Vidgren Suvi Elina" userId="S::elina.vidgren@opedu.kuopio.fi::2d111a92-2c6f-4bcb-8b69-3f14c9e56c77" providerId="AD" clId="Web-{375A0669-54D5-BCC2-4503-FEFC46B2D320}" dt="2024-08-27T13:11:44.626" v="406" actId="14100"/>
        <pc:sldMkLst>
          <pc:docMk/>
          <pc:sldMk cId="2320283272" sldId="272"/>
        </pc:sldMkLst>
      </pc:sldChg>
    </pc:docChg>
  </pc:docChgLst>
  <pc:docChgLst>
    <pc:chgData name="Vidgren Suvi Elina" userId="S::elina.vidgren@opedu.kuopio.fi::2d111a92-2c6f-4bcb-8b69-3f14c9e56c77" providerId="AD" clId="Web-{D858B8F5-FA33-E037-806C-858494CDCFEF}"/>
    <pc:docChg chg="addSld modSld sldOrd addMainMaster delMainMaster">
      <pc:chgData name="Vidgren Suvi Elina" userId="S::elina.vidgren@opedu.kuopio.fi::2d111a92-2c6f-4bcb-8b69-3f14c9e56c77" providerId="AD" clId="Web-{D858B8F5-FA33-E037-806C-858494CDCFEF}" dt="2022-09-01T18:25:59.899" v="357"/>
      <pc:docMkLst>
        <pc:docMk/>
      </pc:docMkLst>
      <pc:sldChg chg="modSp mod modClrScheme chgLayout">
        <pc:chgData name="Vidgren Suvi Elina" userId="S::elina.vidgren@opedu.kuopio.fi::2d111a92-2c6f-4bcb-8b69-3f14c9e56c77" providerId="AD" clId="Web-{D858B8F5-FA33-E037-806C-858494CDCFEF}" dt="2022-09-01T18:01:36.835" v="4"/>
        <pc:sldMkLst>
          <pc:docMk/>
          <pc:sldMk cId="1459742179" sldId="256"/>
        </pc:sldMkLst>
      </pc:sldChg>
      <pc:sldChg chg="addSp delSp modSp mod ord setBg modClrScheme chgLayout">
        <pc:chgData name="Vidgren Suvi Elina" userId="S::elina.vidgren@opedu.kuopio.fi::2d111a92-2c6f-4bcb-8b69-3f14c9e56c77" providerId="AD" clId="Web-{D858B8F5-FA33-E037-806C-858494CDCFEF}" dt="2022-09-01T18:08:41.903" v="124"/>
        <pc:sldMkLst>
          <pc:docMk/>
          <pc:sldMk cId="89219025" sldId="257"/>
        </pc:sldMkLst>
      </pc:sldChg>
      <pc:sldChg chg="addSp modSp mod setBg modClrScheme chgLayout">
        <pc:chgData name="Vidgren Suvi Elina" userId="S::elina.vidgren@opedu.kuopio.fi::2d111a92-2c6f-4bcb-8b69-3f14c9e56c77" providerId="AD" clId="Web-{D858B8F5-FA33-E037-806C-858494CDCFEF}" dt="2022-09-01T18:22:17.788" v="322" actId="20577"/>
        <pc:sldMkLst>
          <pc:docMk/>
          <pc:sldMk cId="1556543139" sldId="258"/>
        </pc:sldMkLst>
      </pc:sldChg>
      <pc:sldChg chg="addSp modSp mod setBg modClrScheme chgLayout">
        <pc:chgData name="Vidgren Suvi Elina" userId="S::elina.vidgren@opedu.kuopio.fi::2d111a92-2c6f-4bcb-8b69-3f14c9e56c77" providerId="AD" clId="Web-{D858B8F5-FA33-E037-806C-858494CDCFEF}" dt="2022-09-01T18:07:30.512" v="111" actId="20577"/>
        <pc:sldMkLst>
          <pc:docMk/>
          <pc:sldMk cId="3102295708" sldId="259"/>
        </pc:sldMkLst>
      </pc:sldChg>
      <pc:sldChg chg="addSp modSp mod ord setBg modClrScheme chgLayout">
        <pc:chgData name="Vidgren Suvi Elina" userId="S::elina.vidgren@opedu.kuopio.fi::2d111a92-2c6f-4bcb-8b69-3f14c9e56c77" providerId="AD" clId="Web-{D858B8F5-FA33-E037-806C-858494CDCFEF}" dt="2022-09-01T18:18:16.128" v="242"/>
        <pc:sldMkLst>
          <pc:docMk/>
          <pc:sldMk cId="3330244557" sldId="260"/>
        </pc:sldMkLst>
      </pc:sldChg>
      <pc:sldChg chg="addSp modSp mod ord setBg modClrScheme chgLayout">
        <pc:chgData name="Vidgren Suvi Elina" userId="S::elina.vidgren@opedu.kuopio.fi::2d111a92-2c6f-4bcb-8b69-3f14c9e56c77" providerId="AD" clId="Web-{D858B8F5-FA33-E037-806C-858494CDCFEF}" dt="2022-09-01T18:09:36.248" v="125"/>
        <pc:sldMkLst>
          <pc:docMk/>
          <pc:sldMk cId="2096177238" sldId="261"/>
        </pc:sldMkLst>
      </pc:sldChg>
      <pc:sldChg chg="addSp modSp mod ord setBg modClrScheme chgLayout">
        <pc:chgData name="Vidgren Suvi Elina" userId="S::elina.vidgren@opedu.kuopio.fi::2d111a92-2c6f-4bcb-8b69-3f14c9e56c77" providerId="AD" clId="Web-{D858B8F5-FA33-E037-806C-858494CDCFEF}" dt="2022-09-01T18:11:27.733" v="145" actId="20577"/>
        <pc:sldMkLst>
          <pc:docMk/>
          <pc:sldMk cId="2979047513" sldId="262"/>
        </pc:sldMkLst>
      </pc:sldChg>
      <pc:sldChg chg="addSp modSp mod setBg modClrScheme chgLayout">
        <pc:chgData name="Vidgren Suvi Elina" userId="S::elina.vidgren@opedu.kuopio.fi::2d111a92-2c6f-4bcb-8b69-3f14c9e56c77" providerId="AD" clId="Web-{D858B8F5-FA33-E037-806C-858494CDCFEF}" dt="2022-09-01T18:17:03.925" v="232" actId="20577"/>
        <pc:sldMkLst>
          <pc:docMk/>
          <pc:sldMk cId="1945584355" sldId="263"/>
        </pc:sldMkLst>
      </pc:sldChg>
      <pc:sldChg chg="addSp modSp mod setBg modClrScheme chgLayout">
        <pc:chgData name="Vidgren Suvi Elina" userId="S::elina.vidgren@opedu.kuopio.fi::2d111a92-2c6f-4bcb-8b69-3f14c9e56c77" providerId="AD" clId="Web-{D858B8F5-FA33-E037-806C-858494CDCFEF}" dt="2022-09-01T18:24:43.367" v="348" actId="20577"/>
        <pc:sldMkLst>
          <pc:docMk/>
          <pc:sldMk cId="653795799" sldId="264"/>
        </pc:sldMkLst>
      </pc:sldChg>
      <pc:sldChg chg="addSp modSp mod setBg modClrScheme chgLayout">
        <pc:chgData name="Vidgren Suvi Elina" userId="S::elina.vidgren@opedu.kuopio.fi::2d111a92-2c6f-4bcb-8b69-3f14c9e56c77" providerId="AD" clId="Web-{D858B8F5-FA33-E037-806C-858494CDCFEF}" dt="2022-09-01T18:25:14.274" v="353" actId="20577"/>
        <pc:sldMkLst>
          <pc:docMk/>
          <pc:sldMk cId="3811393020" sldId="265"/>
        </pc:sldMkLst>
      </pc:sldChg>
      <pc:sldChg chg="addSp modSp mod setBg modClrScheme chgLayout">
        <pc:chgData name="Vidgren Suvi Elina" userId="S::elina.vidgren@opedu.kuopio.fi::2d111a92-2c6f-4bcb-8b69-3f14c9e56c77" providerId="AD" clId="Web-{D858B8F5-FA33-E037-806C-858494CDCFEF}" dt="2022-09-01T18:23:25.804" v="331" actId="20577"/>
        <pc:sldMkLst>
          <pc:docMk/>
          <pc:sldMk cId="390143850" sldId="266"/>
        </pc:sldMkLst>
      </pc:sldChg>
      <pc:sldChg chg="addSp modSp mod setBg modClrScheme chgLayout">
        <pc:chgData name="Vidgren Suvi Elina" userId="S::elina.vidgren@opedu.kuopio.fi::2d111a92-2c6f-4bcb-8b69-3f14c9e56c77" providerId="AD" clId="Web-{D858B8F5-FA33-E037-806C-858494CDCFEF}" dt="2022-09-01T18:18:19.754" v="243"/>
        <pc:sldMkLst>
          <pc:docMk/>
          <pc:sldMk cId="1949397041" sldId="267"/>
        </pc:sldMkLst>
      </pc:sldChg>
      <pc:sldChg chg="addSp modSp mod ord setBg modClrScheme chgLayout">
        <pc:chgData name="Vidgren Suvi Elina" userId="S::elina.vidgren@opedu.kuopio.fi::2d111a92-2c6f-4bcb-8b69-3f14c9e56c77" providerId="AD" clId="Web-{D858B8F5-FA33-E037-806C-858494CDCFEF}" dt="2022-09-01T18:25:59.899" v="357"/>
        <pc:sldMkLst>
          <pc:docMk/>
          <pc:sldMk cId="2255416776" sldId="268"/>
        </pc:sldMkLst>
      </pc:sldChg>
      <pc:sldChg chg="addSp modSp mod setBg modClrScheme chgLayout">
        <pc:chgData name="Vidgren Suvi Elina" userId="S::elina.vidgren@opedu.kuopio.fi::2d111a92-2c6f-4bcb-8b69-3f14c9e56c77" providerId="AD" clId="Web-{D858B8F5-FA33-E037-806C-858494CDCFEF}" dt="2022-09-01T18:25:49.321" v="356"/>
        <pc:sldMkLst>
          <pc:docMk/>
          <pc:sldMk cId="133010016" sldId="269"/>
        </pc:sldMkLst>
      </pc:sldChg>
      <pc:sldChg chg="addSp modSp new mod setBg">
        <pc:chgData name="Vidgren Suvi Elina" userId="S::elina.vidgren@opedu.kuopio.fi::2d111a92-2c6f-4bcb-8b69-3f14c9e56c77" providerId="AD" clId="Web-{D858B8F5-FA33-E037-806C-858494CDCFEF}" dt="2022-09-01T18:23:37.429" v="339"/>
        <pc:sldMkLst>
          <pc:docMk/>
          <pc:sldMk cId="981798266" sldId="270"/>
        </pc:sldMkLst>
      </pc:sldChg>
      <pc:sldMasterChg chg="del delSldLayout">
        <pc:chgData name="Vidgren Suvi Elina" userId="S::elina.vidgren@opedu.kuopio.fi::2d111a92-2c6f-4bcb-8b69-3f14c9e56c77" providerId="AD" clId="Web-{D858B8F5-FA33-E037-806C-858494CDCFEF}" dt="2022-09-01T18:00:45.272" v="0"/>
        <pc:sldMasterMkLst>
          <pc:docMk/>
          <pc:sldMasterMk cId="2077303323" sldId="2147483648"/>
        </pc:sldMasterMkLst>
        <pc:sldLayoutChg chg="del">
          <pc:chgData name="Vidgren Suvi Elina" userId="S::elina.vidgren@opedu.kuopio.fi::2d111a92-2c6f-4bcb-8b69-3f14c9e56c77" providerId="AD" clId="Web-{D858B8F5-FA33-E037-806C-858494CDCFEF}" dt="2022-09-01T18:00:45.272" v="0"/>
          <pc:sldLayoutMkLst>
            <pc:docMk/>
            <pc:sldMasterMk cId="2077303323" sldId="2147483648"/>
            <pc:sldLayoutMk cId="1993362492" sldId="2147483649"/>
          </pc:sldLayoutMkLst>
        </pc:sldLayoutChg>
        <pc:sldLayoutChg chg="del">
          <pc:chgData name="Vidgren Suvi Elina" userId="S::elina.vidgren@opedu.kuopio.fi::2d111a92-2c6f-4bcb-8b69-3f14c9e56c77" providerId="AD" clId="Web-{D858B8F5-FA33-E037-806C-858494CDCFEF}" dt="2022-09-01T18:00:45.272" v="0"/>
          <pc:sldLayoutMkLst>
            <pc:docMk/>
            <pc:sldMasterMk cId="2077303323" sldId="2147483648"/>
            <pc:sldLayoutMk cId="1628135062" sldId="2147483650"/>
          </pc:sldLayoutMkLst>
        </pc:sldLayoutChg>
        <pc:sldLayoutChg chg="del">
          <pc:chgData name="Vidgren Suvi Elina" userId="S::elina.vidgren@opedu.kuopio.fi::2d111a92-2c6f-4bcb-8b69-3f14c9e56c77" providerId="AD" clId="Web-{D858B8F5-FA33-E037-806C-858494CDCFEF}" dt="2022-09-01T18:00:45.272" v="0"/>
          <pc:sldLayoutMkLst>
            <pc:docMk/>
            <pc:sldMasterMk cId="2077303323" sldId="2147483648"/>
            <pc:sldLayoutMk cId="4047162340" sldId="2147483651"/>
          </pc:sldLayoutMkLst>
        </pc:sldLayoutChg>
        <pc:sldLayoutChg chg="del">
          <pc:chgData name="Vidgren Suvi Elina" userId="S::elina.vidgren@opedu.kuopio.fi::2d111a92-2c6f-4bcb-8b69-3f14c9e56c77" providerId="AD" clId="Web-{D858B8F5-FA33-E037-806C-858494CDCFEF}" dt="2022-09-01T18:00:45.272" v="0"/>
          <pc:sldLayoutMkLst>
            <pc:docMk/>
            <pc:sldMasterMk cId="2077303323" sldId="2147483648"/>
            <pc:sldLayoutMk cId="3632914803" sldId="2147483652"/>
          </pc:sldLayoutMkLst>
        </pc:sldLayoutChg>
        <pc:sldLayoutChg chg="del">
          <pc:chgData name="Vidgren Suvi Elina" userId="S::elina.vidgren@opedu.kuopio.fi::2d111a92-2c6f-4bcb-8b69-3f14c9e56c77" providerId="AD" clId="Web-{D858B8F5-FA33-E037-806C-858494CDCFEF}" dt="2022-09-01T18:00:45.272" v="0"/>
          <pc:sldLayoutMkLst>
            <pc:docMk/>
            <pc:sldMasterMk cId="2077303323" sldId="2147483648"/>
            <pc:sldLayoutMk cId="3371665831" sldId="2147483653"/>
          </pc:sldLayoutMkLst>
        </pc:sldLayoutChg>
        <pc:sldLayoutChg chg="del">
          <pc:chgData name="Vidgren Suvi Elina" userId="S::elina.vidgren@opedu.kuopio.fi::2d111a92-2c6f-4bcb-8b69-3f14c9e56c77" providerId="AD" clId="Web-{D858B8F5-FA33-E037-806C-858494CDCFEF}" dt="2022-09-01T18:00:45.272" v="0"/>
          <pc:sldLayoutMkLst>
            <pc:docMk/>
            <pc:sldMasterMk cId="2077303323" sldId="2147483648"/>
            <pc:sldLayoutMk cId="136251590" sldId="2147483654"/>
          </pc:sldLayoutMkLst>
        </pc:sldLayoutChg>
        <pc:sldLayoutChg chg="del">
          <pc:chgData name="Vidgren Suvi Elina" userId="S::elina.vidgren@opedu.kuopio.fi::2d111a92-2c6f-4bcb-8b69-3f14c9e56c77" providerId="AD" clId="Web-{D858B8F5-FA33-E037-806C-858494CDCFEF}" dt="2022-09-01T18:00:45.272" v="0"/>
          <pc:sldLayoutMkLst>
            <pc:docMk/>
            <pc:sldMasterMk cId="2077303323" sldId="2147483648"/>
            <pc:sldLayoutMk cId="917031720" sldId="2147483655"/>
          </pc:sldLayoutMkLst>
        </pc:sldLayoutChg>
        <pc:sldLayoutChg chg="del">
          <pc:chgData name="Vidgren Suvi Elina" userId="S::elina.vidgren@opedu.kuopio.fi::2d111a92-2c6f-4bcb-8b69-3f14c9e56c77" providerId="AD" clId="Web-{D858B8F5-FA33-E037-806C-858494CDCFEF}" dt="2022-09-01T18:00:45.272" v="0"/>
          <pc:sldLayoutMkLst>
            <pc:docMk/>
            <pc:sldMasterMk cId="2077303323" sldId="2147483648"/>
            <pc:sldLayoutMk cId="843394698" sldId="2147483656"/>
          </pc:sldLayoutMkLst>
        </pc:sldLayoutChg>
        <pc:sldLayoutChg chg="del">
          <pc:chgData name="Vidgren Suvi Elina" userId="S::elina.vidgren@opedu.kuopio.fi::2d111a92-2c6f-4bcb-8b69-3f14c9e56c77" providerId="AD" clId="Web-{D858B8F5-FA33-E037-806C-858494CDCFEF}" dt="2022-09-01T18:00:45.272" v="0"/>
          <pc:sldLayoutMkLst>
            <pc:docMk/>
            <pc:sldMasterMk cId="2077303323" sldId="2147483648"/>
            <pc:sldLayoutMk cId="4199082030" sldId="2147483657"/>
          </pc:sldLayoutMkLst>
        </pc:sldLayoutChg>
        <pc:sldLayoutChg chg="del">
          <pc:chgData name="Vidgren Suvi Elina" userId="S::elina.vidgren@opedu.kuopio.fi::2d111a92-2c6f-4bcb-8b69-3f14c9e56c77" providerId="AD" clId="Web-{D858B8F5-FA33-E037-806C-858494CDCFEF}" dt="2022-09-01T18:00:45.272" v="0"/>
          <pc:sldLayoutMkLst>
            <pc:docMk/>
            <pc:sldMasterMk cId="2077303323" sldId="2147483648"/>
            <pc:sldLayoutMk cId="2354084804" sldId="2147483658"/>
          </pc:sldLayoutMkLst>
        </pc:sldLayoutChg>
        <pc:sldLayoutChg chg="del">
          <pc:chgData name="Vidgren Suvi Elina" userId="S::elina.vidgren@opedu.kuopio.fi::2d111a92-2c6f-4bcb-8b69-3f14c9e56c77" providerId="AD" clId="Web-{D858B8F5-FA33-E037-806C-858494CDCFEF}" dt="2022-09-01T18:00:45.272" v="0"/>
          <pc:sldLayoutMkLst>
            <pc:docMk/>
            <pc:sldMasterMk cId="2077303323" sldId="2147483648"/>
            <pc:sldLayoutMk cId="367096140" sldId="2147483659"/>
          </pc:sldLayoutMkLst>
        </pc:sldLayoutChg>
      </pc:sldMasterChg>
      <pc:sldMasterChg chg="add del addSldLayout delSldLayout modSldLayout">
        <pc:chgData name="Vidgren Suvi Elina" userId="S::elina.vidgren@opedu.kuopio.fi::2d111a92-2c6f-4bcb-8b69-3f14c9e56c77" providerId="AD" clId="Web-{D858B8F5-FA33-E037-806C-858494CDCFEF}" dt="2022-09-01T18:01:01.522" v="1"/>
        <pc:sldMasterMkLst>
          <pc:docMk/>
          <pc:sldMasterMk cId="1595049606" sldId="2147483660"/>
        </pc:sldMasterMkLst>
        <pc:sldLayoutChg chg="add del mod replId">
          <pc:chgData name="Vidgren Suvi Elina" userId="S::elina.vidgren@opedu.kuopio.fi::2d111a92-2c6f-4bcb-8b69-3f14c9e56c77" providerId="AD" clId="Web-{D858B8F5-FA33-E037-806C-858494CDCFEF}" dt="2022-09-01T18:01:01.522" v="1"/>
          <pc:sldLayoutMkLst>
            <pc:docMk/>
            <pc:sldMasterMk cId="1595049606" sldId="2147483660"/>
            <pc:sldLayoutMk cId="560093877" sldId="2147483661"/>
          </pc:sldLayoutMkLst>
        </pc:sldLayoutChg>
        <pc:sldLayoutChg chg="add del mod replId">
          <pc:chgData name="Vidgren Suvi Elina" userId="S::elina.vidgren@opedu.kuopio.fi::2d111a92-2c6f-4bcb-8b69-3f14c9e56c77" providerId="AD" clId="Web-{D858B8F5-FA33-E037-806C-858494CDCFEF}" dt="2022-09-01T18:01:01.522" v="1"/>
          <pc:sldLayoutMkLst>
            <pc:docMk/>
            <pc:sldMasterMk cId="1595049606" sldId="2147483660"/>
            <pc:sldLayoutMk cId="2537076789" sldId="2147483662"/>
          </pc:sldLayoutMkLst>
        </pc:sldLayoutChg>
        <pc:sldLayoutChg chg="add del mod replId">
          <pc:chgData name="Vidgren Suvi Elina" userId="S::elina.vidgren@opedu.kuopio.fi::2d111a92-2c6f-4bcb-8b69-3f14c9e56c77" providerId="AD" clId="Web-{D858B8F5-FA33-E037-806C-858494CDCFEF}" dt="2022-09-01T18:01:01.522" v="1"/>
          <pc:sldLayoutMkLst>
            <pc:docMk/>
            <pc:sldMasterMk cId="1595049606" sldId="2147483660"/>
            <pc:sldLayoutMk cId="3367875686" sldId="2147483663"/>
          </pc:sldLayoutMkLst>
        </pc:sldLayoutChg>
        <pc:sldLayoutChg chg="add del mod replId">
          <pc:chgData name="Vidgren Suvi Elina" userId="S::elina.vidgren@opedu.kuopio.fi::2d111a92-2c6f-4bcb-8b69-3f14c9e56c77" providerId="AD" clId="Web-{D858B8F5-FA33-E037-806C-858494CDCFEF}" dt="2022-09-01T18:01:01.522" v="1"/>
          <pc:sldLayoutMkLst>
            <pc:docMk/>
            <pc:sldMasterMk cId="1595049606" sldId="2147483660"/>
            <pc:sldLayoutMk cId="4058894818" sldId="2147483664"/>
          </pc:sldLayoutMkLst>
        </pc:sldLayoutChg>
        <pc:sldLayoutChg chg="add del mod replId">
          <pc:chgData name="Vidgren Suvi Elina" userId="S::elina.vidgren@opedu.kuopio.fi::2d111a92-2c6f-4bcb-8b69-3f14c9e56c77" providerId="AD" clId="Web-{D858B8F5-FA33-E037-806C-858494CDCFEF}" dt="2022-09-01T18:01:01.522" v="1"/>
          <pc:sldLayoutMkLst>
            <pc:docMk/>
            <pc:sldMasterMk cId="1595049606" sldId="2147483660"/>
            <pc:sldLayoutMk cId="2624333492" sldId="2147483665"/>
          </pc:sldLayoutMkLst>
        </pc:sldLayoutChg>
        <pc:sldLayoutChg chg="add del mod replId">
          <pc:chgData name="Vidgren Suvi Elina" userId="S::elina.vidgren@opedu.kuopio.fi::2d111a92-2c6f-4bcb-8b69-3f14c9e56c77" providerId="AD" clId="Web-{D858B8F5-FA33-E037-806C-858494CDCFEF}" dt="2022-09-01T18:01:01.522" v="1"/>
          <pc:sldLayoutMkLst>
            <pc:docMk/>
            <pc:sldMasterMk cId="1595049606" sldId="2147483660"/>
            <pc:sldLayoutMk cId="2401442262" sldId="2147483666"/>
          </pc:sldLayoutMkLst>
        </pc:sldLayoutChg>
        <pc:sldLayoutChg chg="add del mod replId">
          <pc:chgData name="Vidgren Suvi Elina" userId="S::elina.vidgren@opedu.kuopio.fi::2d111a92-2c6f-4bcb-8b69-3f14c9e56c77" providerId="AD" clId="Web-{D858B8F5-FA33-E037-806C-858494CDCFEF}" dt="2022-09-01T18:01:01.522" v="1"/>
          <pc:sldLayoutMkLst>
            <pc:docMk/>
            <pc:sldMasterMk cId="1595049606" sldId="2147483660"/>
            <pc:sldLayoutMk cId="1008345260" sldId="2147483667"/>
          </pc:sldLayoutMkLst>
        </pc:sldLayoutChg>
        <pc:sldLayoutChg chg="add del mod replId">
          <pc:chgData name="Vidgren Suvi Elina" userId="S::elina.vidgren@opedu.kuopio.fi::2d111a92-2c6f-4bcb-8b69-3f14c9e56c77" providerId="AD" clId="Web-{D858B8F5-FA33-E037-806C-858494CDCFEF}" dt="2022-09-01T18:01:01.522" v="1"/>
          <pc:sldLayoutMkLst>
            <pc:docMk/>
            <pc:sldMasterMk cId="1595049606" sldId="2147483660"/>
            <pc:sldLayoutMk cId="3177669441" sldId="2147483668"/>
          </pc:sldLayoutMkLst>
        </pc:sldLayoutChg>
        <pc:sldLayoutChg chg="add del mod replId">
          <pc:chgData name="Vidgren Suvi Elina" userId="S::elina.vidgren@opedu.kuopio.fi::2d111a92-2c6f-4bcb-8b69-3f14c9e56c77" providerId="AD" clId="Web-{D858B8F5-FA33-E037-806C-858494CDCFEF}" dt="2022-09-01T18:01:01.522" v="1"/>
          <pc:sldLayoutMkLst>
            <pc:docMk/>
            <pc:sldMasterMk cId="1595049606" sldId="2147483660"/>
            <pc:sldLayoutMk cId="1896271763" sldId="2147483669"/>
          </pc:sldLayoutMkLst>
        </pc:sldLayoutChg>
        <pc:sldLayoutChg chg="add del mod replId">
          <pc:chgData name="Vidgren Suvi Elina" userId="S::elina.vidgren@opedu.kuopio.fi::2d111a92-2c6f-4bcb-8b69-3f14c9e56c77" providerId="AD" clId="Web-{D858B8F5-FA33-E037-806C-858494CDCFEF}" dt="2022-09-01T18:01:01.522" v="1"/>
          <pc:sldLayoutMkLst>
            <pc:docMk/>
            <pc:sldMasterMk cId="1595049606" sldId="2147483660"/>
            <pc:sldLayoutMk cId="3320856813" sldId="2147483670"/>
          </pc:sldLayoutMkLst>
        </pc:sldLayoutChg>
        <pc:sldLayoutChg chg="add del mod replId">
          <pc:chgData name="Vidgren Suvi Elina" userId="S::elina.vidgren@opedu.kuopio.fi::2d111a92-2c6f-4bcb-8b69-3f14c9e56c77" providerId="AD" clId="Web-{D858B8F5-FA33-E037-806C-858494CDCFEF}" dt="2022-09-01T18:01:01.522" v="1"/>
          <pc:sldLayoutMkLst>
            <pc:docMk/>
            <pc:sldMasterMk cId="1595049606" sldId="2147483660"/>
            <pc:sldLayoutMk cId="4274034911" sldId="2147483671"/>
          </pc:sldLayoutMkLst>
        </pc:sldLayoutChg>
        <pc:sldLayoutChg chg="add del mod replId">
          <pc:chgData name="Vidgren Suvi Elina" userId="S::elina.vidgren@opedu.kuopio.fi::2d111a92-2c6f-4bcb-8b69-3f14c9e56c77" providerId="AD" clId="Web-{D858B8F5-FA33-E037-806C-858494CDCFEF}" dt="2022-09-01T18:01:01.522" v="1"/>
          <pc:sldLayoutMkLst>
            <pc:docMk/>
            <pc:sldMasterMk cId="1595049606" sldId="2147483660"/>
            <pc:sldLayoutMk cId="2826131897" sldId="2147483672"/>
          </pc:sldLayoutMkLst>
        </pc:sldLayoutChg>
        <pc:sldLayoutChg chg="add del mod replId">
          <pc:chgData name="Vidgren Suvi Elina" userId="S::elina.vidgren@opedu.kuopio.fi::2d111a92-2c6f-4bcb-8b69-3f14c9e56c77" providerId="AD" clId="Web-{D858B8F5-FA33-E037-806C-858494CDCFEF}" dt="2022-09-01T18:01:01.522" v="1"/>
          <pc:sldLayoutMkLst>
            <pc:docMk/>
            <pc:sldMasterMk cId="1595049606" sldId="2147483660"/>
            <pc:sldLayoutMk cId="1725580105" sldId="2147483673"/>
          </pc:sldLayoutMkLst>
        </pc:sldLayoutChg>
        <pc:sldLayoutChg chg="add del mod replId">
          <pc:chgData name="Vidgren Suvi Elina" userId="S::elina.vidgren@opedu.kuopio.fi::2d111a92-2c6f-4bcb-8b69-3f14c9e56c77" providerId="AD" clId="Web-{D858B8F5-FA33-E037-806C-858494CDCFEF}" dt="2022-09-01T18:01:01.522" v="1"/>
          <pc:sldLayoutMkLst>
            <pc:docMk/>
            <pc:sldMasterMk cId="1595049606" sldId="2147483660"/>
            <pc:sldLayoutMk cId="3024393197" sldId="2147483674"/>
          </pc:sldLayoutMkLst>
        </pc:sldLayoutChg>
        <pc:sldLayoutChg chg="add del mod replId">
          <pc:chgData name="Vidgren Suvi Elina" userId="S::elina.vidgren@opedu.kuopio.fi::2d111a92-2c6f-4bcb-8b69-3f14c9e56c77" providerId="AD" clId="Web-{D858B8F5-FA33-E037-806C-858494CDCFEF}" dt="2022-09-01T18:01:01.522" v="1"/>
          <pc:sldLayoutMkLst>
            <pc:docMk/>
            <pc:sldMasterMk cId="1595049606" sldId="2147483660"/>
            <pc:sldLayoutMk cId="4245498684" sldId="2147483675"/>
          </pc:sldLayoutMkLst>
        </pc:sldLayoutChg>
        <pc:sldLayoutChg chg="add del mod replId">
          <pc:chgData name="Vidgren Suvi Elina" userId="S::elina.vidgren@opedu.kuopio.fi::2d111a92-2c6f-4bcb-8b69-3f14c9e56c77" providerId="AD" clId="Web-{D858B8F5-FA33-E037-806C-858494CDCFEF}" dt="2022-09-01T18:01:01.522" v="1"/>
          <pc:sldLayoutMkLst>
            <pc:docMk/>
            <pc:sldMasterMk cId="1595049606" sldId="2147483660"/>
            <pc:sldLayoutMk cId="3748185845" sldId="2147483676"/>
          </pc:sldLayoutMkLst>
        </pc:sldLayoutChg>
        <pc:sldLayoutChg chg="add del mod replId">
          <pc:chgData name="Vidgren Suvi Elina" userId="S::elina.vidgren@opedu.kuopio.fi::2d111a92-2c6f-4bcb-8b69-3f14c9e56c77" providerId="AD" clId="Web-{D858B8F5-FA33-E037-806C-858494CDCFEF}" dt="2022-09-01T18:01:01.522" v="1"/>
          <pc:sldLayoutMkLst>
            <pc:docMk/>
            <pc:sldMasterMk cId="1595049606" sldId="2147483660"/>
            <pc:sldLayoutMk cId="1063435782" sldId="2147483677"/>
          </pc:sldLayoutMkLst>
        </pc:sldLayoutChg>
      </pc:sldMasterChg>
      <pc:sldMasterChg chg="add del addSldLayout delSldLayout modSldLayout">
        <pc:chgData name="Vidgren Suvi Elina" userId="S::elina.vidgren@opedu.kuopio.fi::2d111a92-2c6f-4bcb-8b69-3f14c9e56c77" providerId="AD" clId="Web-{D858B8F5-FA33-E037-806C-858494CDCFEF}" dt="2022-09-01T18:01:22.226" v="2"/>
        <pc:sldMasterMkLst>
          <pc:docMk/>
          <pc:sldMasterMk cId="1626321918" sldId="2147483678"/>
        </pc:sldMasterMkLst>
        <pc:sldLayoutChg chg="add del mod replId">
          <pc:chgData name="Vidgren Suvi Elina" userId="S::elina.vidgren@opedu.kuopio.fi::2d111a92-2c6f-4bcb-8b69-3f14c9e56c77" providerId="AD" clId="Web-{D858B8F5-FA33-E037-806C-858494CDCFEF}" dt="2022-09-01T18:01:22.226" v="2"/>
          <pc:sldLayoutMkLst>
            <pc:docMk/>
            <pc:sldMasterMk cId="1626321918" sldId="2147483678"/>
            <pc:sldLayoutMk cId="972801742" sldId="2147483679"/>
          </pc:sldLayoutMkLst>
        </pc:sldLayoutChg>
        <pc:sldLayoutChg chg="add del mod replId">
          <pc:chgData name="Vidgren Suvi Elina" userId="S::elina.vidgren@opedu.kuopio.fi::2d111a92-2c6f-4bcb-8b69-3f14c9e56c77" providerId="AD" clId="Web-{D858B8F5-FA33-E037-806C-858494CDCFEF}" dt="2022-09-01T18:01:22.226" v="2"/>
          <pc:sldLayoutMkLst>
            <pc:docMk/>
            <pc:sldMasterMk cId="1626321918" sldId="2147483678"/>
            <pc:sldLayoutMk cId="2561274744" sldId="2147483680"/>
          </pc:sldLayoutMkLst>
        </pc:sldLayoutChg>
        <pc:sldLayoutChg chg="add del mod replId">
          <pc:chgData name="Vidgren Suvi Elina" userId="S::elina.vidgren@opedu.kuopio.fi::2d111a92-2c6f-4bcb-8b69-3f14c9e56c77" providerId="AD" clId="Web-{D858B8F5-FA33-E037-806C-858494CDCFEF}" dt="2022-09-01T18:01:22.226" v="2"/>
          <pc:sldLayoutMkLst>
            <pc:docMk/>
            <pc:sldMasterMk cId="1626321918" sldId="2147483678"/>
            <pc:sldLayoutMk cId="727524359" sldId="2147483681"/>
          </pc:sldLayoutMkLst>
        </pc:sldLayoutChg>
        <pc:sldLayoutChg chg="add del mod replId">
          <pc:chgData name="Vidgren Suvi Elina" userId="S::elina.vidgren@opedu.kuopio.fi::2d111a92-2c6f-4bcb-8b69-3f14c9e56c77" providerId="AD" clId="Web-{D858B8F5-FA33-E037-806C-858494CDCFEF}" dt="2022-09-01T18:01:22.226" v="2"/>
          <pc:sldLayoutMkLst>
            <pc:docMk/>
            <pc:sldMasterMk cId="1626321918" sldId="2147483678"/>
            <pc:sldLayoutMk cId="1897185881" sldId="2147483682"/>
          </pc:sldLayoutMkLst>
        </pc:sldLayoutChg>
        <pc:sldLayoutChg chg="add del mod replId">
          <pc:chgData name="Vidgren Suvi Elina" userId="S::elina.vidgren@opedu.kuopio.fi::2d111a92-2c6f-4bcb-8b69-3f14c9e56c77" providerId="AD" clId="Web-{D858B8F5-FA33-E037-806C-858494CDCFEF}" dt="2022-09-01T18:01:22.226" v="2"/>
          <pc:sldLayoutMkLst>
            <pc:docMk/>
            <pc:sldMasterMk cId="1626321918" sldId="2147483678"/>
            <pc:sldLayoutMk cId="2905860314" sldId="2147483683"/>
          </pc:sldLayoutMkLst>
        </pc:sldLayoutChg>
        <pc:sldLayoutChg chg="add del mod replId">
          <pc:chgData name="Vidgren Suvi Elina" userId="S::elina.vidgren@opedu.kuopio.fi::2d111a92-2c6f-4bcb-8b69-3f14c9e56c77" providerId="AD" clId="Web-{D858B8F5-FA33-E037-806C-858494CDCFEF}" dt="2022-09-01T18:01:22.226" v="2"/>
          <pc:sldLayoutMkLst>
            <pc:docMk/>
            <pc:sldMasterMk cId="1626321918" sldId="2147483678"/>
            <pc:sldLayoutMk cId="1780010929" sldId="2147483684"/>
          </pc:sldLayoutMkLst>
        </pc:sldLayoutChg>
        <pc:sldLayoutChg chg="add del mod replId">
          <pc:chgData name="Vidgren Suvi Elina" userId="S::elina.vidgren@opedu.kuopio.fi::2d111a92-2c6f-4bcb-8b69-3f14c9e56c77" providerId="AD" clId="Web-{D858B8F5-FA33-E037-806C-858494CDCFEF}" dt="2022-09-01T18:01:22.226" v="2"/>
          <pc:sldLayoutMkLst>
            <pc:docMk/>
            <pc:sldMasterMk cId="1626321918" sldId="2147483678"/>
            <pc:sldLayoutMk cId="2449415745" sldId="2147483685"/>
          </pc:sldLayoutMkLst>
        </pc:sldLayoutChg>
        <pc:sldLayoutChg chg="add del mod replId">
          <pc:chgData name="Vidgren Suvi Elina" userId="S::elina.vidgren@opedu.kuopio.fi::2d111a92-2c6f-4bcb-8b69-3f14c9e56c77" providerId="AD" clId="Web-{D858B8F5-FA33-E037-806C-858494CDCFEF}" dt="2022-09-01T18:01:22.226" v="2"/>
          <pc:sldLayoutMkLst>
            <pc:docMk/>
            <pc:sldMasterMk cId="1626321918" sldId="2147483678"/>
            <pc:sldLayoutMk cId="1372128121" sldId="2147483686"/>
          </pc:sldLayoutMkLst>
        </pc:sldLayoutChg>
        <pc:sldLayoutChg chg="add del mod replId">
          <pc:chgData name="Vidgren Suvi Elina" userId="S::elina.vidgren@opedu.kuopio.fi::2d111a92-2c6f-4bcb-8b69-3f14c9e56c77" providerId="AD" clId="Web-{D858B8F5-FA33-E037-806C-858494CDCFEF}" dt="2022-09-01T18:01:22.226" v="2"/>
          <pc:sldLayoutMkLst>
            <pc:docMk/>
            <pc:sldMasterMk cId="1626321918" sldId="2147483678"/>
            <pc:sldLayoutMk cId="3744648422" sldId="2147483687"/>
          </pc:sldLayoutMkLst>
        </pc:sldLayoutChg>
        <pc:sldLayoutChg chg="add del mod replId">
          <pc:chgData name="Vidgren Suvi Elina" userId="S::elina.vidgren@opedu.kuopio.fi::2d111a92-2c6f-4bcb-8b69-3f14c9e56c77" providerId="AD" clId="Web-{D858B8F5-FA33-E037-806C-858494CDCFEF}" dt="2022-09-01T18:01:22.226" v="2"/>
          <pc:sldLayoutMkLst>
            <pc:docMk/>
            <pc:sldMasterMk cId="1626321918" sldId="2147483678"/>
            <pc:sldLayoutMk cId="3423570315" sldId="2147483688"/>
          </pc:sldLayoutMkLst>
        </pc:sldLayoutChg>
        <pc:sldLayoutChg chg="add del mod replId">
          <pc:chgData name="Vidgren Suvi Elina" userId="S::elina.vidgren@opedu.kuopio.fi::2d111a92-2c6f-4bcb-8b69-3f14c9e56c77" providerId="AD" clId="Web-{D858B8F5-FA33-E037-806C-858494CDCFEF}" dt="2022-09-01T18:01:22.226" v="2"/>
          <pc:sldLayoutMkLst>
            <pc:docMk/>
            <pc:sldMasterMk cId="1626321918" sldId="2147483678"/>
            <pc:sldLayoutMk cId="549643091" sldId="2147483689"/>
          </pc:sldLayoutMkLst>
        </pc:sldLayoutChg>
        <pc:sldLayoutChg chg="add del mod replId">
          <pc:chgData name="Vidgren Suvi Elina" userId="S::elina.vidgren@opedu.kuopio.fi::2d111a92-2c6f-4bcb-8b69-3f14c9e56c77" providerId="AD" clId="Web-{D858B8F5-FA33-E037-806C-858494CDCFEF}" dt="2022-09-01T18:01:22.226" v="2"/>
          <pc:sldLayoutMkLst>
            <pc:docMk/>
            <pc:sldMasterMk cId="1626321918" sldId="2147483678"/>
            <pc:sldLayoutMk cId="1541184864" sldId="2147483690"/>
          </pc:sldLayoutMkLst>
        </pc:sldLayoutChg>
        <pc:sldLayoutChg chg="add del mod replId">
          <pc:chgData name="Vidgren Suvi Elina" userId="S::elina.vidgren@opedu.kuopio.fi::2d111a92-2c6f-4bcb-8b69-3f14c9e56c77" providerId="AD" clId="Web-{D858B8F5-FA33-E037-806C-858494CDCFEF}" dt="2022-09-01T18:01:22.226" v="2"/>
          <pc:sldLayoutMkLst>
            <pc:docMk/>
            <pc:sldMasterMk cId="1626321918" sldId="2147483678"/>
            <pc:sldLayoutMk cId="719794185" sldId="2147483691"/>
          </pc:sldLayoutMkLst>
        </pc:sldLayoutChg>
        <pc:sldLayoutChg chg="add del mod replId">
          <pc:chgData name="Vidgren Suvi Elina" userId="S::elina.vidgren@opedu.kuopio.fi::2d111a92-2c6f-4bcb-8b69-3f14c9e56c77" providerId="AD" clId="Web-{D858B8F5-FA33-E037-806C-858494CDCFEF}" dt="2022-09-01T18:01:22.226" v="2"/>
          <pc:sldLayoutMkLst>
            <pc:docMk/>
            <pc:sldMasterMk cId="1626321918" sldId="2147483678"/>
            <pc:sldLayoutMk cId="2665711574" sldId="2147483692"/>
          </pc:sldLayoutMkLst>
        </pc:sldLayoutChg>
        <pc:sldLayoutChg chg="add del mod replId">
          <pc:chgData name="Vidgren Suvi Elina" userId="S::elina.vidgren@opedu.kuopio.fi::2d111a92-2c6f-4bcb-8b69-3f14c9e56c77" providerId="AD" clId="Web-{D858B8F5-FA33-E037-806C-858494CDCFEF}" dt="2022-09-01T18:01:22.226" v="2"/>
          <pc:sldLayoutMkLst>
            <pc:docMk/>
            <pc:sldMasterMk cId="1626321918" sldId="2147483678"/>
            <pc:sldLayoutMk cId="2846271096" sldId="2147483693"/>
          </pc:sldLayoutMkLst>
        </pc:sldLayoutChg>
        <pc:sldLayoutChg chg="add del mod replId">
          <pc:chgData name="Vidgren Suvi Elina" userId="S::elina.vidgren@opedu.kuopio.fi::2d111a92-2c6f-4bcb-8b69-3f14c9e56c77" providerId="AD" clId="Web-{D858B8F5-FA33-E037-806C-858494CDCFEF}" dt="2022-09-01T18:01:22.226" v="2"/>
          <pc:sldLayoutMkLst>
            <pc:docMk/>
            <pc:sldMasterMk cId="1626321918" sldId="2147483678"/>
            <pc:sldLayoutMk cId="2279310807" sldId="2147483694"/>
          </pc:sldLayoutMkLst>
        </pc:sldLayoutChg>
        <pc:sldLayoutChg chg="add del mod replId">
          <pc:chgData name="Vidgren Suvi Elina" userId="S::elina.vidgren@opedu.kuopio.fi::2d111a92-2c6f-4bcb-8b69-3f14c9e56c77" providerId="AD" clId="Web-{D858B8F5-FA33-E037-806C-858494CDCFEF}" dt="2022-09-01T18:01:22.226" v="2"/>
          <pc:sldLayoutMkLst>
            <pc:docMk/>
            <pc:sldMasterMk cId="1626321918" sldId="2147483678"/>
            <pc:sldLayoutMk cId="2395206633" sldId="2147483695"/>
          </pc:sldLayoutMkLst>
        </pc:sldLayoutChg>
      </pc:sldMasterChg>
      <pc:sldMasterChg chg="add del addSldLayout delSldLayout modSldLayout">
        <pc:chgData name="Vidgren Suvi Elina" userId="S::elina.vidgren@opedu.kuopio.fi::2d111a92-2c6f-4bcb-8b69-3f14c9e56c77" providerId="AD" clId="Web-{D858B8F5-FA33-E037-806C-858494CDCFEF}" dt="2022-09-01T18:01:27.804" v="3"/>
        <pc:sldMasterMkLst>
          <pc:docMk/>
          <pc:sldMasterMk cId="3056253274" sldId="2147483696"/>
        </pc:sldMasterMkLst>
        <pc:sldLayoutChg chg="add del mod replId">
          <pc:chgData name="Vidgren Suvi Elina" userId="S::elina.vidgren@opedu.kuopio.fi::2d111a92-2c6f-4bcb-8b69-3f14c9e56c77" providerId="AD" clId="Web-{D858B8F5-FA33-E037-806C-858494CDCFEF}" dt="2022-09-01T18:01:27.804" v="3"/>
          <pc:sldLayoutMkLst>
            <pc:docMk/>
            <pc:sldMasterMk cId="3056253274" sldId="2147483696"/>
            <pc:sldLayoutMk cId="3806143139" sldId="2147483697"/>
          </pc:sldLayoutMkLst>
        </pc:sldLayoutChg>
        <pc:sldLayoutChg chg="add del mod replId">
          <pc:chgData name="Vidgren Suvi Elina" userId="S::elina.vidgren@opedu.kuopio.fi::2d111a92-2c6f-4bcb-8b69-3f14c9e56c77" providerId="AD" clId="Web-{D858B8F5-FA33-E037-806C-858494CDCFEF}" dt="2022-09-01T18:01:27.804" v="3"/>
          <pc:sldLayoutMkLst>
            <pc:docMk/>
            <pc:sldMasterMk cId="3056253274" sldId="2147483696"/>
            <pc:sldLayoutMk cId="410045436" sldId="2147483698"/>
          </pc:sldLayoutMkLst>
        </pc:sldLayoutChg>
        <pc:sldLayoutChg chg="add del mod replId">
          <pc:chgData name="Vidgren Suvi Elina" userId="S::elina.vidgren@opedu.kuopio.fi::2d111a92-2c6f-4bcb-8b69-3f14c9e56c77" providerId="AD" clId="Web-{D858B8F5-FA33-E037-806C-858494CDCFEF}" dt="2022-09-01T18:01:27.804" v="3"/>
          <pc:sldLayoutMkLst>
            <pc:docMk/>
            <pc:sldMasterMk cId="3056253274" sldId="2147483696"/>
            <pc:sldLayoutMk cId="3996703829" sldId="2147483699"/>
          </pc:sldLayoutMkLst>
        </pc:sldLayoutChg>
        <pc:sldLayoutChg chg="add del mod replId">
          <pc:chgData name="Vidgren Suvi Elina" userId="S::elina.vidgren@opedu.kuopio.fi::2d111a92-2c6f-4bcb-8b69-3f14c9e56c77" providerId="AD" clId="Web-{D858B8F5-FA33-E037-806C-858494CDCFEF}" dt="2022-09-01T18:01:27.804" v="3"/>
          <pc:sldLayoutMkLst>
            <pc:docMk/>
            <pc:sldMasterMk cId="3056253274" sldId="2147483696"/>
            <pc:sldLayoutMk cId="4294233318" sldId="2147483700"/>
          </pc:sldLayoutMkLst>
        </pc:sldLayoutChg>
        <pc:sldLayoutChg chg="add del mod replId">
          <pc:chgData name="Vidgren Suvi Elina" userId="S::elina.vidgren@opedu.kuopio.fi::2d111a92-2c6f-4bcb-8b69-3f14c9e56c77" providerId="AD" clId="Web-{D858B8F5-FA33-E037-806C-858494CDCFEF}" dt="2022-09-01T18:01:27.804" v="3"/>
          <pc:sldLayoutMkLst>
            <pc:docMk/>
            <pc:sldMasterMk cId="3056253274" sldId="2147483696"/>
            <pc:sldLayoutMk cId="2575504742" sldId="2147483701"/>
          </pc:sldLayoutMkLst>
        </pc:sldLayoutChg>
        <pc:sldLayoutChg chg="add del mod replId">
          <pc:chgData name="Vidgren Suvi Elina" userId="S::elina.vidgren@opedu.kuopio.fi::2d111a92-2c6f-4bcb-8b69-3f14c9e56c77" providerId="AD" clId="Web-{D858B8F5-FA33-E037-806C-858494CDCFEF}" dt="2022-09-01T18:01:27.804" v="3"/>
          <pc:sldLayoutMkLst>
            <pc:docMk/>
            <pc:sldMasterMk cId="3056253274" sldId="2147483696"/>
            <pc:sldLayoutMk cId="2470205299" sldId="2147483702"/>
          </pc:sldLayoutMkLst>
        </pc:sldLayoutChg>
        <pc:sldLayoutChg chg="add del mod replId">
          <pc:chgData name="Vidgren Suvi Elina" userId="S::elina.vidgren@opedu.kuopio.fi::2d111a92-2c6f-4bcb-8b69-3f14c9e56c77" providerId="AD" clId="Web-{D858B8F5-FA33-E037-806C-858494CDCFEF}" dt="2022-09-01T18:01:27.804" v="3"/>
          <pc:sldLayoutMkLst>
            <pc:docMk/>
            <pc:sldMasterMk cId="3056253274" sldId="2147483696"/>
            <pc:sldLayoutMk cId="189679448" sldId="2147483703"/>
          </pc:sldLayoutMkLst>
        </pc:sldLayoutChg>
        <pc:sldLayoutChg chg="add del mod replId">
          <pc:chgData name="Vidgren Suvi Elina" userId="S::elina.vidgren@opedu.kuopio.fi::2d111a92-2c6f-4bcb-8b69-3f14c9e56c77" providerId="AD" clId="Web-{D858B8F5-FA33-E037-806C-858494CDCFEF}" dt="2022-09-01T18:01:27.804" v="3"/>
          <pc:sldLayoutMkLst>
            <pc:docMk/>
            <pc:sldMasterMk cId="3056253274" sldId="2147483696"/>
            <pc:sldLayoutMk cId="30094785" sldId="2147483704"/>
          </pc:sldLayoutMkLst>
        </pc:sldLayoutChg>
        <pc:sldLayoutChg chg="add del mod replId">
          <pc:chgData name="Vidgren Suvi Elina" userId="S::elina.vidgren@opedu.kuopio.fi::2d111a92-2c6f-4bcb-8b69-3f14c9e56c77" providerId="AD" clId="Web-{D858B8F5-FA33-E037-806C-858494CDCFEF}" dt="2022-09-01T18:01:27.804" v="3"/>
          <pc:sldLayoutMkLst>
            <pc:docMk/>
            <pc:sldMasterMk cId="3056253274" sldId="2147483696"/>
            <pc:sldLayoutMk cId="2409439644" sldId="2147483705"/>
          </pc:sldLayoutMkLst>
        </pc:sldLayoutChg>
        <pc:sldLayoutChg chg="add del mod replId">
          <pc:chgData name="Vidgren Suvi Elina" userId="S::elina.vidgren@opedu.kuopio.fi::2d111a92-2c6f-4bcb-8b69-3f14c9e56c77" providerId="AD" clId="Web-{D858B8F5-FA33-E037-806C-858494CDCFEF}" dt="2022-09-01T18:01:27.804" v="3"/>
          <pc:sldLayoutMkLst>
            <pc:docMk/>
            <pc:sldMasterMk cId="3056253274" sldId="2147483696"/>
            <pc:sldLayoutMk cId="822127331" sldId="2147483706"/>
          </pc:sldLayoutMkLst>
        </pc:sldLayoutChg>
        <pc:sldLayoutChg chg="add del mod replId">
          <pc:chgData name="Vidgren Suvi Elina" userId="S::elina.vidgren@opedu.kuopio.fi::2d111a92-2c6f-4bcb-8b69-3f14c9e56c77" providerId="AD" clId="Web-{D858B8F5-FA33-E037-806C-858494CDCFEF}" dt="2022-09-01T18:01:27.804" v="3"/>
          <pc:sldLayoutMkLst>
            <pc:docMk/>
            <pc:sldMasterMk cId="3056253274" sldId="2147483696"/>
            <pc:sldLayoutMk cId="1748603640" sldId="2147483707"/>
          </pc:sldLayoutMkLst>
        </pc:sldLayoutChg>
        <pc:sldLayoutChg chg="add del mod replId">
          <pc:chgData name="Vidgren Suvi Elina" userId="S::elina.vidgren@opedu.kuopio.fi::2d111a92-2c6f-4bcb-8b69-3f14c9e56c77" providerId="AD" clId="Web-{D858B8F5-FA33-E037-806C-858494CDCFEF}" dt="2022-09-01T18:01:27.804" v="3"/>
          <pc:sldLayoutMkLst>
            <pc:docMk/>
            <pc:sldMasterMk cId="3056253274" sldId="2147483696"/>
            <pc:sldLayoutMk cId="3201369934" sldId="2147483708"/>
          </pc:sldLayoutMkLst>
        </pc:sldLayoutChg>
        <pc:sldLayoutChg chg="add del mod replId">
          <pc:chgData name="Vidgren Suvi Elina" userId="S::elina.vidgren@opedu.kuopio.fi::2d111a92-2c6f-4bcb-8b69-3f14c9e56c77" providerId="AD" clId="Web-{D858B8F5-FA33-E037-806C-858494CDCFEF}" dt="2022-09-01T18:01:27.804" v="3"/>
          <pc:sldLayoutMkLst>
            <pc:docMk/>
            <pc:sldMasterMk cId="3056253274" sldId="2147483696"/>
            <pc:sldLayoutMk cId="1406800026" sldId="2147483709"/>
          </pc:sldLayoutMkLst>
        </pc:sldLayoutChg>
        <pc:sldLayoutChg chg="add del mod replId">
          <pc:chgData name="Vidgren Suvi Elina" userId="S::elina.vidgren@opedu.kuopio.fi::2d111a92-2c6f-4bcb-8b69-3f14c9e56c77" providerId="AD" clId="Web-{D858B8F5-FA33-E037-806C-858494CDCFEF}" dt="2022-09-01T18:01:27.804" v="3"/>
          <pc:sldLayoutMkLst>
            <pc:docMk/>
            <pc:sldMasterMk cId="3056253274" sldId="2147483696"/>
            <pc:sldLayoutMk cId="2134327656" sldId="2147483710"/>
          </pc:sldLayoutMkLst>
        </pc:sldLayoutChg>
        <pc:sldLayoutChg chg="add del mod replId">
          <pc:chgData name="Vidgren Suvi Elina" userId="S::elina.vidgren@opedu.kuopio.fi::2d111a92-2c6f-4bcb-8b69-3f14c9e56c77" providerId="AD" clId="Web-{D858B8F5-FA33-E037-806C-858494CDCFEF}" dt="2022-09-01T18:01:27.804" v="3"/>
          <pc:sldLayoutMkLst>
            <pc:docMk/>
            <pc:sldMasterMk cId="3056253274" sldId="2147483696"/>
            <pc:sldLayoutMk cId="2850726137" sldId="2147483711"/>
          </pc:sldLayoutMkLst>
        </pc:sldLayoutChg>
        <pc:sldLayoutChg chg="add del mod replId">
          <pc:chgData name="Vidgren Suvi Elina" userId="S::elina.vidgren@opedu.kuopio.fi::2d111a92-2c6f-4bcb-8b69-3f14c9e56c77" providerId="AD" clId="Web-{D858B8F5-FA33-E037-806C-858494CDCFEF}" dt="2022-09-01T18:01:27.804" v="3"/>
          <pc:sldLayoutMkLst>
            <pc:docMk/>
            <pc:sldMasterMk cId="3056253274" sldId="2147483696"/>
            <pc:sldLayoutMk cId="1274633492" sldId="2147483712"/>
          </pc:sldLayoutMkLst>
        </pc:sldLayoutChg>
        <pc:sldLayoutChg chg="add del mod replId">
          <pc:chgData name="Vidgren Suvi Elina" userId="S::elina.vidgren@opedu.kuopio.fi::2d111a92-2c6f-4bcb-8b69-3f14c9e56c77" providerId="AD" clId="Web-{D858B8F5-FA33-E037-806C-858494CDCFEF}" dt="2022-09-01T18:01:27.804" v="3"/>
          <pc:sldLayoutMkLst>
            <pc:docMk/>
            <pc:sldMasterMk cId="3056253274" sldId="2147483696"/>
            <pc:sldLayoutMk cId="681115795" sldId="2147483713"/>
          </pc:sldLayoutMkLst>
        </pc:sldLayoutChg>
      </pc:sldMasterChg>
      <pc:sldMasterChg chg="add del addSldLayout delSldLayout modSldLayout">
        <pc:chgData name="Vidgren Suvi Elina" userId="S::elina.vidgren@opedu.kuopio.fi::2d111a92-2c6f-4bcb-8b69-3f14c9e56c77" providerId="AD" clId="Web-{D858B8F5-FA33-E037-806C-858494CDCFEF}" dt="2022-09-01T18:01:36.835" v="4"/>
        <pc:sldMasterMkLst>
          <pc:docMk/>
          <pc:sldMasterMk cId="1936306236" sldId="2147483714"/>
        </pc:sldMasterMkLst>
        <pc:sldLayoutChg chg="add del mod replId">
          <pc:chgData name="Vidgren Suvi Elina" userId="S::elina.vidgren@opedu.kuopio.fi::2d111a92-2c6f-4bcb-8b69-3f14c9e56c77" providerId="AD" clId="Web-{D858B8F5-FA33-E037-806C-858494CDCFEF}" dt="2022-09-01T18:01:36.835" v="4"/>
          <pc:sldLayoutMkLst>
            <pc:docMk/>
            <pc:sldMasterMk cId="1936306236" sldId="2147483714"/>
            <pc:sldLayoutMk cId="3525877224" sldId="2147483715"/>
          </pc:sldLayoutMkLst>
        </pc:sldLayoutChg>
        <pc:sldLayoutChg chg="add del mod replId">
          <pc:chgData name="Vidgren Suvi Elina" userId="S::elina.vidgren@opedu.kuopio.fi::2d111a92-2c6f-4bcb-8b69-3f14c9e56c77" providerId="AD" clId="Web-{D858B8F5-FA33-E037-806C-858494CDCFEF}" dt="2022-09-01T18:01:36.835" v="4"/>
          <pc:sldLayoutMkLst>
            <pc:docMk/>
            <pc:sldMasterMk cId="1936306236" sldId="2147483714"/>
            <pc:sldLayoutMk cId="2866775071" sldId="2147483716"/>
          </pc:sldLayoutMkLst>
        </pc:sldLayoutChg>
        <pc:sldLayoutChg chg="add del mod replId">
          <pc:chgData name="Vidgren Suvi Elina" userId="S::elina.vidgren@opedu.kuopio.fi::2d111a92-2c6f-4bcb-8b69-3f14c9e56c77" providerId="AD" clId="Web-{D858B8F5-FA33-E037-806C-858494CDCFEF}" dt="2022-09-01T18:01:36.835" v="4"/>
          <pc:sldLayoutMkLst>
            <pc:docMk/>
            <pc:sldMasterMk cId="1936306236" sldId="2147483714"/>
            <pc:sldLayoutMk cId="2901142911" sldId="2147483717"/>
          </pc:sldLayoutMkLst>
        </pc:sldLayoutChg>
        <pc:sldLayoutChg chg="add del mod replId">
          <pc:chgData name="Vidgren Suvi Elina" userId="S::elina.vidgren@opedu.kuopio.fi::2d111a92-2c6f-4bcb-8b69-3f14c9e56c77" providerId="AD" clId="Web-{D858B8F5-FA33-E037-806C-858494CDCFEF}" dt="2022-09-01T18:01:36.835" v="4"/>
          <pc:sldLayoutMkLst>
            <pc:docMk/>
            <pc:sldMasterMk cId="1936306236" sldId="2147483714"/>
            <pc:sldLayoutMk cId="3712073526" sldId="2147483718"/>
          </pc:sldLayoutMkLst>
        </pc:sldLayoutChg>
        <pc:sldLayoutChg chg="add del mod replId">
          <pc:chgData name="Vidgren Suvi Elina" userId="S::elina.vidgren@opedu.kuopio.fi::2d111a92-2c6f-4bcb-8b69-3f14c9e56c77" providerId="AD" clId="Web-{D858B8F5-FA33-E037-806C-858494CDCFEF}" dt="2022-09-01T18:01:36.835" v="4"/>
          <pc:sldLayoutMkLst>
            <pc:docMk/>
            <pc:sldMasterMk cId="1936306236" sldId="2147483714"/>
            <pc:sldLayoutMk cId="374290015" sldId="2147483719"/>
          </pc:sldLayoutMkLst>
        </pc:sldLayoutChg>
        <pc:sldLayoutChg chg="add del mod replId">
          <pc:chgData name="Vidgren Suvi Elina" userId="S::elina.vidgren@opedu.kuopio.fi::2d111a92-2c6f-4bcb-8b69-3f14c9e56c77" providerId="AD" clId="Web-{D858B8F5-FA33-E037-806C-858494CDCFEF}" dt="2022-09-01T18:01:36.835" v="4"/>
          <pc:sldLayoutMkLst>
            <pc:docMk/>
            <pc:sldMasterMk cId="1936306236" sldId="2147483714"/>
            <pc:sldLayoutMk cId="3329093206" sldId="2147483720"/>
          </pc:sldLayoutMkLst>
        </pc:sldLayoutChg>
        <pc:sldLayoutChg chg="add del mod replId">
          <pc:chgData name="Vidgren Suvi Elina" userId="S::elina.vidgren@opedu.kuopio.fi::2d111a92-2c6f-4bcb-8b69-3f14c9e56c77" providerId="AD" clId="Web-{D858B8F5-FA33-E037-806C-858494CDCFEF}" dt="2022-09-01T18:01:36.835" v="4"/>
          <pc:sldLayoutMkLst>
            <pc:docMk/>
            <pc:sldMasterMk cId="1936306236" sldId="2147483714"/>
            <pc:sldLayoutMk cId="2129786321" sldId="2147483721"/>
          </pc:sldLayoutMkLst>
        </pc:sldLayoutChg>
        <pc:sldLayoutChg chg="add del mod replId">
          <pc:chgData name="Vidgren Suvi Elina" userId="S::elina.vidgren@opedu.kuopio.fi::2d111a92-2c6f-4bcb-8b69-3f14c9e56c77" providerId="AD" clId="Web-{D858B8F5-FA33-E037-806C-858494CDCFEF}" dt="2022-09-01T18:01:36.835" v="4"/>
          <pc:sldLayoutMkLst>
            <pc:docMk/>
            <pc:sldMasterMk cId="1936306236" sldId="2147483714"/>
            <pc:sldLayoutMk cId="3935003270" sldId="2147483722"/>
          </pc:sldLayoutMkLst>
        </pc:sldLayoutChg>
        <pc:sldLayoutChg chg="add del mod replId">
          <pc:chgData name="Vidgren Suvi Elina" userId="S::elina.vidgren@opedu.kuopio.fi::2d111a92-2c6f-4bcb-8b69-3f14c9e56c77" providerId="AD" clId="Web-{D858B8F5-FA33-E037-806C-858494CDCFEF}" dt="2022-09-01T18:01:36.835" v="4"/>
          <pc:sldLayoutMkLst>
            <pc:docMk/>
            <pc:sldMasterMk cId="1936306236" sldId="2147483714"/>
            <pc:sldLayoutMk cId="4181633323" sldId="2147483723"/>
          </pc:sldLayoutMkLst>
        </pc:sldLayoutChg>
        <pc:sldLayoutChg chg="add del mod replId">
          <pc:chgData name="Vidgren Suvi Elina" userId="S::elina.vidgren@opedu.kuopio.fi::2d111a92-2c6f-4bcb-8b69-3f14c9e56c77" providerId="AD" clId="Web-{D858B8F5-FA33-E037-806C-858494CDCFEF}" dt="2022-09-01T18:01:36.835" v="4"/>
          <pc:sldLayoutMkLst>
            <pc:docMk/>
            <pc:sldMasterMk cId="1936306236" sldId="2147483714"/>
            <pc:sldLayoutMk cId="1091128959" sldId="2147483724"/>
          </pc:sldLayoutMkLst>
        </pc:sldLayoutChg>
        <pc:sldLayoutChg chg="add del mod replId">
          <pc:chgData name="Vidgren Suvi Elina" userId="S::elina.vidgren@opedu.kuopio.fi::2d111a92-2c6f-4bcb-8b69-3f14c9e56c77" providerId="AD" clId="Web-{D858B8F5-FA33-E037-806C-858494CDCFEF}" dt="2022-09-01T18:01:36.835" v="4"/>
          <pc:sldLayoutMkLst>
            <pc:docMk/>
            <pc:sldMasterMk cId="1936306236" sldId="2147483714"/>
            <pc:sldLayoutMk cId="2190214190" sldId="2147483725"/>
          </pc:sldLayoutMkLst>
        </pc:sldLayoutChg>
        <pc:sldLayoutChg chg="add del mod replId">
          <pc:chgData name="Vidgren Suvi Elina" userId="S::elina.vidgren@opedu.kuopio.fi::2d111a92-2c6f-4bcb-8b69-3f14c9e56c77" providerId="AD" clId="Web-{D858B8F5-FA33-E037-806C-858494CDCFEF}" dt="2022-09-01T18:01:36.835" v="4"/>
          <pc:sldLayoutMkLst>
            <pc:docMk/>
            <pc:sldMasterMk cId="1936306236" sldId="2147483714"/>
            <pc:sldLayoutMk cId="3346577083" sldId="2147483726"/>
          </pc:sldLayoutMkLst>
        </pc:sldLayoutChg>
        <pc:sldLayoutChg chg="add del mod replId">
          <pc:chgData name="Vidgren Suvi Elina" userId="S::elina.vidgren@opedu.kuopio.fi::2d111a92-2c6f-4bcb-8b69-3f14c9e56c77" providerId="AD" clId="Web-{D858B8F5-FA33-E037-806C-858494CDCFEF}" dt="2022-09-01T18:01:36.835" v="4"/>
          <pc:sldLayoutMkLst>
            <pc:docMk/>
            <pc:sldMasterMk cId="1936306236" sldId="2147483714"/>
            <pc:sldLayoutMk cId="2293333061" sldId="2147483727"/>
          </pc:sldLayoutMkLst>
        </pc:sldLayoutChg>
        <pc:sldLayoutChg chg="add del mod replId">
          <pc:chgData name="Vidgren Suvi Elina" userId="S::elina.vidgren@opedu.kuopio.fi::2d111a92-2c6f-4bcb-8b69-3f14c9e56c77" providerId="AD" clId="Web-{D858B8F5-FA33-E037-806C-858494CDCFEF}" dt="2022-09-01T18:01:36.835" v="4"/>
          <pc:sldLayoutMkLst>
            <pc:docMk/>
            <pc:sldMasterMk cId="1936306236" sldId="2147483714"/>
            <pc:sldLayoutMk cId="4045312914" sldId="2147483728"/>
          </pc:sldLayoutMkLst>
        </pc:sldLayoutChg>
        <pc:sldLayoutChg chg="add del mod replId">
          <pc:chgData name="Vidgren Suvi Elina" userId="S::elina.vidgren@opedu.kuopio.fi::2d111a92-2c6f-4bcb-8b69-3f14c9e56c77" providerId="AD" clId="Web-{D858B8F5-FA33-E037-806C-858494CDCFEF}" dt="2022-09-01T18:01:36.835" v="4"/>
          <pc:sldLayoutMkLst>
            <pc:docMk/>
            <pc:sldMasterMk cId="1936306236" sldId="2147483714"/>
            <pc:sldLayoutMk cId="2818872005" sldId="2147483729"/>
          </pc:sldLayoutMkLst>
        </pc:sldLayoutChg>
        <pc:sldLayoutChg chg="add del mod replId">
          <pc:chgData name="Vidgren Suvi Elina" userId="S::elina.vidgren@opedu.kuopio.fi::2d111a92-2c6f-4bcb-8b69-3f14c9e56c77" providerId="AD" clId="Web-{D858B8F5-FA33-E037-806C-858494CDCFEF}" dt="2022-09-01T18:01:36.835" v="4"/>
          <pc:sldLayoutMkLst>
            <pc:docMk/>
            <pc:sldMasterMk cId="1936306236" sldId="2147483714"/>
            <pc:sldLayoutMk cId="1882462938" sldId="2147483730"/>
          </pc:sldLayoutMkLst>
        </pc:sldLayoutChg>
        <pc:sldLayoutChg chg="add del mod replId">
          <pc:chgData name="Vidgren Suvi Elina" userId="S::elina.vidgren@opedu.kuopio.fi::2d111a92-2c6f-4bcb-8b69-3f14c9e56c77" providerId="AD" clId="Web-{D858B8F5-FA33-E037-806C-858494CDCFEF}" dt="2022-09-01T18:01:36.835" v="4"/>
          <pc:sldLayoutMkLst>
            <pc:docMk/>
            <pc:sldMasterMk cId="1936306236" sldId="2147483714"/>
            <pc:sldLayoutMk cId="1034457369" sldId="2147483731"/>
          </pc:sldLayoutMkLst>
        </pc:sldLayoutChg>
      </pc:sldMasterChg>
      <pc:sldMasterChg chg="add addSldLayout modSldLayout">
        <pc:chgData name="Vidgren Suvi Elina" userId="S::elina.vidgren@opedu.kuopio.fi::2d111a92-2c6f-4bcb-8b69-3f14c9e56c77" providerId="AD" clId="Web-{D858B8F5-FA33-E037-806C-858494CDCFEF}" dt="2022-09-01T18:01:36.835" v="4"/>
        <pc:sldMasterMkLst>
          <pc:docMk/>
          <pc:sldMasterMk cId="3685364402" sldId="2147483732"/>
        </pc:sldMasterMkLst>
        <pc:sldLayoutChg chg="add mod replId">
          <pc:chgData name="Vidgren Suvi Elina" userId="S::elina.vidgren@opedu.kuopio.fi::2d111a92-2c6f-4bcb-8b69-3f14c9e56c77" providerId="AD" clId="Web-{D858B8F5-FA33-E037-806C-858494CDCFEF}" dt="2022-09-01T18:01:36.835" v="4"/>
          <pc:sldLayoutMkLst>
            <pc:docMk/>
            <pc:sldMasterMk cId="3685364402" sldId="2147483732"/>
            <pc:sldLayoutMk cId="2520746302" sldId="2147483733"/>
          </pc:sldLayoutMkLst>
        </pc:sldLayoutChg>
        <pc:sldLayoutChg chg="add mod replId">
          <pc:chgData name="Vidgren Suvi Elina" userId="S::elina.vidgren@opedu.kuopio.fi::2d111a92-2c6f-4bcb-8b69-3f14c9e56c77" providerId="AD" clId="Web-{D858B8F5-FA33-E037-806C-858494CDCFEF}" dt="2022-09-01T18:01:36.835" v="4"/>
          <pc:sldLayoutMkLst>
            <pc:docMk/>
            <pc:sldMasterMk cId="3685364402" sldId="2147483732"/>
            <pc:sldLayoutMk cId="363499486" sldId="2147483734"/>
          </pc:sldLayoutMkLst>
        </pc:sldLayoutChg>
        <pc:sldLayoutChg chg="add mod replId">
          <pc:chgData name="Vidgren Suvi Elina" userId="S::elina.vidgren@opedu.kuopio.fi::2d111a92-2c6f-4bcb-8b69-3f14c9e56c77" providerId="AD" clId="Web-{D858B8F5-FA33-E037-806C-858494CDCFEF}" dt="2022-09-01T18:01:36.835" v="4"/>
          <pc:sldLayoutMkLst>
            <pc:docMk/>
            <pc:sldMasterMk cId="3685364402" sldId="2147483732"/>
            <pc:sldLayoutMk cId="1530819863" sldId="2147483735"/>
          </pc:sldLayoutMkLst>
        </pc:sldLayoutChg>
        <pc:sldLayoutChg chg="add mod replId">
          <pc:chgData name="Vidgren Suvi Elina" userId="S::elina.vidgren@opedu.kuopio.fi::2d111a92-2c6f-4bcb-8b69-3f14c9e56c77" providerId="AD" clId="Web-{D858B8F5-FA33-E037-806C-858494CDCFEF}" dt="2022-09-01T18:01:36.835" v="4"/>
          <pc:sldLayoutMkLst>
            <pc:docMk/>
            <pc:sldMasterMk cId="3685364402" sldId="2147483732"/>
            <pc:sldLayoutMk cId="1736463947" sldId="2147483736"/>
          </pc:sldLayoutMkLst>
        </pc:sldLayoutChg>
        <pc:sldLayoutChg chg="add mod replId">
          <pc:chgData name="Vidgren Suvi Elina" userId="S::elina.vidgren@opedu.kuopio.fi::2d111a92-2c6f-4bcb-8b69-3f14c9e56c77" providerId="AD" clId="Web-{D858B8F5-FA33-E037-806C-858494CDCFEF}" dt="2022-09-01T18:01:36.835" v="4"/>
          <pc:sldLayoutMkLst>
            <pc:docMk/>
            <pc:sldMasterMk cId="3685364402" sldId="2147483732"/>
            <pc:sldLayoutMk cId="1316415262" sldId="2147483737"/>
          </pc:sldLayoutMkLst>
        </pc:sldLayoutChg>
        <pc:sldLayoutChg chg="add mod replId">
          <pc:chgData name="Vidgren Suvi Elina" userId="S::elina.vidgren@opedu.kuopio.fi::2d111a92-2c6f-4bcb-8b69-3f14c9e56c77" providerId="AD" clId="Web-{D858B8F5-FA33-E037-806C-858494CDCFEF}" dt="2022-09-01T18:01:36.835" v="4"/>
          <pc:sldLayoutMkLst>
            <pc:docMk/>
            <pc:sldMasterMk cId="3685364402" sldId="2147483732"/>
            <pc:sldLayoutMk cId="1847355670" sldId="2147483738"/>
          </pc:sldLayoutMkLst>
        </pc:sldLayoutChg>
        <pc:sldLayoutChg chg="add mod replId">
          <pc:chgData name="Vidgren Suvi Elina" userId="S::elina.vidgren@opedu.kuopio.fi::2d111a92-2c6f-4bcb-8b69-3f14c9e56c77" providerId="AD" clId="Web-{D858B8F5-FA33-E037-806C-858494CDCFEF}" dt="2022-09-01T18:01:36.835" v="4"/>
          <pc:sldLayoutMkLst>
            <pc:docMk/>
            <pc:sldMasterMk cId="3685364402" sldId="2147483732"/>
            <pc:sldLayoutMk cId="752157410" sldId="2147483739"/>
          </pc:sldLayoutMkLst>
        </pc:sldLayoutChg>
        <pc:sldLayoutChg chg="add mod replId">
          <pc:chgData name="Vidgren Suvi Elina" userId="S::elina.vidgren@opedu.kuopio.fi::2d111a92-2c6f-4bcb-8b69-3f14c9e56c77" providerId="AD" clId="Web-{D858B8F5-FA33-E037-806C-858494CDCFEF}" dt="2022-09-01T18:01:36.835" v="4"/>
          <pc:sldLayoutMkLst>
            <pc:docMk/>
            <pc:sldMasterMk cId="3685364402" sldId="2147483732"/>
            <pc:sldLayoutMk cId="1413811813" sldId="2147483740"/>
          </pc:sldLayoutMkLst>
        </pc:sldLayoutChg>
        <pc:sldLayoutChg chg="add mod replId">
          <pc:chgData name="Vidgren Suvi Elina" userId="S::elina.vidgren@opedu.kuopio.fi::2d111a92-2c6f-4bcb-8b69-3f14c9e56c77" providerId="AD" clId="Web-{D858B8F5-FA33-E037-806C-858494CDCFEF}" dt="2022-09-01T18:01:36.835" v="4"/>
          <pc:sldLayoutMkLst>
            <pc:docMk/>
            <pc:sldMasterMk cId="3685364402" sldId="2147483732"/>
            <pc:sldLayoutMk cId="2786249051" sldId="2147483741"/>
          </pc:sldLayoutMkLst>
        </pc:sldLayoutChg>
        <pc:sldLayoutChg chg="add mod replId">
          <pc:chgData name="Vidgren Suvi Elina" userId="S::elina.vidgren@opedu.kuopio.fi::2d111a92-2c6f-4bcb-8b69-3f14c9e56c77" providerId="AD" clId="Web-{D858B8F5-FA33-E037-806C-858494CDCFEF}" dt="2022-09-01T18:01:36.835" v="4"/>
          <pc:sldLayoutMkLst>
            <pc:docMk/>
            <pc:sldMasterMk cId="3685364402" sldId="2147483732"/>
            <pc:sldLayoutMk cId="3199726922" sldId="2147483742"/>
          </pc:sldLayoutMkLst>
        </pc:sldLayoutChg>
        <pc:sldLayoutChg chg="add mod replId">
          <pc:chgData name="Vidgren Suvi Elina" userId="S::elina.vidgren@opedu.kuopio.fi::2d111a92-2c6f-4bcb-8b69-3f14c9e56c77" providerId="AD" clId="Web-{D858B8F5-FA33-E037-806C-858494CDCFEF}" dt="2022-09-01T18:01:36.835" v="4"/>
          <pc:sldLayoutMkLst>
            <pc:docMk/>
            <pc:sldMasterMk cId="3685364402" sldId="2147483732"/>
            <pc:sldLayoutMk cId="3693074454" sldId="2147483743"/>
          </pc:sldLayoutMkLst>
        </pc:sldLayoutChg>
        <pc:sldLayoutChg chg="add mod replId">
          <pc:chgData name="Vidgren Suvi Elina" userId="S::elina.vidgren@opedu.kuopio.fi::2d111a92-2c6f-4bcb-8b69-3f14c9e56c77" providerId="AD" clId="Web-{D858B8F5-FA33-E037-806C-858494CDCFEF}" dt="2022-09-01T18:01:36.835" v="4"/>
          <pc:sldLayoutMkLst>
            <pc:docMk/>
            <pc:sldMasterMk cId="3685364402" sldId="2147483732"/>
            <pc:sldLayoutMk cId="516035159" sldId="2147483744"/>
          </pc:sldLayoutMkLst>
        </pc:sldLayoutChg>
        <pc:sldLayoutChg chg="add mod replId">
          <pc:chgData name="Vidgren Suvi Elina" userId="S::elina.vidgren@opedu.kuopio.fi::2d111a92-2c6f-4bcb-8b69-3f14c9e56c77" providerId="AD" clId="Web-{D858B8F5-FA33-E037-806C-858494CDCFEF}" dt="2022-09-01T18:01:36.835" v="4"/>
          <pc:sldLayoutMkLst>
            <pc:docMk/>
            <pc:sldMasterMk cId="3685364402" sldId="2147483732"/>
            <pc:sldLayoutMk cId="2302617947" sldId="2147483745"/>
          </pc:sldLayoutMkLst>
        </pc:sldLayoutChg>
        <pc:sldLayoutChg chg="add mod replId">
          <pc:chgData name="Vidgren Suvi Elina" userId="S::elina.vidgren@opedu.kuopio.fi::2d111a92-2c6f-4bcb-8b69-3f14c9e56c77" providerId="AD" clId="Web-{D858B8F5-FA33-E037-806C-858494CDCFEF}" dt="2022-09-01T18:01:36.835" v="4"/>
          <pc:sldLayoutMkLst>
            <pc:docMk/>
            <pc:sldMasterMk cId="3685364402" sldId="2147483732"/>
            <pc:sldLayoutMk cId="2110405707" sldId="2147483746"/>
          </pc:sldLayoutMkLst>
        </pc:sldLayoutChg>
        <pc:sldLayoutChg chg="add mod replId">
          <pc:chgData name="Vidgren Suvi Elina" userId="S::elina.vidgren@opedu.kuopio.fi::2d111a92-2c6f-4bcb-8b69-3f14c9e56c77" providerId="AD" clId="Web-{D858B8F5-FA33-E037-806C-858494CDCFEF}" dt="2022-09-01T18:01:36.835" v="4"/>
          <pc:sldLayoutMkLst>
            <pc:docMk/>
            <pc:sldMasterMk cId="3685364402" sldId="2147483732"/>
            <pc:sldLayoutMk cId="2860489078" sldId="2147483747"/>
          </pc:sldLayoutMkLst>
        </pc:sldLayoutChg>
        <pc:sldLayoutChg chg="add mod replId">
          <pc:chgData name="Vidgren Suvi Elina" userId="S::elina.vidgren@opedu.kuopio.fi::2d111a92-2c6f-4bcb-8b69-3f14c9e56c77" providerId="AD" clId="Web-{D858B8F5-FA33-E037-806C-858494CDCFEF}" dt="2022-09-01T18:01:36.835" v="4"/>
          <pc:sldLayoutMkLst>
            <pc:docMk/>
            <pc:sldMasterMk cId="3685364402" sldId="2147483732"/>
            <pc:sldLayoutMk cId="2093424241" sldId="2147483748"/>
          </pc:sldLayoutMkLst>
        </pc:sldLayoutChg>
        <pc:sldLayoutChg chg="add mod replId">
          <pc:chgData name="Vidgren Suvi Elina" userId="S::elina.vidgren@opedu.kuopio.fi::2d111a92-2c6f-4bcb-8b69-3f14c9e56c77" providerId="AD" clId="Web-{D858B8F5-FA33-E037-806C-858494CDCFEF}" dt="2022-09-01T18:01:36.835" v="4"/>
          <pc:sldLayoutMkLst>
            <pc:docMk/>
            <pc:sldMasterMk cId="3685364402" sldId="2147483732"/>
            <pc:sldLayoutMk cId="3693239709" sldId="2147483749"/>
          </pc:sldLayoutMkLst>
        </pc:sldLayoutChg>
      </pc:sldMasterChg>
    </pc:docChg>
  </pc:docChgLst>
  <pc:docChgLst>
    <pc:chgData name="Vidgren Suvi Elina" userId="S::elina.vidgren@opedu.kuopio.fi::2d111a92-2c6f-4bcb-8b69-3f14c9e56c77" providerId="AD" clId="Web-{2A439CD0-50DF-5E0F-01E4-AB0A7A8C46F7}"/>
    <pc:docChg chg="modSld">
      <pc:chgData name="Vidgren Suvi Elina" userId="S::elina.vidgren@opedu.kuopio.fi::2d111a92-2c6f-4bcb-8b69-3f14c9e56c77" providerId="AD" clId="Web-{2A439CD0-50DF-5E0F-01E4-AB0A7A8C46F7}" dt="2024-08-29T10:25:56.553" v="16" actId="20577"/>
      <pc:docMkLst>
        <pc:docMk/>
      </pc:docMkLst>
      <pc:sldChg chg="modSp">
        <pc:chgData name="Vidgren Suvi Elina" userId="S::elina.vidgren@opedu.kuopio.fi::2d111a92-2c6f-4bcb-8b69-3f14c9e56c77" providerId="AD" clId="Web-{2A439CD0-50DF-5E0F-01E4-AB0A7A8C46F7}" dt="2024-08-29T10:22:49.175" v="9" actId="20577"/>
        <pc:sldMkLst>
          <pc:docMk/>
          <pc:sldMk cId="1556543139" sldId="258"/>
        </pc:sldMkLst>
      </pc:sldChg>
      <pc:sldChg chg="modSp">
        <pc:chgData name="Vidgren Suvi Elina" userId="S::elina.vidgren@opedu.kuopio.fi::2d111a92-2c6f-4bcb-8b69-3f14c9e56c77" providerId="AD" clId="Web-{2A439CD0-50DF-5E0F-01E4-AB0A7A8C46F7}" dt="2024-08-29T10:25:19.162" v="14" actId="20577"/>
        <pc:sldMkLst>
          <pc:docMk/>
          <pc:sldMk cId="2979047513" sldId="262"/>
        </pc:sldMkLst>
      </pc:sldChg>
      <pc:sldChg chg="modSp">
        <pc:chgData name="Vidgren Suvi Elina" userId="S::elina.vidgren@opedu.kuopio.fi::2d111a92-2c6f-4bcb-8b69-3f14c9e56c77" providerId="AD" clId="Web-{2A439CD0-50DF-5E0F-01E4-AB0A7A8C46F7}" dt="2024-08-29T10:23:14.284" v="10" actId="20577"/>
        <pc:sldMkLst>
          <pc:docMk/>
          <pc:sldMk cId="390143850" sldId="266"/>
        </pc:sldMkLst>
      </pc:sldChg>
      <pc:sldChg chg="modSp">
        <pc:chgData name="Vidgren Suvi Elina" userId="S::elina.vidgren@opedu.kuopio.fi::2d111a92-2c6f-4bcb-8b69-3f14c9e56c77" providerId="AD" clId="Web-{2A439CD0-50DF-5E0F-01E4-AB0A7A8C46F7}" dt="2024-08-29T10:23:41.363" v="12" actId="20577"/>
        <pc:sldMkLst>
          <pc:docMk/>
          <pc:sldMk cId="981798266" sldId="270"/>
        </pc:sldMkLst>
      </pc:sldChg>
      <pc:sldChg chg="modSp">
        <pc:chgData name="Vidgren Suvi Elina" userId="S::elina.vidgren@opedu.kuopio.fi::2d111a92-2c6f-4bcb-8b69-3f14c9e56c77" providerId="AD" clId="Web-{2A439CD0-50DF-5E0F-01E4-AB0A7A8C46F7}" dt="2024-08-29T10:25:56.553" v="16" actId="20577"/>
        <pc:sldMkLst>
          <pc:docMk/>
          <pc:sldMk cId="2320283272" sldId="272"/>
        </pc:sldMkLst>
      </pc:sldChg>
    </pc:docChg>
  </pc:docChgLst>
  <pc:docChgLst>
    <pc:chgData name="Vidgren Suvi Elina" userId="S::elina.vidgren@opedu.kuopio.fi::2d111a92-2c6f-4bcb-8b69-3f14c9e56c77" providerId="AD" clId="Web-{C6A330A0-EEC1-8B5A-0421-2C6B249BBB95}"/>
    <pc:docChg chg="modSld">
      <pc:chgData name="Vidgren Suvi Elina" userId="S::elina.vidgren@opedu.kuopio.fi::2d111a92-2c6f-4bcb-8b69-3f14c9e56c77" providerId="AD" clId="Web-{C6A330A0-EEC1-8B5A-0421-2C6B249BBB95}" dt="2024-08-29T14:44:20.920" v="21" actId="20577"/>
      <pc:docMkLst>
        <pc:docMk/>
      </pc:docMkLst>
      <pc:sldChg chg="modSp">
        <pc:chgData name="Vidgren Suvi Elina" userId="S::elina.vidgren@opedu.kuopio.fi::2d111a92-2c6f-4bcb-8b69-3f14c9e56c77" providerId="AD" clId="Web-{C6A330A0-EEC1-8B5A-0421-2C6B249BBB95}" dt="2024-08-29T14:39:06.741" v="4" actId="20577"/>
        <pc:sldMkLst>
          <pc:docMk/>
          <pc:sldMk cId="1556543139" sldId="258"/>
        </pc:sldMkLst>
      </pc:sldChg>
      <pc:sldChg chg="modSp">
        <pc:chgData name="Vidgren Suvi Elina" userId="S::elina.vidgren@opedu.kuopio.fi::2d111a92-2c6f-4bcb-8b69-3f14c9e56c77" providerId="AD" clId="Web-{C6A330A0-EEC1-8B5A-0421-2C6B249BBB95}" dt="2024-08-29T14:39:31.382" v="6" actId="14100"/>
        <pc:sldMkLst>
          <pc:docMk/>
          <pc:sldMk cId="3102295708" sldId="259"/>
        </pc:sldMkLst>
      </pc:sldChg>
      <pc:sldChg chg="modSp">
        <pc:chgData name="Vidgren Suvi Elina" userId="S::elina.vidgren@opedu.kuopio.fi::2d111a92-2c6f-4bcb-8b69-3f14c9e56c77" providerId="AD" clId="Web-{C6A330A0-EEC1-8B5A-0421-2C6B249BBB95}" dt="2024-08-29T14:40:36.258" v="9" actId="20577"/>
        <pc:sldMkLst>
          <pc:docMk/>
          <pc:sldMk cId="653795799" sldId="264"/>
        </pc:sldMkLst>
      </pc:sldChg>
      <pc:sldChg chg="modSp">
        <pc:chgData name="Vidgren Suvi Elina" userId="S::elina.vidgren@opedu.kuopio.fi::2d111a92-2c6f-4bcb-8b69-3f14c9e56c77" providerId="AD" clId="Web-{C6A330A0-EEC1-8B5A-0421-2C6B249BBB95}" dt="2024-08-29T14:40:08.742" v="7" actId="20577"/>
        <pc:sldMkLst>
          <pc:docMk/>
          <pc:sldMk cId="4075454463" sldId="274"/>
        </pc:sldMkLst>
      </pc:sldChg>
    </pc:docChg>
  </pc:docChgLst>
  <pc:docChgLst>
    <pc:chgData name="Vidgren Suvi Elina" userId="S::elina.vidgren@opedu.kuopio.fi::2d111a92-2c6f-4bcb-8b69-3f14c9e56c77" providerId="AD" clId="Web-{962B38FE-14F7-CA63-6E3B-A2257C056324}"/>
    <pc:docChg chg="modSld">
      <pc:chgData name="Vidgren Suvi Elina" userId="S::elina.vidgren@opedu.kuopio.fi::2d111a92-2c6f-4bcb-8b69-3f14c9e56c77" providerId="AD" clId="Web-{962B38FE-14F7-CA63-6E3B-A2257C056324}" dt="2023-08-28T14:53:25.383" v="35" actId="20577"/>
      <pc:docMkLst>
        <pc:docMk/>
      </pc:docMkLst>
      <pc:sldChg chg="modSp">
        <pc:chgData name="Vidgren Suvi Elina" userId="S::elina.vidgren@opedu.kuopio.fi::2d111a92-2c6f-4bcb-8b69-3f14c9e56c77" providerId="AD" clId="Web-{962B38FE-14F7-CA63-6E3B-A2257C056324}" dt="2023-08-28T14:43:04.842" v="1" actId="20577"/>
        <pc:sldMkLst>
          <pc:docMk/>
          <pc:sldMk cId="2096177238" sldId="261"/>
        </pc:sldMkLst>
      </pc:sldChg>
      <pc:sldChg chg="modSp">
        <pc:chgData name="Vidgren Suvi Elina" userId="S::elina.vidgren@opedu.kuopio.fi::2d111a92-2c6f-4bcb-8b69-3f14c9e56c77" providerId="AD" clId="Web-{962B38FE-14F7-CA63-6E3B-A2257C056324}" dt="2023-08-28T14:53:25.383" v="35" actId="20577"/>
        <pc:sldMkLst>
          <pc:docMk/>
          <pc:sldMk cId="3081434325" sldId="271"/>
        </pc:sldMkLst>
      </pc:sldChg>
    </pc:docChg>
  </pc:docChgLst>
  <pc:docChgLst>
    <pc:chgData name="Vidgren Suvi Elina" userId="S::elina.vidgren@opedu.kuopio.fi::2d111a92-2c6f-4bcb-8b69-3f14c9e56c77" providerId="AD" clId="Web-{775643A8-0AD5-5729-9548-F33489765582}"/>
    <pc:docChg chg="addSld modSld sldOrd">
      <pc:chgData name="Vidgren Suvi Elina" userId="S::elina.vidgren@opedu.kuopio.fi::2d111a92-2c6f-4bcb-8b69-3f14c9e56c77" providerId="AD" clId="Web-{775643A8-0AD5-5729-9548-F33489765582}" dt="2024-08-29T07:40:46.329" v="120" actId="20577"/>
      <pc:docMkLst>
        <pc:docMk/>
      </pc:docMkLst>
      <pc:sldChg chg="modSp">
        <pc:chgData name="Vidgren Suvi Elina" userId="S::elina.vidgren@opedu.kuopio.fi::2d111a92-2c6f-4bcb-8b69-3f14c9e56c77" providerId="AD" clId="Web-{775643A8-0AD5-5729-9548-F33489765582}" dt="2024-08-29T06:33:49.352" v="47" actId="20577"/>
        <pc:sldMkLst>
          <pc:docMk/>
          <pc:sldMk cId="390143850" sldId="266"/>
        </pc:sldMkLst>
      </pc:sldChg>
      <pc:sldChg chg="modSp">
        <pc:chgData name="Vidgren Suvi Elina" userId="S::elina.vidgren@opedu.kuopio.fi::2d111a92-2c6f-4bcb-8b69-3f14c9e56c77" providerId="AD" clId="Web-{775643A8-0AD5-5729-9548-F33489765582}" dt="2024-08-29T07:40:25.095" v="119" actId="20577"/>
        <pc:sldMkLst>
          <pc:docMk/>
          <pc:sldMk cId="2320283272" sldId="272"/>
        </pc:sldMkLst>
      </pc:sldChg>
      <pc:sldChg chg="modSp new">
        <pc:chgData name="Vidgren Suvi Elina" userId="S::elina.vidgren@opedu.kuopio.fi::2d111a92-2c6f-4bcb-8b69-3f14c9e56c77" providerId="AD" clId="Web-{775643A8-0AD5-5729-9548-F33489765582}" dt="2024-08-29T06:40:27.626" v="81" actId="20577"/>
        <pc:sldMkLst>
          <pc:docMk/>
          <pc:sldMk cId="2776889904" sldId="273"/>
        </pc:sldMkLst>
      </pc:sldChg>
      <pc:sldChg chg="modSp add replId">
        <pc:chgData name="Vidgren Suvi Elina" userId="S::elina.vidgren@opedu.kuopio.fi::2d111a92-2c6f-4bcb-8b69-3f14c9e56c77" providerId="AD" clId="Web-{775643A8-0AD5-5729-9548-F33489765582}" dt="2024-08-29T07:34:11.776" v="114" actId="20577"/>
        <pc:sldMkLst>
          <pc:docMk/>
          <pc:sldMk cId="4075454463" sldId="27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746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726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074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035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617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405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89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424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239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8/25/2025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9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819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463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415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55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157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811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24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364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EEAB29-BD2F-4A90-989A-A4B0C7F1DE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5A-luokan vanhempainilta 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2526291-0424-4688-A24C-A2F34A4626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sz="5400" dirty="0">
                <a:solidFill>
                  <a:srgbClr val="262626"/>
                </a:solidFill>
              </a:rPr>
              <a:t>20.8.2025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59742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26FE91-F2C3-FECD-0807-966485FF4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Luokkaretkikohteita (esimerkkejä)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16BE01B-D7A7-F38F-0DC7-975805494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3400" dirty="0"/>
              <a:t>Leirikoulut esim. Hyvärilässä (Nurmes) tai Piispalassa: 3vrk noin 4000 – 5000e</a:t>
            </a:r>
          </a:p>
          <a:p>
            <a:pPr>
              <a:buSzPct val="114999"/>
            </a:pPr>
            <a:r>
              <a:rPr lang="fi-FI" sz="3400" dirty="0"/>
              <a:t>Päivä Särkänniemessä noin 2500e</a:t>
            </a:r>
          </a:p>
          <a:p>
            <a:pPr>
              <a:buSzPct val="114999"/>
            </a:pPr>
            <a:r>
              <a:rPr lang="fi-FI" sz="3400" dirty="0"/>
              <a:t>Ahvenanmaa 3vrk n. 7000 - 8000e</a:t>
            </a:r>
          </a:p>
        </p:txBody>
      </p:sp>
    </p:spTree>
    <p:extLst>
      <p:ext uri="{BB962C8B-B14F-4D97-AF65-F5344CB8AC3E}">
        <p14:creationId xmlns:p14="http://schemas.microsoft.com/office/powerpoint/2010/main" val="3374495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0E606A1-3C41-E678-CFD5-D39B2B0E4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Jaksamista ja iloa syksyyn!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63FB3CD-6610-217F-E4A7-1B3A8451B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6889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03AAF29-A1CC-4C6B-8A54-286B84EAD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5A-luokan muut </a:t>
            </a:r>
            <a:r>
              <a:rPr lang="fi-FI" dirty="0">
                <a:solidFill>
                  <a:srgbClr val="FFFFFF"/>
                </a:solidFill>
              </a:rPr>
              <a:t>opettajat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C021C9F-4D32-4E7D-B015-2A39D9F5E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235"/>
            <a:ext cx="6239379" cy="682724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i-FI" sz="3000" dirty="0"/>
              <a:t>Hanna Ylärinne (saksa)</a:t>
            </a:r>
            <a:endParaRPr lang="fi-FI" dirty="0"/>
          </a:p>
          <a:p>
            <a:pPr marL="0" indent="0">
              <a:buNone/>
            </a:pPr>
            <a:r>
              <a:rPr lang="fi-FI" sz="3000" dirty="0"/>
              <a:t>Juha Välikangas, Mirja Jokelainen (en)</a:t>
            </a:r>
          </a:p>
          <a:p>
            <a:pPr marL="0" indent="0">
              <a:buNone/>
            </a:pPr>
            <a:r>
              <a:rPr lang="fi-FI" sz="3000" dirty="0"/>
              <a:t>Natalia Ryynänen (ranska)</a:t>
            </a:r>
          </a:p>
          <a:p>
            <a:pPr marL="0" indent="0">
              <a:buNone/>
            </a:pPr>
            <a:r>
              <a:rPr lang="fi-FI" sz="3000" dirty="0"/>
              <a:t>Jaana Kauppinen (historia)</a:t>
            </a:r>
          </a:p>
          <a:p>
            <a:pPr marL="0" indent="0">
              <a:buNone/>
            </a:pPr>
            <a:r>
              <a:rPr lang="fi-FI" sz="3000" dirty="0"/>
              <a:t>Sari Kettunen (kuvataide)</a:t>
            </a:r>
          </a:p>
          <a:p>
            <a:pPr marL="0" indent="0">
              <a:buNone/>
            </a:pPr>
            <a:r>
              <a:rPr lang="fi-FI" sz="3000" dirty="0"/>
              <a:t>Susanna Bird (erityisopetus)</a:t>
            </a:r>
          </a:p>
          <a:p>
            <a:pPr marL="0" indent="0">
              <a:buNone/>
            </a:pPr>
            <a:r>
              <a:rPr lang="fi-FI" sz="3000" dirty="0"/>
              <a:t>Resurssiopetus: Maija Karvonen ja Aino Liimatainen</a:t>
            </a:r>
          </a:p>
          <a:p>
            <a:pPr marL="0" indent="0">
              <a:buNone/>
            </a:pPr>
            <a:r>
              <a:rPr lang="fi-FI" sz="3000" dirty="0"/>
              <a:t>koulunkäynninohjaaja Elena Virtanen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6543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D5E4431-11A0-4D04-85FE-4BF2A74BE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3008441" cy="4946003"/>
          </a:xfrm>
        </p:spPr>
        <p:txBody>
          <a:bodyPr>
            <a:normAutofit/>
          </a:bodyPr>
          <a:lstStyle/>
          <a:p>
            <a:r>
              <a:rPr lang="fi-FI" sz="3700" dirty="0">
                <a:solidFill>
                  <a:srgbClr val="FFFFFF"/>
                </a:solidFill>
              </a:rPr>
              <a:t>Oppilashuolto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909A354-7C66-4E98-90CC-E32CBCDAE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5557"/>
            <a:ext cx="6406711" cy="653706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i-FI" dirty="0"/>
              <a:t>•</a:t>
            </a:r>
            <a:r>
              <a:rPr lang="fi-FI" sz="3400" dirty="0"/>
              <a:t> Terveydenhoitaja Emmi </a:t>
            </a:r>
            <a:r>
              <a:rPr lang="fi-FI" sz="3400" dirty="0" err="1"/>
              <a:t>Ohenoja</a:t>
            </a:r>
            <a:r>
              <a:rPr lang="fi-FI" sz="3400" dirty="0"/>
              <a:t> </a:t>
            </a:r>
          </a:p>
          <a:p>
            <a:pPr marL="0" indent="0">
              <a:buNone/>
            </a:pPr>
            <a:endParaRPr lang="fi-FI" sz="3400" dirty="0"/>
          </a:p>
          <a:p>
            <a:pPr marL="0" indent="0">
              <a:buNone/>
            </a:pPr>
            <a:r>
              <a:rPr lang="fi-FI" sz="3400" dirty="0"/>
              <a:t>• Koulukuraattori </a:t>
            </a:r>
            <a:r>
              <a:rPr lang="fi-FI" sz="3400" dirty="0">
                <a:solidFill>
                  <a:srgbClr val="262626"/>
                </a:solidFill>
                <a:ea typeface="+mn-lt"/>
                <a:cs typeface="+mn-lt"/>
              </a:rPr>
              <a:t>Päivi Grönholm</a:t>
            </a:r>
            <a:endParaRPr lang="fi-FI" sz="3400" b="0" i="0">
              <a:solidFill>
                <a:srgbClr val="262626"/>
              </a:solidFill>
              <a:effectLst/>
              <a:latin typeface="Open Sans" panose="020B0604020202020204" pitchFamily="34" charset="0"/>
              <a:ea typeface="Open Sans"/>
              <a:cs typeface="Open Sans"/>
            </a:endParaRPr>
          </a:p>
          <a:p>
            <a:pPr marL="0" indent="0">
              <a:buNone/>
            </a:pPr>
            <a:endParaRPr lang="fi-FI" sz="3400" dirty="0"/>
          </a:p>
          <a:p>
            <a:pPr marL="0" indent="0">
              <a:buNone/>
            </a:pPr>
            <a:r>
              <a:rPr lang="fi-FI" sz="3400" dirty="0"/>
              <a:t>• Koulupsykologi Heidi Havu 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02295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1" y="484632"/>
            <a:ext cx="11222737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2BBECA1-3B88-4072-A055-7065A0123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21" y="796374"/>
            <a:ext cx="10583158" cy="880027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FF"/>
                </a:solidFill>
              </a:rPr>
              <a:t>Koulutehtävät poissaolojen aikana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747" y="648377"/>
            <a:ext cx="10890504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4941E06-CE81-4308-935B-FC772F21C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612256"/>
            <a:ext cx="9601196" cy="395417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fi-FI" sz="3000" dirty="0">
                <a:ea typeface="+mn-lt"/>
                <a:cs typeface="+mn-lt"/>
              </a:rPr>
              <a:t>Läksyt läksytaululla ja </a:t>
            </a:r>
            <a:r>
              <a:rPr lang="fi-FI" sz="3000" dirty="0" err="1">
                <a:ea typeface="+mn-lt"/>
                <a:cs typeface="+mn-lt"/>
              </a:rPr>
              <a:t>pedanetissä</a:t>
            </a:r>
            <a:r>
              <a:rPr lang="fi-FI" sz="3000" dirty="0">
                <a:ea typeface="+mn-lt"/>
                <a:cs typeface="+mn-lt"/>
              </a:rPr>
              <a:t>. Käymme mahdollisuuksien mukaan päivän läksyt läpi päivän päätteeksi.</a:t>
            </a:r>
          </a:p>
          <a:p>
            <a:pPr>
              <a:lnSpc>
                <a:spcPct val="90000"/>
              </a:lnSpc>
              <a:buSzPct val="114999"/>
            </a:pPr>
            <a:r>
              <a:rPr lang="fi-FI" sz="3000" dirty="0"/>
              <a:t>Loma-anomukset Wilmassa, huoltaja huolehtii koulutehtävät.</a:t>
            </a:r>
          </a:p>
          <a:p>
            <a:pPr>
              <a:lnSpc>
                <a:spcPct val="90000"/>
              </a:lnSpc>
            </a:pPr>
            <a:r>
              <a:rPr lang="fi-FI" sz="3000" dirty="0"/>
              <a:t>Sairauspoissaolon aikana tehtäviä tehdään kotona voinnin mukaan.</a:t>
            </a:r>
          </a:p>
          <a:p>
            <a:pPr>
              <a:lnSpc>
                <a:spcPct val="90000"/>
              </a:lnSpc>
              <a:buSzPct val="114999"/>
            </a:pPr>
            <a:r>
              <a:rPr lang="fi-FI" sz="3000" dirty="0"/>
              <a:t>Rästiläksyt tehdään läksypajassa/tukitunnilla/välitunnilla saman päivän aikana.</a:t>
            </a:r>
            <a:endParaRPr lang="en-US" sz="3000" dirty="0"/>
          </a:p>
          <a:p>
            <a:pPr>
              <a:lnSpc>
                <a:spcPct val="90000"/>
              </a:lnSpc>
              <a:buSzPct val="114999"/>
            </a:pPr>
            <a:endParaRPr lang="fi-FI" sz="2700" dirty="0"/>
          </a:p>
        </p:txBody>
      </p:sp>
    </p:spTree>
    <p:extLst>
      <p:ext uri="{BB962C8B-B14F-4D97-AF65-F5344CB8AC3E}">
        <p14:creationId xmlns:p14="http://schemas.microsoft.com/office/powerpoint/2010/main" val="390143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1" y="484632"/>
            <a:ext cx="11222737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D4053DC-B43E-069F-6166-5E413BC95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21" y="796374"/>
            <a:ext cx="10583158" cy="880027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FF"/>
                </a:solidFill>
              </a:rPr>
              <a:t>Luokan käytäntöjä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747" y="648377"/>
            <a:ext cx="10890504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2C3FFC0-5436-561D-6B2B-A9FCAD6A1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21756"/>
            <a:ext cx="9601196" cy="345411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fi-FI" sz="3000" dirty="0">
                <a:ea typeface="+mn-lt"/>
                <a:cs typeface="+mn-lt"/>
              </a:rPr>
              <a:t>Sairauspoissaolot ennen koulupäivän alkamista Wilmaan.</a:t>
            </a:r>
          </a:p>
          <a:p>
            <a:pPr>
              <a:lnSpc>
                <a:spcPct val="90000"/>
              </a:lnSpc>
              <a:buSzPct val="114999"/>
            </a:pPr>
            <a:r>
              <a:rPr lang="fi-FI" sz="3000" dirty="0">
                <a:ea typeface="+mn-lt"/>
                <a:cs typeface="+mn-lt"/>
              </a:rPr>
              <a:t>Kännykkä hiljaisena repussa koulun alueella, käyttö opettajan luvalla.</a:t>
            </a:r>
            <a:endParaRPr lang="en-US" sz="3000" dirty="0">
              <a:ea typeface="+mn-lt"/>
              <a:cs typeface="+mn-lt"/>
            </a:endParaRPr>
          </a:p>
          <a:p>
            <a:pPr>
              <a:lnSpc>
                <a:spcPct val="90000"/>
              </a:lnSpc>
              <a:buSzPct val="114999"/>
            </a:pPr>
            <a:r>
              <a:rPr lang="fi-FI" sz="3000" dirty="0">
                <a:ea typeface="+mn-lt"/>
                <a:cs typeface="+mn-lt"/>
              </a:rPr>
              <a:t>Liikuntatunnit maanantaisin: juomapullo ja säänmukainen varustus. </a:t>
            </a:r>
            <a:r>
              <a:rPr lang="fi-FI" sz="3000" dirty="0" err="1">
                <a:ea typeface="+mn-lt"/>
                <a:cs typeface="+mn-lt"/>
              </a:rPr>
              <a:t>Move</a:t>
            </a:r>
            <a:r>
              <a:rPr lang="fi-FI" sz="3000" dirty="0">
                <a:ea typeface="+mn-lt"/>
                <a:cs typeface="+mn-lt"/>
              </a:rPr>
              <a:t>!-testit syyskuussa.</a:t>
            </a:r>
          </a:p>
          <a:p>
            <a:pPr>
              <a:lnSpc>
                <a:spcPct val="90000"/>
              </a:lnSpc>
              <a:buSzPct val="114999"/>
            </a:pPr>
            <a:r>
              <a:rPr lang="fi-FI" sz="3000" dirty="0">
                <a:ea typeface="+mn-lt"/>
                <a:cs typeface="+mn-lt"/>
              </a:rPr>
              <a:t>Oppilasilmoituksen tarkistaminen Wilmassa</a:t>
            </a:r>
          </a:p>
          <a:p>
            <a:pPr>
              <a:lnSpc>
                <a:spcPct val="90000"/>
              </a:lnSpc>
              <a:buSzPct val="114999"/>
            </a:pPr>
            <a:r>
              <a:rPr lang="fi-FI" sz="3000" dirty="0">
                <a:ea typeface="+mn-lt"/>
                <a:cs typeface="+mn-lt"/>
              </a:rPr>
              <a:t>Jos myöhästymisiä kertyy 30min, korvataan tämä koulun jälkeen erikseen sovittavana ajankohtana.</a:t>
            </a:r>
          </a:p>
          <a:p>
            <a:pPr>
              <a:lnSpc>
                <a:spcPct val="90000"/>
              </a:lnSpc>
              <a:buSzPct val="114999"/>
            </a:pPr>
            <a:endParaRPr lang="fi-FI" sz="3000" dirty="0">
              <a:ea typeface="+mn-lt"/>
              <a:cs typeface="+mn-lt"/>
            </a:endParaRPr>
          </a:p>
          <a:p>
            <a:pPr>
              <a:lnSpc>
                <a:spcPct val="90000"/>
              </a:lnSpc>
              <a:buSzPct val="114999"/>
            </a:pPr>
            <a:endParaRPr lang="fi-FI" sz="30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1798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A4E1D9E-0943-4D1C-ACE9-9BB38FA3E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fi-FI" sz="4100" dirty="0">
                <a:solidFill>
                  <a:srgbClr val="FFFFFF"/>
                </a:solidFill>
              </a:rPr>
              <a:t>Soitto-harrastus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ECE2C9F-6EB1-43BA-A231-6CAC0D206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184150"/>
            <a:ext cx="5953630" cy="604096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SzPct val="114999"/>
              <a:buFont typeface="Arial"/>
              <a:buChar char="-"/>
            </a:pPr>
            <a:r>
              <a:rPr lang="fi-FI" sz="3200" dirty="0">
                <a:ea typeface="Open Sans"/>
                <a:cs typeface="Open Sans"/>
              </a:rPr>
              <a:t>Soittoläksyjen ja orkesterikappaleiden harjoittelu myös kotona</a:t>
            </a:r>
            <a:endParaRPr lang="fi-FI"/>
          </a:p>
          <a:p>
            <a:pPr>
              <a:lnSpc>
                <a:spcPct val="90000"/>
              </a:lnSpc>
              <a:buSzPct val="114999"/>
              <a:buChar char="-"/>
            </a:pPr>
            <a:r>
              <a:rPr lang="fi-FI" sz="3200" dirty="0">
                <a:ea typeface="Open Sans"/>
                <a:cs typeface="Open Sans"/>
              </a:rPr>
              <a:t>Soitin (tai suukappale) ja nuottikansio mukaan kouluun ke ja to</a:t>
            </a:r>
          </a:p>
          <a:p>
            <a:pPr>
              <a:lnSpc>
                <a:spcPct val="90000"/>
              </a:lnSpc>
              <a:buSzPct val="114999"/>
              <a:buChar char="-"/>
            </a:pPr>
            <a:r>
              <a:rPr lang="fi-FI" sz="3200" dirty="0">
                <a:ea typeface="Open Sans"/>
                <a:cs typeface="Open Sans"/>
              </a:rPr>
              <a:t>Yhteinen orkesteri 5.-6.lk</a:t>
            </a:r>
          </a:p>
          <a:p>
            <a:pPr>
              <a:lnSpc>
                <a:spcPct val="90000"/>
              </a:lnSpc>
              <a:buSzPct val="114999"/>
              <a:buChar char="-"/>
            </a:pPr>
            <a:r>
              <a:rPr lang="fi-FI" sz="3200" dirty="0">
                <a:ea typeface="Open Sans"/>
                <a:cs typeface="Open Sans"/>
              </a:rPr>
              <a:t>B- ja A-orkesterit</a:t>
            </a:r>
          </a:p>
          <a:p>
            <a:pPr>
              <a:lnSpc>
                <a:spcPct val="90000"/>
              </a:lnSpc>
              <a:buSzPct val="114999"/>
              <a:buChar char="-"/>
            </a:pPr>
            <a:r>
              <a:rPr lang="fi-FI" sz="3200" dirty="0" err="1">
                <a:ea typeface="Open Sans"/>
                <a:cs typeface="Open Sans"/>
              </a:rPr>
              <a:t>Ruskatrööttä</a:t>
            </a:r>
            <a:r>
              <a:rPr lang="fi-FI" sz="3200" dirty="0">
                <a:ea typeface="Open Sans"/>
                <a:cs typeface="Open Sans"/>
              </a:rPr>
              <a:t> 3.-5.10.</a:t>
            </a:r>
          </a:p>
          <a:p>
            <a:pPr marL="0" indent="0">
              <a:lnSpc>
                <a:spcPct val="90000"/>
              </a:lnSpc>
              <a:buNone/>
            </a:pPr>
            <a:endParaRPr lang="fi-FI" sz="1900"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33010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1" y="484632"/>
            <a:ext cx="11222737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AFC6640-B980-4700-BF01-1BE3FF459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21" y="796374"/>
            <a:ext cx="10583158" cy="880027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FF"/>
                </a:solidFill>
              </a:rPr>
              <a:t>Ruokailut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747" y="648377"/>
            <a:ext cx="10890504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D252F50-431A-4827-AB56-378E4213A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612256"/>
            <a:ext cx="9601196" cy="3263612"/>
          </a:xfrm>
        </p:spPr>
        <p:txBody>
          <a:bodyPr>
            <a:normAutofit/>
          </a:bodyPr>
          <a:lstStyle/>
          <a:p>
            <a:r>
              <a:rPr lang="fi-FI" sz="3000" dirty="0"/>
              <a:t>Riittävä aamupala</a:t>
            </a:r>
          </a:p>
          <a:p>
            <a:r>
              <a:rPr lang="fi-FI" sz="3000" dirty="0"/>
              <a:t>Lounas klo 11.35</a:t>
            </a:r>
            <a:endParaRPr lang="fi-FI" dirty="0"/>
          </a:p>
          <a:p>
            <a:r>
              <a:rPr lang="fi-FI" sz="3000" dirty="0"/>
              <a:t>Omat ksylitolipastillit ruokailun jälkeen</a:t>
            </a:r>
            <a:endParaRPr lang="fi-FI" dirty="0"/>
          </a:p>
          <a:p>
            <a:pPr>
              <a:buSzPct val="114999"/>
            </a:pPr>
            <a:r>
              <a:rPr lang="fi-FI" sz="3000" dirty="0"/>
              <a:t>Mahdollisuus syödä eväitä klo 10.30 ja 13</a:t>
            </a:r>
            <a:endParaRPr lang="fi-FI" dirty="0"/>
          </a:p>
          <a:p>
            <a:pPr>
              <a:buSzPct val="114999"/>
            </a:pPr>
            <a:r>
              <a:rPr lang="fi-FI" sz="3000" dirty="0"/>
              <a:t>Ruokalassa eväiden ostomahdollisuus</a:t>
            </a:r>
            <a:endParaRPr lang="fi-FI"/>
          </a:p>
          <a:p>
            <a:endParaRPr lang="fi-FI"/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9047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1" y="484632"/>
            <a:ext cx="11222737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AFC6640-B980-4700-BF01-1BE3FF459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21" y="796374"/>
            <a:ext cx="10583158" cy="880027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FF"/>
                </a:solidFill>
              </a:rPr>
              <a:t>Lukuvuoden tapahtumia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747" y="648377"/>
            <a:ext cx="10890504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D252F50-431A-4827-AB56-378E4213A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396013"/>
            <a:ext cx="9601196" cy="400501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spcBef>
                <a:spcPts val="20"/>
              </a:spcBef>
              <a:buNone/>
            </a:pPr>
            <a:r>
              <a:rPr lang="fi-FI" sz="3000" dirty="0">
                <a:solidFill>
                  <a:srgbClr val="262626"/>
                </a:solidFill>
                <a:ea typeface="+mn-lt"/>
                <a:cs typeface="+mn-lt"/>
              </a:rPr>
              <a:t>Pe 29.8. Orkesterikeikka torilla klo 12 Elonkorjuu-tapahtuma</a:t>
            </a:r>
          </a:p>
          <a:p>
            <a:pPr marL="0" indent="0">
              <a:lnSpc>
                <a:spcPct val="80000"/>
              </a:lnSpc>
              <a:spcBef>
                <a:spcPts val="20"/>
              </a:spcBef>
              <a:buNone/>
            </a:pPr>
            <a:r>
              <a:rPr lang="fi-FI" sz="3000" dirty="0">
                <a:solidFill>
                  <a:srgbClr val="262626"/>
                </a:solidFill>
                <a:ea typeface="+mn-lt"/>
                <a:cs typeface="+mn-lt"/>
              </a:rPr>
              <a:t>-&gt; Koulupäivä päättyy klo 12.45 mennessä, korvaus ti 2.9. iltapvä</a:t>
            </a:r>
          </a:p>
          <a:p>
            <a:pPr marL="0" indent="0">
              <a:lnSpc>
                <a:spcPct val="80000"/>
              </a:lnSpc>
              <a:spcBef>
                <a:spcPts val="20"/>
              </a:spcBef>
              <a:buNone/>
            </a:pPr>
            <a:r>
              <a:rPr lang="fi-FI" sz="3000" dirty="0">
                <a:solidFill>
                  <a:srgbClr val="262626"/>
                </a:solidFill>
                <a:ea typeface="+mn-lt"/>
                <a:cs typeface="+mn-lt"/>
              </a:rPr>
              <a:t>3. - 5.10. </a:t>
            </a:r>
            <a:r>
              <a:rPr lang="fi-FI" sz="3000" dirty="0" err="1">
                <a:solidFill>
                  <a:srgbClr val="262626"/>
                </a:solidFill>
                <a:ea typeface="+mn-lt"/>
                <a:cs typeface="+mn-lt"/>
              </a:rPr>
              <a:t>Ruskatrööttä</a:t>
            </a:r>
            <a:r>
              <a:rPr lang="fi-FI" sz="3000" dirty="0">
                <a:solidFill>
                  <a:srgbClr val="262626"/>
                </a:solidFill>
                <a:ea typeface="+mn-lt"/>
                <a:cs typeface="+mn-lt"/>
              </a:rPr>
              <a:t> Mikkelissä</a:t>
            </a:r>
            <a:endParaRPr lang="fi-FI" sz="3000" dirty="0"/>
          </a:p>
          <a:p>
            <a:pPr marL="0" indent="0">
              <a:lnSpc>
                <a:spcPct val="80000"/>
              </a:lnSpc>
              <a:spcBef>
                <a:spcPts val="20"/>
              </a:spcBef>
              <a:buNone/>
            </a:pPr>
            <a:r>
              <a:rPr lang="fi-FI" sz="3000" dirty="0">
                <a:solidFill>
                  <a:srgbClr val="262626"/>
                </a:solidFill>
                <a:ea typeface="+mn-lt"/>
                <a:cs typeface="+mn-lt"/>
              </a:rPr>
              <a:t>7. - 8.10. Koulukuvaus</a:t>
            </a:r>
            <a:endParaRPr lang="fi-FI"/>
          </a:p>
          <a:p>
            <a:pPr marL="0" indent="0">
              <a:lnSpc>
                <a:spcPct val="80000"/>
              </a:lnSpc>
              <a:spcBef>
                <a:spcPts val="20"/>
              </a:spcBef>
              <a:buNone/>
            </a:pPr>
            <a:r>
              <a:rPr lang="fi-FI" sz="3000" dirty="0">
                <a:solidFill>
                  <a:srgbClr val="262626"/>
                </a:solidFill>
                <a:ea typeface="+mn-lt"/>
                <a:cs typeface="+mn-lt"/>
              </a:rPr>
              <a:t>ke 29.10. Uudenvuodenjuna-konsertti musiikkikeskuksella, päivä- ja iltakonsertit</a:t>
            </a:r>
            <a:endParaRPr lang="fi-FI" dirty="0"/>
          </a:p>
          <a:p>
            <a:pPr marL="0" indent="0">
              <a:lnSpc>
                <a:spcPct val="80000"/>
              </a:lnSpc>
              <a:spcBef>
                <a:spcPts val="20"/>
              </a:spcBef>
              <a:buNone/>
            </a:pPr>
            <a:r>
              <a:rPr lang="fi-FI" sz="3000" dirty="0">
                <a:solidFill>
                  <a:srgbClr val="262626"/>
                </a:solidFill>
                <a:ea typeface="+mn-lt"/>
                <a:cs typeface="+mn-lt"/>
              </a:rPr>
              <a:t>ti 9.12. Ilmavoimien </a:t>
            </a:r>
            <a:r>
              <a:rPr lang="fi-FI" sz="3000" dirty="0" err="1">
                <a:solidFill>
                  <a:srgbClr val="262626"/>
                </a:solidFill>
                <a:ea typeface="+mn-lt"/>
                <a:cs typeface="+mn-lt"/>
              </a:rPr>
              <a:t>Big</a:t>
            </a:r>
            <a:r>
              <a:rPr lang="fi-FI" sz="3000" dirty="0">
                <a:solidFill>
                  <a:srgbClr val="262626"/>
                </a:solidFill>
                <a:ea typeface="+mn-lt"/>
                <a:cs typeface="+mn-lt"/>
              </a:rPr>
              <a:t> Band joulukonsertti koulun salissa. musiikkiluokkalaiset laulamassa.</a:t>
            </a:r>
            <a:endParaRPr lang="fi-FI" dirty="0"/>
          </a:p>
          <a:p>
            <a:pPr marL="0" indent="0">
              <a:lnSpc>
                <a:spcPct val="80000"/>
              </a:lnSpc>
              <a:spcBef>
                <a:spcPts val="20"/>
              </a:spcBef>
              <a:buNone/>
            </a:pPr>
            <a:r>
              <a:rPr lang="fi-FI" sz="3000" dirty="0">
                <a:solidFill>
                  <a:srgbClr val="262626"/>
                </a:solidFill>
                <a:ea typeface="+mn-lt"/>
                <a:cs typeface="+mn-lt"/>
              </a:rPr>
              <a:t>to 18.12. </a:t>
            </a:r>
            <a:r>
              <a:rPr lang="fi-FI" sz="3000" dirty="0" err="1">
                <a:solidFill>
                  <a:srgbClr val="262626"/>
                </a:solidFill>
                <a:ea typeface="+mn-lt"/>
                <a:cs typeface="+mn-lt"/>
              </a:rPr>
              <a:t>PoNus</a:t>
            </a:r>
            <a:r>
              <a:rPr lang="fi-FI" sz="3000" dirty="0">
                <a:solidFill>
                  <a:srgbClr val="262626"/>
                </a:solidFill>
                <a:ea typeface="+mn-lt"/>
                <a:cs typeface="+mn-lt"/>
              </a:rPr>
              <a:t> joulukonsertti, orkesterit esiintyvät</a:t>
            </a:r>
            <a:endParaRPr lang="fi-FI" dirty="0"/>
          </a:p>
          <a:p>
            <a:pPr marL="0" indent="0">
              <a:buNone/>
            </a:pPr>
            <a:endParaRPr lang="fi-FI" sz="3000" dirty="0"/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/>
          </a:p>
          <a:p>
            <a:endParaRPr lang="fi-FI"/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0283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1" y="484632"/>
            <a:ext cx="11222737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0F2DA3D-0314-4653-9A66-A45E148FB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21" y="796374"/>
            <a:ext cx="10583158" cy="880027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FF"/>
                </a:solidFill>
              </a:rPr>
              <a:t>Luokan muut asiat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747" y="648377"/>
            <a:ext cx="10890504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A013D05-D6C2-4DF2-84A6-93170A38E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612256"/>
            <a:ext cx="9601196" cy="3263612"/>
          </a:xfrm>
        </p:spPr>
        <p:txBody>
          <a:bodyPr>
            <a:normAutofit/>
          </a:bodyPr>
          <a:lstStyle/>
          <a:p>
            <a:pPr>
              <a:buSzPct val="114999"/>
            </a:pPr>
            <a:r>
              <a:rPr lang="fi-FI" sz="3200" dirty="0">
                <a:ea typeface="+mn-lt"/>
                <a:cs typeface="+mn-lt"/>
              </a:rPr>
              <a:t>Narikka</a:t>
            </a:r>
            <a:endParaRPr lang="fi-FI" dirty="0"/>
          </a:p>
          <a:p>
            <a:pPr marL="0" indent="0">
              <a:buSzPct val="114999"/>
              <a:buNone/>
            </a:pPr>
            <a:endParaRPr lang="fi-FI" sz="3200" dirty="0"/>
          </a:p>
          <a:p>
            <a:pPr>
              <a:buSzPct val="114999"/>
            </a:pPr>
            <a:r>
              <a:rPr lang="fi-FI" sz="3200" dirty="0"/>
              <a:t>Rahankeruu ja myyjäiset</a:t>
            </a:r>
          </a:p>
          <a:p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30814343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919C6E75E62F245BE276449800CB883" ma:contentTypeVersion="10" ma:contentTypeDescription="Luo uusi asiakirja." ma:contentTypeScope="" ma:versionID="7fb8bfe5439976a5e0e245d77de98f4a">
  <xsd:schema xmlns:xsd="http://www.w3.org/2001/XMLSchema" xmlns:xs="http://www.w3.org/2001/XMLSchema" xmlns:p="http://schemas.microsoft.com/office/2006/metadata/properties" xmlns:ns3="c7a38858-59cf-4282-a060-1a3a1a34d9e6" xmlns:ns4="7186908a-c6e6-4414-9df8-af2606c188e1" targetNamespace="http://schemas.microsoft.com/office/2006/metadata/properties" ma:root="true" ma:fieldsID="5f985cd199db4d420488c0886bcb0191" ns3:_="" ns4:_="">
    <xsd:import namespace="c7a38858-59cf-4282-a060-1a3a1a34d9e6"/>
    <xsd:import namespace="7186908a-c6e6-4414-9df8-af2606c188e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a38858-59cf-4282-a060-1a3a1a34d9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86908a-c6e6-4414-9df8-af2606c188e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DAA805-137A-483C-B7EC-46E58E2D3C42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c7a38858-59cf-4282-a060-1a3a1a34d9e6"/>
    <ds:schemaRef ds:uri="http://purl.org/dc/terms/"/>
    <ds:schemaRef ds:uri="7186908a-c6e6-4414-9df8-af2606c188e1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82C3EC8-70DA-443E-940E-2C75629E02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AD459C-CE8D-4FE4-8E39-740469F0F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a38858-59cf-4282-a060-1a3a1a34d9e6"/>
    <ds:schemaRef ds:uri="7186908a-c6e6-4414-9df8-af2606c188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651</Words>
  <Application>Microsoft Office PowerPoint</Application>
  <PresentationFormat>Laajakuva</PresentationFormat>
  <Paragraphs>89</Paragraphs>
  <Slides>11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2" baseType="lpstr">
      <vt:lpstr>Organic</vt:lpstr>
      <vt:lpstr>5A-luokan vanhempainilta </vt:lpstr>
      <vt:lpstr>5A-luokan muut opettajat</vt:lpstr>
      <vt:lpstr>Oppilashuolto</vt:lpstr>
      <vt:lpstr>Koulutehtävät poissaolojen aikana</vt:lpstr>
      <vt:lpstr>Luokan käytäntöjä</vt:lpstr>
      <vt:lpstr>Soitto-harrastus</vt:lpstr>
      <vt:lpstr>Ruokailut</vt:lpstr>
      <vt:lpstr>Lukuvuoden tapahtumia</vt:lpstr>
      <vt:lpstr>Luokan muut asiat</vt:lpstr>
      <vt:lpstr>Luokkaretkikohteita (esimerkkejä)</vt:lpstr>
      <vt:lpstr>Jaksamista ja iloa syksyyn!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6A-luokan vanhempainilta 6.9.2022</dc:title>
  <dc:creator>Vidgren Suvi Elina</dc:creator>
  <cp:lastModifiedBy>Vidgren Suvi Elina</cp:lastModifiedBy>
  <cp:revision>889</cp:revision>
  <dcterms:created xsi:type="dcterms:W3CDTF">2022-09-01T08:06:31Z</dcterms:created>
  <dcterms:modified xsi:type="dcterms:W3CDTF">2025-08-26T06:08:56Z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0x0101000919C6E75E62F245BE276449800CB883</vt:lpwstr>
  </property>
</Properties>
</file>