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11191-6916-C89F-0711-3D96AC851E61}" v="12" dt="2022-04-20T09:35:51.156"/>
    <p1510:client id="{37B5A26E-C458-4FCE-AB17-BE354F5E8ABE}" v="154" dt="2022-04-06T08:27:48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6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0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3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0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7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CFB33-73E6-9672-B1FE-8BF35EB780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029" y="286279"/>
            <a:ext cx="4797686" cy="3283493"/>
          </a:xfrm>
        </p:spPr>
        <p:txBody>
          <a:bodyPr anchor="t">
            <a:normAutofit/>
          </a:bodyPr>
          <a:lstStyle/>
          <a:p>
            <a:r>
              <a:rPr lang="fi-FI" sz="6600" b="1" dirty="0">
                <a:solidFill>
                  <a:schemeClr val="bg1"/>
                </a:solidFill>
                <a:cs typeface="Calibri Light"/>
              </a:rPr>
              <a:t>TEHTÄVÄ </a:t>
            </a:r>
            <a:br>
              <a:rPr lang="fi-FI" sz="6600" b="1" dirty="0">
                <a:solidFill>
                  <a:schemeClr val="bg1"/>
                </a:solidFill>
                <a:cs typeface="Calibri Light"/>
              </a:rPr>
            </a:br>
            <a:r>
              <a:rPr lang="fi-FI" sz="6600" b="1" dirty="0">
                <a:solidFill>
                  <a:schemeClr val="bg1"/>
                </a:solidFill>
                <a:cs typeface="Calibri Light"/>
              </a:rPr>
              <a:t>PSYKOOSI-</a:t>
            </a:r>
            <a:br>
              <a:rPr lang="fi-FI" sz="6600" b="1" dirty="0">
                <a:solidFill>
                  <a:schemeClr val="bg1"/>
                </a:solidFill>
                <a:cs typeface="Calibri Light"/>
              </a:rPr>
            </a:br>
            <a:r>
              <a:rPr lang="fi-FI" sz="6600" b="1" dirty="0" err="1">
                <a:solidFill>
                  <a:schemeClr val="bg1"/>
                </a:solidFill>
                <a:cs typeface="Calibri Light"/>
              </a:rPr>
              <a:t>LÄÄKKEIsTÄ</a:t>
            </a:r>
            <a:endParaRPr lang="fi-FI" sz="6600" b="1" dirty="0" err="1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3466" y="4551036"/>
            <a:ext cx="5449479" cy="1663495"/>
          </a:xfrm>
        </p:spPr>
        <p:txBody>
          <a:bodyPr anchor="b"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</a:rPr>
              <a:t>Itsenäinen tehtävä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EE6E9C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3A03B1-A82D-087B-9B4A-0BB5FFCA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fi-FI" sz="6600" dirty="0">
                <a:solidFill>
                  <a:srgbClr val="FFFFFF"/>
                </a:solidFill>
              </a:rPr>
              <a:t>Itsenäinen TEHTÄVÄ: AIKAA VOI KÄYTTÄÄ 4 OPPITUNTIA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12852D-CFDD-4420-B696-A4545A82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3300" b="1" dirty="0"/>
              <a:t>Valitse seuraavista aiheista yksi, josta laadit kirjoitelmasi: </a:t>
            </a:r>
          </a:p>
          <a:p>
            <a:pPr marL="0" indent="0">
              <a:buNone/>
            </a:pPr>
            <a:r>
              <a:rPr lang="fi-FI" sz="3300" b="1" dirty="0"/>
              <a:t>1. Ensimmäisen polven psykoosilääkkeet</a:t>
            </a:r>
          </a:p>
          <a:p>
            <a:pPr marL="0" indent="0">
              <a:buNone/>
            </a:pPr>
            <a:r>
              <a:rPr lang="fi-FI" sz="3300" b="1" dirty="0"/>
              <a:t>2. Toisen polven psykoosilääkkeet</a:t>
            </a:r>
          </a:p>
          <a:p>
            <a:pPr marL="0" indent="0">
              <a:buNone/>
            </a:pPr>
            <a:r>
              <a:rPr lang="fi-FI" sz="3300" b="1" dirty="0"/>
              <a:t>3. LEPONEX-lääkehoito</a:t>
            </a:r>
          </a:p>
          <a:p>
            <a:pPr marL="0" indent="0">
              <a:buNone/>
            </a:pPr>
            <a:r>
              <a:rPr lang="fi-FI" sz="3300" b="1" dirty="0"/>
              <a:t>4. Neuroleptilääkkeiden haittavaikutukset</a:t>
            </a:r>
          </a:p>
        </p:txBody>
      </p:sp>
    </p:spTree>
    <p:extLst>
      <p:ext uri="{BB962C8B-B14F-4D97-AF65-F5344CB8AC3E}">
        <p14:creationId xmlns:p14="http://schemas.microsoft.com/office/powerpoint/2010/main" val="191801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F631B-91E8-DD50-7FEB-DB6B0CDF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Palautus </a:t>
            </a:r>
            <a:r>
              <a:rPr lang="fi-FI" dirty="0" err="1"/>
              <a:t>Peda.netiin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5BB3A4-81E3-603C-67AB-46AC7218C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PALAUTUSLAATIKKO LÖYTYY PEDASTA!</a:t>
            </a:r>
          </a:p>
        </p:txBody>
      </p:sp>
    </p:spTree>
    <p:extLst>
      <p:ext uri="{BB962C8B-B14F-4D97-AF65-F5344CB8AC3E}">
        <p14:creationId xmlns:p14="http://schemas.microsoft.com/office/powerpoint/2010/main" val="9918933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52441"/>
      </a:dk2>
      <a:lt2>
        <a:srgbClr val="E2E8E6"/>
      </a:lt2>
      <a:accent1>
        <a:srgbClr val="EE6E9C"/>
      </a:accent1>
      <a:accent2>
        <a:srgbClr val="EB574E"/>
      </a:accent2>
      <a:accent3>
        <a:srgbClr val="E98E3B"/>
      </a:accent3>
      <a:accent4>
        <a:srgbClr val="B2A53B"/>
      </a:accent4>
      <a:accent5>
        <a:srgbClr val="8FAE4C"/>
      </a:accent5>
      <a:accent6>
        <a:srgbClr val="5AB837"/>
      </a:accent6>
      <a:hlink>
        <a:srgbClr val="568F7B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SketchyVTI</vt:lpstr>
      <vt:lpstr>TEHTÄVÄ  PSYKOOSI- LÄÄKKEIsTÄ</vt:lpstr>
      <vt:lpstr>Itsenäinen TEHTÄVÄ: AIKAA VOI KÄYTTÄÄ 4 OPPITUNTIA</vt:lpstr>
      <vt:lpstr>Palautus Peda.netiin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44</cp:revision>
  <dcterms:created xsi:type="dcterms:W3CDTF">2022-04-06T08:13:43Z</dcterms:created>
  <dcterms:modified xsi:type="dcterms:W3CDTF">2022-04-20T09:51:29Z</dcterms:modified>
</cp:coreProperties>
</file>