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4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09F67-D13D-417E-B88A-BE3BF622528F}" type="datetimeFigureOut">
              <a:rPr lang="fi-FI" smtClean="0"/>
              <a:pPr/>
              <a:t>18.9.2012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0E7D8-A1C9-40F3-BACD-286F9D61C20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6600" b="1" dirty="0" smtClean="0"/>
              <a:t>Kirjallisuusesseen kirjoittajalle</a:t>
            </a:r>
            <a:endParaRPr lang="fi-FI" sz="66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Valitse aihe huolellisesti.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Mieti luettuasi, </a:t>
            </a:r>
            <a:r>
              <a:rPr lang="fi-FI" dirty="0" smtClean="0"/>
              <a:t>mikä teoksessa kiinnostaa.</a:t>
            </a:r>
          </a:p>
          <a:p>
            <a:pPr lvl="2"/>
            <a:r>
              <a:rPr lang="fi-FI" dirty="0" smtClean="0"/>
              <a:t>Jokin ihmissuhde</a:t>
            </a:r>
          </a:p>
          <a:p>
            <a:pPr lvl="2"/>
            <a:r>
              <a:rPr lang="fi-FI" dirty="0" smtClean="0"/>
              <a:t>Ympäristö</a:t>
            </a:r>
          </a:p>
          <a:p>
            <a:pPr lvl="2"/>
            <a:r>
              <a:rPr lang="fi-FI" dirty="0" smtClean="0"/>
              <a:t>Jonkun henkilön arvomaailma</a:t>
            </a:r>
          </a:p>
          <a:p>
            <a:pPr lvl="2"/>
            <a:r>
              <a:rPr lang="fi-FI" dirty="0" smtClean="0"/>
              <a:t>Teoksen rakenne</a:t>
            </a:r>
          </a:p>
          <a:p>
            <a:pPr lvl="2"/>
            <a:r>
              <a:rPr lang="fi-FI" dirty="0" smtClean="0"/>
              <a:t>__________________</a:t>
            </a:r>
          </a:p>
          <a:p>
            <a:pPr>
              <a:buNone/>
            </a:pPr>
            <a:r>
              <a:rPr lang="fi-FI" dirty="0" smtClean="0"/>
              <a:t>			&gt; Rajaa riittävän tiukasti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Keksi väliaikainen työotsikko, jossa valitsemasi</a:t>
            </a:r>
          </a:p>
          <a:p>
            <a:pPr>
              <a:buNone/>
            </a:pPr>
            <a:r>
              <a:rPr lang="fi-FI" dirty="0" smtClean="0"/>
              <a:t> näkökulma tulee ilmi.</a:t>
            </a:r>
            <a:endParaRPr lang="fi-FI" dirty="0" smtClean="0"/>
          </a:p>
          <a:p>
            <a:pPr lvl="2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I</a:t>
            </a:r>
            <a:r>
              <a:rPr lang="fi-FI" b="1" dirty="0" smtClean="0"/>
              <a:t>rrottele ensin, </a:t>
            </a:r>
            <a:br>
              <a:rPr lang="fi-FI" b="1" dirty="0" smtClean="0"/>
            </a:br>
            <a:r>
              <a:rPr lang="fi-FI" b="1" dirty="0" smtClean="0"/>
              <a:t>varsinkin jos aloittaminen tuntuu hankalalta.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Listaa aiheeseen liittyvää:</a:t>
            </a:r>
          </a:p>
          <a:p>
            <a:pPr lvl="2"/>
            <a:r>
              <a:rPr lang="fi-FI" dirty="0" smtClean="0"/>
              <a:t>Omia </a:t>
            </a:r>
            <a:r>
              <a:rPr lang="fi-FI" dirty="0" smtClean="0"/>
              <a:t>kokemuksia</a:t>
            </a:r>
          </a:p>
          <a:p>
            <a:pPr lvl="2"/>
            <a:r>
              <a:rPr lang="fi-FI" dirty="0" smtClean="0"/>
              <a:t>Elokuvia</a:t>
            </a:r>
          </a:p>
          <a:p>
            <a:pPr lvl="2"/>
            <a:r>
              <a:rPr lang="fi-FI" dirty="0" smtClean="0"/>
              <a:t>Mainoksia</a:t>
            </a:r>
          </a:p>
          <a:p>
            <a:pPr lvl="2"/>
            <a:r>
              <a:rPr lang="fi-FI" dirty="0" smtClean="0"/>
              <a:t>Keskusteluja</a:t>
            </a:r>
          </a:p>
          <a:p>
            <a:pPr lvl="2">
              <a:buNone/>
            </a:pPr>
            <a:endParaRPr lang="fi-FI" dirty="0" smtClean="0"/>
          </a:p>
          <a:p>
            <a:r>
              <a:rPr lang="fi-FI" dirty="0" smtClean="0"/>
              <a:t>Kirjoita </a:t>
            </a:r>
            <a:r>
              <a:rPr lang="fi-FI" dirty="0" smtClean="0"/>
              <a:t>tajunnanvirtaa.</a:t>
            </a:r>
          </a:p>
          <a:p>
            <a:endParaRPr lang="fi-FI" dirty="0" smtClean="0"/>
          </a:p>
          <a:p>
            <a:r>
              <a:rPr lang="fi-FI" dirty="0" smtClean="0"/>
              <a:t>Kirjoita vaikkapa kirje, jossa selität ystävälle, mitä aiot kirjoittaa.</a:t>
            </a:r>
          </a:p>
          <a:p>
            <a:endParaRPr lang="fi-FI" dirty="0" smtClean="0"/>
          </a:p>
          <a:p>
            <a:r>
              <a:rPr lang="fi-FI" dirty="0" smtClean="0"/>
              <a:t>Piirrä aiheesta.</a:t>
            </a:r>
          </a:p>
          <a:p>
            <a:endParaRPr lang="fi-FI" dirty="0"/>
          </a:p>
          <a:p>
            <a:r>
              <a:rPr lang="fi-FI" dirty="0" smtClean="0"/>
              <a:t>Tee miellekartta.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i-FI" b="1" dirty="0" smtClean="0"/>
              <a:t>Kirjoita.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Aloita ”keskeltä” ja muokkaa myöhemmin </a:t>
            </a:r>
            <a:r>
              <a:rPr lang="fi-FI" dirty="0" smtClean="0"/>
              <a:t>järjestystä, jos tuntuu, että aloittaminen on vaikeaa.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Huolehdi, että oma pohdinta ja kirjan referointi (ja lainaukset) vaihtelevat.</a:t>
            </a:r>
          </a:p>
          <a:p>
            <a:endParaRPr lang="fi-FI" dirty="0"/>
          </a:p>
          <a:p>
            <a:r>
              <a:rPr lang="fi-FI" dirty="0" smtClean="0"/>
              <a:t>Rinnasta ilmiöitä rohkeasti toisiinsa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Huolehdi, että esseessä on jokin ”punainen lanka”, jonka avulla se pysyy koossa.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Tarkista</a:t>
            </a:r>
            <a:r>
              <a:rPr lang="fi-FI" b="1" dirty="0" smtClean="0"/>
              <a:t>.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Tarkista, että otsikko ja sisältö ovat tasapainossa.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Karsi epäolennaisuudet, jotta ydin kirkastuu.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Lisää tarvittaessa havainnollistuksia (kirjan referointia ja lainauksia).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Mieti aloitus ja lopetus.</a:t>
            </a:r>
          </a:p>
          <a:p>
            <a:endParaRPr lang="fi-FI" dirty="0" smtClean="0"/>
          </a:p>
          <a:p>
            <a:r>
              <a:rPr lang="fi-FI" dirty="0" smtClean="0"/>
              <a:t>Muokkaa työotsikosta iskevämpi sisällön tiivistävä otsikko.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148</Words>
  <Application>Microsoft Office PowerPoint</Application>
  <PresentationFormat>Näytössä katseltava diaesitys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Kirjallisuusesseen kirjoittajalle</vt:lpstr>
      <vt:lpstr>Valitse aihe huolellisesti.</vt:lpstr>
      <vt:lpstr>Irrottele ensin,  varsinkin jos aloittaminen tuntuu hankalalta.</vt:lpstr>
      <vt:lpstr>Kirjoita.</vt:lpstr>
      <vt:lpstr>Tarkista.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Kirjallisuusesseen kirjoittajalle</dc:title>
  <dc:creator>PAJARJAA1</dc:creator>
  <cp:lastModifiedBy>PAJARJAA1</cp:lastModifiedBy>
  <cp:revision>5</cp:revision>
  <dcterms:created xsi:type="dcterms:W3CDTF">2012-09-13T10:10:31Z</dcterms:created>
  <dcterms:modified xsi:type="dcterms:W3CDTF">2012-09-18T11:19:13Z</dcterms:modified>
</cp:coreProperties>
</file>