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3714F">
              <a:alpha val="8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right>
          <a:top>
            <a:ln w="508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CDBCC">
              <a:alpha val="54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CDBCC">
              <a:alpha val="80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AE5E5">
              <a:alpha val="69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DCDBCC">
                  <a:alpha val="8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DCDBCC">
                  <a:alpha val="8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CDBCC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EDEDF">
              <a:alpha val="76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2708684C-4D16-4618-839F-0558EEFCDFE6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CDBCC">
              <a:alpha val="80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1" name="Shape 13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showMasterPhAnim="1">
  <p:cSld name="Otsikko ja alaotsikk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5"/>
          <p:cNvGrpSpPr/>
          <p:nvPr/>
        </p:nvGrpSpPr>
        <p:grpSpPr>
          <a:xfrm>
            <a:off x="1485900" y="4838700"/>
            <a:ext cx="10033000" cy="88901"/>
            <a:chOff x="0" y="0"/>
            <a:chExt cx="10033000" cy="88900"/>
          </a:xfrm>
        </p:grpSpPr>
        <p:pic>
          <p:nvPicPr>
            <p:cNvPr id="12" name="typesetflourish_shape_big.pdf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864100" y="0"/>
              <a:ext cx="304800" cy="88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" name="typesetflourish_line.pdf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38100"/>
              <a:ext cx="4864100" cy="12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" name="typesetflourish_line.pdf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0800000">
              <a:off x="5168900" y="38099"/>
              <a:ext cx="4864100" cy="12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" name="Shape 16"/>
          <p:cNvSpPr/>
          <p:nvPr>
            <p:ph type="title"/>
          </p:nvPr>
        </p:nvSpPr>
        <p:spPr>
          <a:xfrm>
            <a:off x="1117600" y="2209800"/>
            <a:ext cx="10769600" cy="2540000"/>
          </a:xfrm>
          <a:prstGeom prst="rect">
            <a:avLst/>
          </a:prstGeom>
        </p:spPr>
        <p:txBody>
          <a:bodyPr anchor="b"/>
          <a:lstStyle/>
          <a:p>
            <a:pPr/>
            <a:r>
              <a:t>Otsikkoteksti</a:t>
            </a:r>
          </a:p>
        </p:txBody>
      </p:sp>
      <p:sp>
        <p:nvSpPr>
          <p:cNvPr id="17" name="Shape 17"/>
          <p:cNvSpPr/>
          <p:nvPr>
            <p:ph type="body" sz="quarter" idx="1"/>
          </p:nvPr>
        </p:nvSpPr>
        <p:spPr>
          <a:xfrm>
            <a:off x="1117600" y="5041900"/>
            <a:ext cx="10769600" cy="12700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1pPr>
            <a:lvl2pPr marL="0" indent="2286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2pPr>
            <a:lvl3pPr marL="0" indent="4572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3pPr>
            <a:lvl4pPr marL="0" indent="6858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4pPr>
            <a:lvl5pPr marL="0" indent="9144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8" name="Shape 18"/>
          <p:cNvSpPr/>
          <p:nvPr>
            <p:ph type="sldNum" sz="quarter" idx="2"/>
          </p:nvPr>
        </p:nvSpPr>
        <p:spPr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FAEFE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type="body" sz="quarter" idx="13"/>
          </p:nvPr>
        </p:nvSpPr>
        <p:spPr>
          <a:xfrm>
            <a:off x="1270000" y="6362700"/>
            <a:ext cx="10464800" cy="6096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300"/>
            </a:lvl1pPr>
          </a:lstStyle>
          <a:p>
            <a:pPr/>
            <a:r>
              <a:t>– Johnny Appleseed</a:t>
            </a:r>
          </a:p>
        </p:txBody>
      </p:sp>
      <p:sp>
        <p:nvSpPr>
          <p:cNvPr id="108" name="Shape 108"/>
          <p:cNvSpPr/>
          <p:nvPr>
            <p:ph type="body" sz="quarter" idx="14"/>
          </p:nvPr>
        </p:nvSpPr>
        <p:spPr>
          <a:xfrm>
            <a:off x="1270000" y="4305300"/>
            <a:ext cx="10464800" cy="609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3300"/>
              </a:spcBef>
              <a:buSzTx/>
              <a:buNone/>
              <a:defRPr sz="3300"/>
            </a:lvl1pPr>
          </a:lstStyle>
          <a:p>
            <a:pPr/>
            <a:r>
              <a:t>”Kirjoita lainaus tähän.” </a:t>
            </a:r>
          </a:p>
        </p:txBody>
      </p:sp>
      <p:sp>
        <p:nvSpPr>
          <p:cNvPr id="109" name="Shape 10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7" name="Shape 117"/>
          <p:cNvSpPr/>
          <p:nvPr>
            <p:ph type="sldNum" sz="quarter" idx="2"/>
          </p:nvPr>
        </p:nvSpPr>
        <p:spPr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FAEFE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Kuva – vaaka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8"/>
          <p:cNvGrpSpPr/>
          <p:nvPr/>
        </p:nvGrpSpPr>
        <p:grpSpPr>
          <a:xfrm>
            <a:off x="1485900" y="2070100"/>
            <a:ext cx="10033000" cy="88901"/>
            <a:chOff x="0" y="0"/>
            <a:chExt cx="10033000" cy="88900"/>
          </a:xfrm>
        </p:grpSpPr>
        <p:pic>
          <p:nvPicPr>
            <p:cNvPr id="25" name="typesetflourish_shape_big.pdf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864100" y="0"/>
              <a:ext cx="304800" cy="88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" name="typesetflourish_line.pdf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38100"/>
              <a:ext cx="4864100" cy="12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" name="typesetflourish_line.pdf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0800000">
              <a:off x="5168900" y="38099"/>
              <a:ext cx="4864100" cy="12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9" name="Shape 29"/>
          <p:cNvSpPr/>
          <p:nvPr>
            <p:ph type="pic" idx="13"/>
          </p:nvPr>
        </p:nvSpPr>
        <p:spPr>
          <a:xfrm>
            <a:off x="1181100" y="3276600"/>
            <a:ext cx="10642600" cy="5397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0" name="Shape 30"/>
          <p:cNvSpPr/>
          <p:nvPr>
            <p:ph type="title"/>
          </p:nvPr>
        </p:nvSpPr>
        <p:spPr>
          <a:xfrm>
            <a:off x="1117600" y="838200"/>
            <a:ext cx="10769600" cy="1143000"/>
          </a:xfrm>
          <a:prstGeom prst="rect">
            <a:avLst/>
          </a:prstGeom>
        </p:spPr>
        <p:txBody>
          <a:bodyPr/>
          <a:lstStyle/>
          <a:p>
            <a:pPr/>
            <a:r>
              <a:t>Otsikkoteksti</a:t>
            </a:r>
          </a:p>
        </p:txBody>
      </p:sp>
      <p:sp>
        <p:nvSpPr>
          <p:cNvPr id="31" name="Shape 31"/>
          <p:cNvSpPr/>
          <p:nvPr>
            <p:ph type="body" sz="quarter" idx="1"/>
          </p:nvPr>
        </p:nvSpPr>
        <p:spPr>
          <a:xfrm>
            <a:off x="1117600" y="2273300"/>
            <a:ext cx="10769600" cy="6477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1pPr>
            <a:lvl2pPr marL="0" indent="2286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2pPr>
            <a:lvl3pPr marL="0" indent="4572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3pPr>
            <a:lvl4pPr marL="0" indent="6858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4pPr>
            <a:lvl5pPr marL="0" indent="9144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32" name="Shape 32"/>
          <p:cNvSpPr/>
          <p:nvPr>
            <p:ph type="sldNum" sz="quarter" idx="2"/>
          </p:nvPr>
        </p:nvSpPr>
        <p:spPr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FAEFE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Otsikko – kes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title"/>
          </p:nvPr>
        </p:nvSpPr>
        <p:spPr>
          <a:xfrm>
            <a:off x="1117600" y="3606800"/>
            <a:ext cx="10769600" cy="2540000"/>
          </a:xfrm>
          <a:prstGeom prst="rect">
            <a:avLst/>
          </a:prstGeom>
        </p:spPr>
        <p:txBody>
          <a:bodyPr/>
          <a:lstStyle/>
          <a:p>
            <a:pPr/>
            <a:r>
              <a:t>Otsikkoteksti</a:t>
            </a:r>
          </a:p>
        </p:txBody>
      </p:sp>
      <p:sp>
        <p:nvSpPr>
          <p:cNvPr id="40" name="Shape 4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Kuva – pysty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50"/>
          <p:cNvGrpSpPr/>
          <p:nvPr/>
        </p:nvGrpSpPr>
        <p:grpSpPr>
          <a:xfrm>
            <a:off x="1638300" y="4889500"/>
            <a:ext cx="4368801" cy="88901"/>
            <a:chOff x="0" y="0"/>
            <a:chExt cx="4368800" cy="88900"/>
          </a:xfrm>
        </p:grpSpPr>
        <p:pic>
          <p:nvPicPr>
            <p:cNvPr id="47" name="typesetflourish_shape_big.pdf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032000" y="0"/>
              <a:ext cx="304800" cy="88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8" name="typesetflourish_line.pdf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38100"/>
              <a:ext cx="2032001" cy="12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9" name="typesetflourish_line.pdf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0800000">
              <a:off x="2336800" y="38100"/>
              <a:ext cx="2032001" cy="12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1" name="Shape 51"/>
          <p:cNvSpPr/>
          <p:nvPr>
            <p:ph type="pic" sz="half" idx="13"/>
          </p:nvPr>
        </p:nvSpPr>
        <p:spPr>
          <a:xfrm>
            <a:off x="7002462" y="1746250"/>
            <a:ext cx="4648201" cy="6197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2" name="Shape 52"/>
          <p:cNvSpPr/>
          <p:nvPr>
            <p:ph type="title"/>
          </p:nvPr>
        </p:nvSpPr>
        <p:spPr>
          <a:xfrm>
            <a:off x="1054100" y="1536700"/>
            <a:ext cx="5397500" cy="3225800"/>
          </a:xfrm>
          <a:prstGeom prst="rect">
            <a:avLst/>
          </a:prstGeom>
        </p:spPr>
        <p:txBody>
          <a:bodyPr anchor="b"/>
          <a:lstStyle>
            <a:lvl1pPr>
              <a:defRPr sz="5600"/>
            </a:lvl1pPr>
          </a:lstStyle>
          <a:p>
            <a:pPr/>
            <a:r>
              <a:t>Otsikkoteksti</a:t>
            </a:r>
          </a:p>
        </p:txBody>
      </p:sp>
      <p:sp>
        <p:nvSpPr>
          <p:cNvPr id="53" name="Shape 53"/>
          <p:cNvSpPr/>
          <p:nvPr>
            <p:ph type="body" sz="quarter" idx="1"/>
          </p:nvPr>
        </p:nvSpPr>
        <p:spPr>
          <a:xfrm>
            <a:off x="1054100" y="5143500"/>
            <a:ext cx="5397500" cy="30226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1pPr>
            <a:lvl2pPr marL="0" indent="2286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2pPr>
            <a:lvl3pPr marL="0" indent="4572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3pPr>
            <a:lvl4pPr marL="0" indent="6858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4pPr>
            <a:lvl5pPr marL="0" indent="9144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54" name="Shape 54"/>
          <p:cNvSpPr/>
          <p:nvPr>
            <p:ph type="sldNum" sz="quarter" idx="2"/>
          </p:nvPr>
        </p:nvSpPr>
        <p:spPr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FAEFE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ko – y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Otsikkoteksti</a:t>
            </a:r>
          </a:p>
        </p:txBody>
      </p:sp>
      <p:sp>
        <p:nvSpPr>
          <p:cNvPr id="62" name="Shape 6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Otsikko ja merk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292100" y="2438400"/>
            <a:ext cx="12420600" cy="129"/>
          </a:xfrm>
          <a:prstGeom prst="line">
            <a:avLst/>
          </a:prstGeom>
          <a:ln w="12700">
            <a:solidFill>
              <a:srgbClr val="998074">
                <a:alpha val="75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0" name="Shape 7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Otsikkoteksti</a:t>
            </a:r>
          </a:p>
        </p:txBody>
      </p:sp>
      <p:sp>
        <p:nvSpPr>
          <p:cNvPr id="71" name="Shape 7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72" name="Shape 7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ko, merkit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type="pic" sz="half" idx="13"/>
          </p:nvPr>
        </p:nvSpPr>
        <p:spPr>
          <a:xfrm>
            <a:off x="7023100" y="3149600"/>
            <a:ext cx="4851400" cy="55753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0" name="Shape 8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Otsikkoteksti</a:t>
            </a:r>
          </a:p>
        </p:txBody>
      </p:sp>
      <p:sp>
        <p:nvSpPr>
          <p:cNvPr id="81" name="Shape 81"/>
          <p:cNvSpPr/>
          <p:nvPr>
            <p:ph type="body" sz="half" idx="1"/>
          </p:nvPr>
        </p:nvSpPr>
        <p:spPr>
          <a:xfrm>
            <a:off x="850900" y="2921000"/>
            <a:ext cx="5410200" cy="60452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300"/>
              </a:spcBef>
              <a:buBlip>
                <a:blip r:embed="rId2"/>
              </a:buBlip>
              <a:defRPr sz="3300"/>
            </a:lvl1pPr>
            <a:lvl2pPr marL="762000" indent="-381000">
              <a:spcBef>
                <a:spcPts val="3300"/>
              </a:spcBef>
              <a:buBlip>
                <a:blip r:embed="rId2"/>
              </a:buBlip>
              <a:defRPr sz="3300"/>
            </a:lvl2pPr>
            <a:lvl3pPr marL="1143000" indent="-381000">
              <a:spcBef>
                <a:spcPts val="3300"/>
              </a:spcBef>
              <a:buBlip>
                <a:blip r:embed="rId2"/>
              </a:buBlip>
              <a:defRPr sz="3300"/>
            </a:lvl3pPr>
            <a:lvl4pPr marL="1524000" indent="-381000">
              <a:spcBef>
                <a:spcPts val="3300"/>
              </a:spcBef>
              <a:buBlip>
                <a:blip r:embed="rId2"/>
              </a:buBlip>
              <a:defRPr sz="3300"/>
            </a:lvl4pPr>
            <a:lvl5pPr marL="1905000" indent="-381000">
              <a:spcBef>
                <a:spcPts val="3300"/>
              </a:spcBef>
              <a:buBlip>
                <a:blip r:embed="rId2"/>
              </a:buBlip>
              <a:defRPr sz="3300"/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82" name="Shape 8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Luettelomerk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type="body" idx="1"/>
          </p:nvPr>
        </p:nvSpPr>
        <p:spPr>
          <a:xfrm>
            <a:off x="850900" y="838200"/>
            <a:ext cx="11303000" cy="80772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90" name="Shape 9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Kuva – 3 kuvaa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type="pic" sz="quarter" idx="13"/>
          </p:nvPr>
        </p:nvSpPr>
        <p:spPr>
          <a:xfrm>
            <a:off x="6845300" y="5207000"/>
            <a:ext cx="5041900" cy="3568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8" name="Shape 98"/>
          <p:cNvSpPr/>
          <p:nvPr>
            <p:ph type="pic" sz="quarter" idx="14"/>
          </p:nvPr>
        </p:nvSpPr>
        <p:spPr>
          <a:xfrm>
            <a:off x="6845300" y="990600"/>
            <a:ext cx="5041900" cy="3556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9" name="Shape 99"/>
          <p:cNvSpPr/>
          <p:nvPr>
            <p:ph type="pic" sz="half" idx="15"/>
          </p:nvPr>
        </p:nvSpPr>
        <p:spPr>
          <a:xfrm>
            <a:off x="1155700" y="990600"/>
            <a:ext cx="5041900" cy="7772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0" name="Shape 100"/>
          <p:cNvSpPr/>
          <p:nvPr>
            <p:ph type="sldNum" sz="quarter" idx="2"/>
          </p:nvPr>
        </p:nvSpPr>
        <p:spPr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FAEFE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317248" y="2438400"/>
            <a:ext cx="12383234" cy="128"/>
          </a:xfrm>
          <a:prstGeom prst="line">
            <a:avLst/>
          </a:prstGeom>
          <a:ln w="12700">
            <a:solidFill>
              <a:srgbClr val="998074">
                <a:alpha val="75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850900" y="838200"/>
            <a:ext cx="11303000" cy="127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Otsikkoteksti</a:t>
            </a:r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850900" y="2755900"/>
            <a:ext cx="11303000" cy="635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5" name="Shape 5"/>
          <p:cNvSpPr/>
          <p:nvPr>
            <p:ph type="sldNum" sz="quarter" idx="2"/>
          </p:nvPr>
        </p:nvSpPr>
        <p:spPr>
          <a:xfrm>
            <a:off x="6366789" y="9245600"/>
            <a:ext cx="283922" cy="381000"/>
          </a:xfrm>
          <a:prstGeom prst="rect">
            <a:avLst/>
          </a:prstGeom>
          <a:gradFill>
            <a:gsLst>
              <a:gs pos="0">
                <a:srgbClr val="FDEFE1"/>
              </a:gs>
              <a:gs pos="100000">
                <a:srgbClr val="FAECDB"/>
              </a:gs>
            </a:gsLst>
            <a:lin ang="5400000"/>
          </a:gradFill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503B28"/>
                </a:solidFill>
                <a:latin typeface="Bodoni SvtyTwo OS ITC TT-BookIt"/>
                <a:ea typeface="Bodoni SvtyTwo OS ITC TT-BookIt"/>
                <a:cs typeface="Bodoni SvtyTwo OS ITC TT-BookIt"/>
                <a:sym typeface="Bodoni SvtyTwo OS ITC TT-BookI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cademy Engraved LET"/>
        </a:defRPr>
      </a:lvl1pPr>
      <a:lvl2pPr marL="0" marR="0" indent="2286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cademy Engraved LET"/>
        </a:defRPr>
      </a:lvl2pPr>
      <a:lvl3pPr marL="0" marR="0" indent="4572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cademy Engraved LET"/>
        </a:defRPr>
      </a:lvl3pPr>
      <a:lvl4pPr marL="0" marR="0" indent="6858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cademy Engraved LET"/>
        </a:defRPr>
      </a:lvl4pPr>
      <a:lvl5pPr marL="0" marR="0" indent="9144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cademy Engraved LET"/>
        </a:defRPr>
      </a:lvl5pPr>
      <a:lvl6pPr marL="0" marR="0" indent="11430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cademy Engraved LET"/>
        </a:defRPr>
      </a:lvl6pPr>
      <a:lvl7pPr marL="0" marR="0" indent="13716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cademy Engraved LET"/>
        </a:defRPr>
      </a:lvl7pPr>
      <a:lvl8pPr marL="0" marR="0" indent="16002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cademy Engraved LET"/>
        </a:defRPr>
      </a:lvl8pPr>
      <a:lvl9pPr marL="0" marR="0" indent="18288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cademy Engraved LET"/>
        </a:defRPr>
      </a:lvl9pPr>
    </p:titleStyle>
    <p:bodyStyle>
      <a:lvl1pPr marL="444500" marR="0" indent="-444500" algn="l" defTabSz="584200" rtl="0" latinLnBrk="0">
        <a:lnSpc>
          <a:spcPct val="110000"/>
        </a:lnSpc>
        <a:spcBef>
          <a:spcPts val="55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4000" u="none">
          <a:ln>
            <a:noFill/>
          </a:ln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1pPr>
      <a:lvl2pPr marL="889000" marR="0" indent="-444500" algn="l" defTabSz="584200" rtl="0" latinLnBrk="0">
        <a:lnSpc>
          <a:spcPct val="110000"/>
        </a:lnSpc>
        <a:spcBef>
          <a:spcPts val="55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4000" u="none">
          <a:ln>
            <a:noFill/>
          </a:ln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2pPr>
      <a:lvl3pPr marL="1333500" marR="0" indent="-444500" algn="l" defTabSz="584200" rtl="0" latinLnBrk="0">
        <a:lnSpc>
          <a:spcPct val="110000"/>
        </a:lnSpc>
        <a:spcBef>
          <a:spcPts val="55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4000" u="none">
          <a:ln>
            <a:noFill/>
          </a:ln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3pPr>
      <a:lvl4pPr marL="1778000" marR="0" indent="-444500" algn="l" defTabSz="584200" rtl="0" latinLnBrk="0">
        <a:lnSpc>
          <a:spcPct val="110000"/>
        </a:lnSpc>
        <a:spcBef>
          <a:spcPts val="55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4000" u="none">
          <a:ln>
            <a:noFill/>
          </a:ln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4pPr>
      <a:lvl5pPr marL="2222500" marR="0" indent="-444500" algn="l" defTabSz="584200" rtl="0" latinLnBrk="0">
        <a:lnSpc>
          <a:spcPct val="110000"/>
        </a:lnSpc>
        <a:spcBef>
          <a:spcPts val="55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4000" u="none">
          <a:ln>
            <a:noFill/>
          </a:ln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5pPr>
      <a:lvl6pPr marL="2667000" marR="0" indent="-444500" algn="l" defTabSz="584200" rtl="0" latinLnBrk="0">
        <a:lnSpc>
          <a:spcPct val="110000"/>
        </a:lnSpc>
        <a:spcBef>
          <a:spcPts val="55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4000" u="none">
          <a:ln>
            <a:noFill/>
          </a:ln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6pPr>
      <a:lvl7pPr marL="3111500" marR="0" indent="-444500" algn="l" defTabSz="584200" rtl="0" latinLnBrk="0">
        <a:lnSpc>
          <a:spcPct val="110000"/>
        </a:lnSpc>
        <a:spcBef>
          <a:spcPts val="55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4000" u="none">
          <a:ln>
            <a:noFill/>
          </a:ln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7pPr>
      <a:lvl8pPr marL="3556000" marR="0" indent="-444500" algn="l" defTabSz="584200" rtl="0" latinLnBrk="0">
        <a:lnSpc>
          <a:spcPct val="110000"/>
        </a:lnSpc>
        <a:spcBef>
          <a:spcPts val="55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4000" u="none">
          <a:ln>
            <a:noFill/>
          </a:ln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8pPr>
      <a:lvl9pPr marL="4000500" marR="0" indent="-444500" algn="l" defTabSz="584200" rtl="0" latinLnBrk="0">
        <a:lnSpc>
          <a:spcPct val="110000"/>
        </a:lnSpc>
        <a:spcBef>
          <a:spcPts val="55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4000" u="none">
          <a:ln>
            <a:noFill/>
          </a:ln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www.youtube.com/watch?v=f_mQjqSsulk" TargetMode="External"/><Relationship Id="rId3" Type="http://schemas.openxmlformats.org/officeDocument/2006/relationships/hyperlink" Target="https://www.youtube.com/watch?v=vJgDe45Rg3I" TargetMode="External"/><Relationship Id="rId4" Type="http://schemas.openxmlformats.org/officeDocument/2006/relationships/image" Target="../media/image1.g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ctrTitle"/>
          </p:nvPr>
        </p:nvSpPr>
        <p:spPr>
          <a:xfrm>
            <a:off x="1473200" y="533400"/>
            <a:ext cx="10769600" cy="2540000"/>
          </a:xfrm>
          <a:prstGeom prst="rect">
            <a:avLst/>
          </a:prstGeom>
        </p:spPr>
        <p:txBody>
          <a:bodyPr/>
          <a:lstStyle/>
          <a:p>
            <a:pPr/>
            <a:r>
              <a:t>PERINTEINEN KANSANMUSIIKKI</a:t>
            </a:r>
          </a:p>
        </p:txBody>
      </p:sp>
      <p:pic>
        <p:nvPicPr>
          <p:cNvPr id="134" name="Väinämöinen kannel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94192" y="3262582"/>
            <a:ext cx="6416416" cy="53035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85572">
              <a:defRPr sz="4620"/>
            </a:lvl1pPr>
          </a:lstStyle>
          <a:p>
            <a:pPr/>
            <a:r>
              <a:t>Muinaissuomalainen musiikki ja</a:t>
            </a:r>
          </a:p>
        </p:txBody>
      </p:sp>
      <p:sp>
        <p:nvSpPr>
          <p:cNvPr id="137" name="Shape 137"/>
          <p:cNvSpPr/>
          <p:nvPr>
            <p:ph type="body" idx="1"/>
          </p:nvPr>
        </p:nvSpPr>
        <p:spPr>
          <a:xfrm>
            <a:off x="1498600" y="2768728"/>
            <a:ext cx="11303000" cy="6350001"/>
          </a:xfrm>
          <a:prstGeom prst="rect">
            <a:avLst/>
          </a:prstGeom>
        </p:spPr>
        <p:txBody>
          <a:bodyPr/>
          <a:lstStyle/>
          <a:p>
            <a:pPr marL="417830" indent="-417830" defTabSz="549148">
              <a:spcBef>
                <a:spcPts val="5100"/>
              </a:spcBef>
              <a:buBlip>
                <a:blip r:embed="rId2"/>
              </a:buBlip>
              <a:defRPr sz="3759"/>
            </a:pPr>
            <a:r>
              <a:t>vanhin muinaissuomalainen musiikki pyyntikulttuurin ajoilta (n. 2000 vuotta sitten)</a:t>
            </a:r>
          </a:p>
          <a:p>
            <a:pPr marL="417830" indent="-417830" defTabSz="549148">
              <a:spcBef>
                <a:spcPts val="5100"/>
              </a:spcBef>
              <a:buBlip>
                <a:blip r:embed="rId2"/>
              </a:buBlip>
              <a:defRPr sz="3759"/>
            </a:pPr>
            <a:r>
              <a:t>perimätiedon mukaan runonlauluperinne (myös kalevalainen tai kalevalamittainen laulu), on maamme vanhinta lauluperinnettä: </a:t>
            </a:r>
          </a:p>
          <a:p>
            <a:pPr marL="417830" indent="-417830" defTabSz="549148">
              <a:spcBef>
                <a:spcPts val="5100"/>
              </a:spcBef>
              <a:buBlip>
                <a:blip r:embed="rId2"/>
              </a:buBlip>
              <a:defRPr sz="3759"/>
            </a:pPr>
            <a:r>
              <a:rPr b="1"/>
              <a:t>kertomarunous sankaritarinoineen, tunnelmarunous sekä häälaulut ja vuotuisjuhliin liittyvät laulut ja loitsut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6440"/>
            </a:lvl1pPr>
          </a:lstStyle>
          <a:p>
            <a:pPr/>
            <a:r>
              <a:t>kalevalainen laulu</a:t>
            </a:r>
          </a:p>
        </p:txBody>
      </p:sp>
      <p:sp>
        <p:nvSpPr>
          <p:cNvPr id="140" name="Shape 14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40055" indent="-440055" defTabSz="578358">
              <a:spcBef>
                <a:spcPts val="5400"/>
              </a:spcBef>
              <a:buBlip>
                <a:blip r:embed="rId2"/>
              </a:buBlip>
              <a:defRPr sz="3959"/>
            </a:pPr>
            <a:r>
              <a:t>Tyypillisin sävelmätyyppi </a:t>
            </a:r>
            <a:r>
              <a:rPr b="1"/>
              <a:t>viisi-iskuinen</a:t>
            </a:r>
            <a:r>
              <a:t> melodia, jota voidaan muunnella rytmisesti tai melodisesti</a:t>
            </a:r>
          </a:p>
          <a:p>
            <a:pPr marL="440055" indent="-440055" defTabSz="578358">
              <a:spcBef>
                <a:spcPts val="5400"/>
              </a:spcBef>
              <a:buBlip>
                <a:blip r:embed="rId2"/>
              </a:buBlip>
              <a:defRPr sz="3959"/>
            </a:pPr>
            <a:r>
              <a:rPr b="1"/>
              <a:t>esilaulaja</a:t>
            </a:r>
            <a:r>
              <a:t> laulaa kaksisäkeisen </a:t>
            </a:r>
            <a:r>
              <a:rPr b="1"/>
              <a:t>sävelmän </a:t>
            </a:r>
            <a:r>
              <a:t>ensimmäisen </a:t>
            </a:r>
            <a:r>
              <a:rPr b="1"/>
              <a:t>säkeen</a:t>
            </a:r>
            <a:r>
              <a:t> ja kaikki yhdessä jälkimmäisen säkeen, jossa on samat sanat</a:t>
            </a:r>
          </a:p>
          <a:p>
            <a:pPr marL="440055" indent="-440055" defTabSz="578358">
              <a:spcBef>
                <a:spcPts val="5400"/>
              </a:spcBef>
              <a:buBlip>
                <a:blip r:embed="rId2"/>
              </a:buBlip>
              <a:defRPr sz="3959"/>
            </a:pPr>
            <a:r>
              <a:rPr i="1"/>
              <a:t>Joko ruvennen runolle s. 24: </a:t>
            </a:r>
            <a:r>
              <a:t>tule mukaan jo esilaulajan kahdelle viimeiselle tavulle!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6440"/>
            </a:lvl1pPr>
          </a:lstStyle>
          <a:p>
            <a:pPr/>
            <a:r>
              <a:t>Soittimia</a:t>
            </a:r>
          </a:p>
        </p:txBody>
      </p:sp>
      <p:sp>
        <p:nvSpPr>
          <p:cNvPr id="143" name="Shape 143"/>
          <p:cNvSpPr/>
          <p:nvPr>
            <p:ph type="body" idx="1"/>
          </p:nvPr>
        </p:nvSpPr>
        <p:spPr>
          <a:xfrm>
            <a:off x="1219200" y="2755900"/>
            <a:ext cx="11303000" cy="6350000"/>
          </a:xfrm>
          <a:prstGeom prst="rect">
            <a:avLst/>
          </a:prstGeom>
        </p:spPr>
        <p:txBody>
          <a:bodyPr anchor="t"/>
          <a:lstStyle/>
          <a:p>
            <a:pPr marL="0" indent="0">
              <a:buSzTx/>
              <a:buNone/>
            </a:pPr>
            <a:r>
              <a:t>KANNEL</a:t>
            </a:r>
          </a:p>
          <a:p>
            <a:pPr>
              <a:buSzPct val="100000"/>
              <a:buChar char="•"/>
            </a:pPr>
            <a:r>
              <a:t>supisuomalainen soitin? - suomalaisen identiteetin rakennuksessa tärkeä soitin</a:t>
            </a:r>
          </a:p>
          <a:p>
            <a:pPr>
              <a:buSzPct val="100000"/>
              <a:buChar char="•"/>
            </a:pPr>
            <a:r>
              <a:t>viisikielinen kantele, konserttikantele (36 kieltä) kehitettiin 1920-luvulla, sähkökannel</a:t>
            </a:r>
          </a:p>
        </p:txBody>
      </p:sp>
      <p:pic>
        <p:nvPicPr>
          <p:cNvPr id="144" name="konserttikantel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89650" y="1888989"/>
            <a:ext cx="5622093" cy="23401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6440"/>
            </a:lvl1pPr>
          </a:lstStyle>
          <a:p>
            <a:pPr/>
            <a:r>
              <a:t>JOUHIKKO</a:t>
            </a:r>
          </a:p>
        </p:txBody>
      </p:sp>
      <p:sp>
        <p:nvSpPr>
          <p:cNvPr id="147" name="Shape 147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26374" indent="-326374" defTabSz="519937">
              <a:spcBef>
                <a:spcPts val="2900"/>
              </a:spcBef>
              <a:buSzPct val="100000"/>
              <a:buChar char="•"/>
              <a:defRPr sz="2937"/>
            </a:pPr>
            <a:r>
              <a:t>2-4 häntäjouhista punottua kieltä tai suolikieltä</a:t>
            </a:r>
          </a:p>
          <a:p>
            <a:pPr marL="326374" indent="-326374" defTabSz="519937">
              <a:spcBef>
                <a:spcPts val="2900"/>
              </a:spcBef>
              <a:buSzPct val="100000"/>
              <a:buChar char="•"/>
              <a:defRPr sz="2937"/>
            </a:pPr>
            <a:r>
              <a:t>Tullut Suomeen lännestä n. 1100-luvulla</a:t>
            </a:r>
          </a:p>
          <a:p>
            <a:pPr marL="326374" indent="-326374" defTabSz="519937">
              <a:spcBef>
                <a:spcPts val="2900"/>
              </a:spcBef>
              <a:buSzPct val="100000"/>
              <a:buChar char="•"/>
              <a:defRPr sz="2937"/>
            </a:pPr>
            <a:r>
              <a:t>käytetty tanssisoittimena</a:t>
            </a:r>
          </a:p>
          <a:p>
            <a:pPr marL="326374" indent="-326374" defTabSz="519937">
              <a:spcBef>
                <a:spcPts val="2900"/>
              </a:spcBef>
              <a:buSzPct val="100000"/>
              <a:buChar char="•"/>
              <a:defRPr sz="2937"/>
            </a:pPr>
            <a:r>
              <a:t>kieliä painetaan vasemman käden selkäpuolella</a:t>
            </a:r>
          </a:p>
          <a:p>
            <a:pPr marL="326374" indent="-326374" defTabSz="519937">
              <a:spcBef>
                <a:spcPts val="2900"/>
              </a:spcBef>
              <a:buSzPct val="100000"/>
              <a:buChar char="•"/>
              <a:defRPr sz="2937"/>
            </a:pPr>
            <a:r>
              <a:t>Värttinä käytti Taru Sormusten herrasta -musikaalissa 2006</a:t>
            </a:r>
          </a:p>
        </p:txBody>
      </p:sp>
      <p:pic>
        <p:nvPicPr>
          <p:cNvPr id="148" name="jouhikk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77150" y="3873500"/>
            <a:ext cx="3810000" cy="2882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6440"/>
            </a:lvl1pPr>
          </a:lstStyle>
          <a:p>
            <a:pPr/>
            <a:r>
              <a:t>itkuvirret</a:t>
            </a:r>
          </a:p>
        </p:txBody>
      </p:sp>
      <p:sp>
        <p:nvSpPr>
          <p:cNvPr id="151" name="Shape 15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hyvin vanhaa itäistä lauluperinnettä</a:t>
            </a:r>
          </a:p>
          <a:p>
            <a:pPr>
              <a:buBlip>
                <a:blip r:embed="rId2"/>
              </a:buBlip>
            </a:pPr>
            <a:r>
              <a:t>olivat naisten lauluja ja kuuluivat eroriitteihin kuten morsiamen läksiäisiin, ruumiinvalvojaisiin tai sotaväkeen lähtemiseen</a:t>
            </a:r>
          </a:p>
          <a:p>
            <a:pPr>
              <a:buBlip>
                <a:blip r:embed="rId2"/>
              </a:buBlip>
            </a:pPr>
            <a:r>
              <a:t>itkuvirsiin kuuluu voimakas eläytyminen: kyyneleet valuvat ja nyyhkytykset katkaisevat usein laulun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Linkkejä:</a:t>
            </a:r>
          </a:p>
        </p:txBody>
      </p:sp>
      <p:sp>
        <p:nvSpPr>
          <p:cNvPr id="154" name="Shape 15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397256">
              <a:spcBef>
                <a:spcPts val="800"/>
              </a:spcBef>
              <a:defRPr sz="2448"/>
            </a:pPr>
            <a:r>
              <a:t>jouhikko:</a:t>
            </a:r>
          </a:p>
          <a:p>
            <a:pPr defTabSz="397256">
              <a:spcBef>
                <a:spcPts val="800"/>
              </a:spcBef>
              <a:defRPr sz="2448"/>
            </a:pPr>
            <a:r>
              <a:rPr u="sng">
                <a:hlinkClick r:id="rId2" invalidUrl="" action="" tgtFrame="" tooltip="" history="1" highlightClick="0" endSnd="0"/>
              </a:rPr>
              <a:t>https://www.youtube.com/watch?v=f_mQjqSsulk</a:t>
            </a:r>
          </a:p>
          <a:p>
            <a:pPr defTabSz="397256">
              <a:spcBef>
                <a:spcPts val="800"/>
              </a:spcBef>
              <a:defRPr sz="2448"/>
            </a:pPr>
            <a:r>
              <a:t>Konserttikannel: https://www.youtube.com/watch?v=LixNxSGzlGA</a:t>
            </a:r>
          </a:p>
          <a:p>
            <a:pPr defTabSz="397256">
              <a:spcBef>
                <a:spcPts val="800"/>
              </a:spcBef>
              <a:defRPr sz="2448"/>
            </a:pPr>
            <a:r>
              <a:t>Itkuvirret: </a:t>
            </a:r>
            <a:r>
              <a:rPr u="sng">
                <a:hlinkClick r:id="rId3" invalidUrl="" action="" tgtFrame="" tooltip="" history="1" highlightClick="0" endSnd="0"/>
              </a:rPr>
              <a:t>https://www.youtube.com/watch?v=vJgDe45Rg3I</a:t>
            </a:r>
          </a:p>
        </p:txBody>
      </p:sp>
      <p:pic>
        <p:nvPicPr>
          <p:cNvPr id="155" name="kannel.g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908800" y="1992600"/>
            <a:ext cx="5133417" cy="3328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Typeset">
  <a:themeElements>
    <a:clrScheme name="Typeset">
      <a:dk1>
        <a:srgbClr val="57554B"/>
      </a:dk1>
      <a:lt1>
        <a:srgbClr val="0C1557"/>
      </a:lt1>
      <a:dk2>
        <a:srgbClr val="5F5F5D"/>
      </a:dk2>
      <a:lt2>
        <a:srgbClr val="D8D5CE"/>
      </a:lt2>
      <a:accent1>
        <a:srgbClr val="738CAB"/>
      </a:accent1>
      <a:accent2>
        <a:srgbClr val="7E9769"/>
      </a:accent2>
      <a:accent3>
        <a:srgbClr val="D9C064"/>
      </a:accent3>
      <a:accent4>
        <a:srgbClr val="B99369"/>
      </a:accent4>
      <a:accent5>
        <a:srgbClr val="9A4C3C"/>
      </a:accent5>
      <a:accent6>
        <a:srgbClr val="8E8198"/>
      </a:accent6>
      <a:hlink>
        <a:srgbClr val="0000FF"/>
      </a:hlink>
      <a:folHlink>
        <a:srgbClr val="FF00FF"/>
      </a:folHlink>
    </a:clrScheme>
    <a:fontScheme name="Typeset">
      <a:majorFont>
        <a:latin typeface="Academy Engraved LET"/>
        <a:ea typeface="Academy Engraved LET"/>
        <a:cs typeface="Academy Engraved LET"/>
      </a:majorFont>
      <a:minorFont>
        <a:latin typeface="Academy Engraved LET"/>
        <a:ea typeface="Academy Engraved LET"/>
        <a:cs typeface="Academy Engraved LET"/>
      </a:minorFont>
    </a:fontScheme>
    <a:fmtScheme name="Typese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12700" dir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4">
              <a:hueOff val="-150089"/>
              <a:satOff val="3212"/>
              <a:lumOff val="-17555"/>
              <a:alpha val="75000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7554B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ypeset">
  <a:themeElements>
    <a:clrScheme name="Typeset">
      <a:dk1>
        <a:srgbClr val="000000"/>
      </a:dk1>
      <a:lt1>
        <a:srgbClr val="FFFFFF"/>
      </a:lt1>
      <a:dk2>
        <a:srgbClr val="5F5F5D"/>
      </a:dk2>
      <a:lt2>
        <a:srgbClr val="D8D5CE"/>
      </a:lt2>
      <a:accent1>
        <a:srgbClr val="738CAB"/>
      </a:accent1>
      <a:accent2>
        <a:srgbClr val="7E9769"/>
      </a:accent2>
      <a:accent3>
        <a:srgbClr val="D9C064"/>
      </a:accent3>
      <a:accent4>
        <a:srgbClr val="B99369"/>
      </a:accent4>
      <a:accent5>
        <a:srgbClr val="9A4C3C"/>
      </a:accent5>
      <a:accent6>
        <a:srgbClr val="8E8198"/>
      </a:accent6>
      <a:hlink>
        <a:srgbClr val="0000FF"/>
      </a:hlink>
      <a:folHlink>
        <a:srgbClr val="FF00FF"/>
      </a:folHlink>
    </a:clrScheme>
    <a:fontScheme name="Typeset">
      <a:majorFont>
        <a:latin typeface="Academy Engraved LET"/>
        <a:ea typeface="Academy Engraved LET"/>
        <a:cs typeface="Academy Engraved LET"/>
      </a:majorFont>
      <a:minorFont>
        <a:latin typeface="Academy Engraved LET"/>
        <a:ea typeface="Academy Engraved LET"/>
        <a:cs typeface="Academy Engraved LET"/>
      </a:minorFont>
    </a:fontScheme>
    <a:fmtScheme name="Typese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12700" dir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4">
              <a:hueOff val="-150089"/>
              <a:satOff val="3212"/>
              <a:lumOff val="-17555"/>
              <a:alpha val="75000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7554B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