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72" r:id="rId4"/>
    <p:sldId id="278" r:id="rId5"/>
    <p:sldId id="273" r:id="rId6"/>
    <p:sldId id="258" r:id="rId7"/>
    <p:sldId id="259" r:id="rId8"/>
    <p:sldId id="260" r:id="rId9"/>
    <p:sldId id="261" r:id="rId10"/>
    <p:sldId id="262" r:id="rId11"/>
    <p:sldId id="264" r:id="rId12"/>
    <p:sldId id="268" r:id="rId13"/>
    <p:sldId id="265" r:id="rId14"/>
    <p:sldId id="274" r:id="rId15"/>
    <p:sldId id="267" r:id="rId16"/>
    <p:sldId id="269" r:id="rId17"/>
    <p:sldId id="270" r:id="rId18"/>
    <p:sldId id="266" r:id="rId19"/>
    <p:sldId id="271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AB7C5-43A7-E3C7-B677-8425654E24FA}" v="290" dt="2023-01-09T09:35:24.006"/>
    <p1510:client id="{11EF0683-A9D7-906E-CC7C-F25087973F8A}" v="1003" dt="2022-03-15T13:39:55.934"/>
    <p1510:client id="{1F492BE2-0810-E98F-96EF-C5A2AC50DF2F}" v="3" dt="2023-01-09T08:53:48.838"/>
    <p1510:client id="{3C1B7931-E5A2-52EF-D879-8C997705313D}" v="97" dt="2023-01-09T11:29:50.565"/>
    <p1510:client id="{41E4CEB4-2178-9D45-6A69-22C4F25C7008}" v="193" dt="2021-11-16T11:25:46.360"/>
    <p1510:client id="{45C4F4E4-348E-425D-79DE-08B69CA820A8}" v="24" dt="2022-03-18T07:39:50.528"/>
    <p1510:client id="{48AF8068-97EC-67BA-CA50-53FDD4C2B354}" v="111" dt="2023-01-11T09:28:52.706"/>
    <p1510:client id="{580B8C89-40C9-C7F5-9E83-AFA64153463D}" v="1657" dt="2022-03-17T10:39:04.970"/>
    <p1510:client id="{5BDBCF08-283B-ED21-F4A6-B92C826338AF}" v="495" dt="2021-11-08T11:49:55.053"/>
    <p1510:client id="{999E5D09-CACE-A99D-22A7-73D2502C4973}" v="213" dt="2022-03-15T09:36:25.691"/>
    <p1510:client id="{A3BEF5D7-FC2E-8964-3EFC-EED9ABC619AF}" v="13" dt="2023-03-20T09:27:44.611"/>
    <p1510:client id="{A858ADDA-EF5A-9904-775B-D956F3E6452D}" v="176" dt="2021-11-10T13:06:32.859"/>
    <p1510:client id="{B978F61D-FBEF-CC5F-C0AA-CF10DF4D34DF}" v="5" dt="2022-03-11T11:21:06.050"/>
    <p1510:client id="{B9FB905C-F2C8-DF42-FC56-052588DD7E54}" v="6" dt="2022-04-11T07:11:34.743"/>
    <p1510:client id="{BEDF5B2D-F942-1BEF-6881-D246855802BA}" v="3" dt="2023-01-03T18:27:20.413"/>
    <p1510:client id="{DB0BE619-84FF-48F8-85E9-D9B77511E87D}" v="480" dt="2021-11-08T11:18:53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na Repola" userId="S::minrepo@poke.fi::65df7048-c706-42a1-b9bd-91239bdeca96" providerId="AD" clId="Web-{45C4F4E4-348E-425D-79DE-08B69CA820A8}"/>
    <pc:docChg chg="modSld">
      <pc:chgData name="Minna Repola" userId="S::minrepo@poke.fi::65df7048-c706-42a1-b9bd-91239bdeca96" providerId="AD" clId="Web-{45C4F4E4-348E-425D-79DE-08B69CA820A8}" dt="2022-03-18T07:39:50.528" v="23" actId="20577"/>
      <pc:docMkLst>
        <pc:docMk/>
      </pc:docMkLst>
      <pc:sldChg chg="modSp">
        <pc:chgData name="Minna Repola" userId="S::minrepo@poke.fi::65df7048-c706-42a1-b9bd-91239bdeca96" providerId="AD" clId="Web-{45C4F4E4-348E-425D-79DE-08B69CA820A8}" dt="2022-03-18T07:39:20.887" v="20" actId="20577"/>
        <pc:sldMkLst>
          <pc:docMk/>
          <pc:sldMk cId="3562723802" sldId="269"/>
        </pc:sldMkLst>
        <pc:spChg chg="mod">
          <ac:chgData name="Minna Repola" userId="S::minrepo@poke.fi::65df7048-c706-42a1-b9bd-91239bdeca96" providerId="AD" clId="Web-{45C4F4E4-348E-425D-79DE-08B69CA820A8}" dt="2022-03-18T07:39:20.887" v="20" actId="20577"/>
          <ac:spMkLst>
            <pc:docMk/>
            <pc:sldMk cId="3562723802" sldId="269"/>
            <ac:spMk id="3" creationId="{C9E7A683-7F59-4AC4-802B-43A9A5F0BC0D}"/>
          </ac:spMkLst>
        </pc:spChg>
      </pc:sldChg>
      <pc:sldChg chg="modSp">
        <pc:chgData name="Minna Repola" userId="S::minrepo@poke.fi::65df7048-c706-42a1-b9bd-91239bdeca96" providerId="AD" clId="Web-{45C4F4E4-348E-425D-79DE-08B69CA820A8}" dt="2022-03-18T07:39:50.528" v="23" actId="20577"/>
        <pc:sldMkLst>
          <pc:docMk/>
          <pc:sldMk cId="1904925888" sldId="270"/>
        </pc:sldMkLst>
        <pc:spChg chg="mod">
          <ac:chgData name="Minna Repola" userId="S::minrepo@poke.fi::65df7048-c706-42a1-b9bd-91239bdeca96" providerId="AD" clId="Web-{45C4F4E4-348E-425D-79DE-08B69CA820A8}" dt="2022-03-18T07:39:50.528" v="23" actId="20577"/>
          <ac:spMkLst>
            <pc:docMk/>
            <pc:sldMk cId="1904925888" sldId="270"/>
            <ac:spMk id="3" creationId="{ED280DA7-2B3B-410F-A555-C36322CA0930}"/>
          </ac:spMkLst>
        </pc:spChg>
      </pc:sldChg>
    </pc:docChg>
  </pc:docChgLst>
  <pc:docChgLst>
    <pc:chgData name="Minna Repola" userId="S::minrepo@poke.fi::65df7048-c706-42a1-b9bd-91239bdeca96" providerId="AD" clId="Web-{5BDBCF08-283B-ED21-F4A6-B92C826338AF}"/>
    <pc:docChg chg="addSld modSld">
      <pc:chgData name="Minna Repola" userId="S::minrepo@poke.fi::65df7048-c706-42a1-b9bd-91239bdeca96" providerId="AD" clId="Web-{5BDBCF08-283B-ED21-F4A6-B92C826338AF}" dt="2021-11-08T11:49:54.085" v="490" actId="20577"/>
      <pc:docMkLst>
        <pc:docMk/>
      </pc:docMkLst>
      <pc:sldChg chg="modSp">
        <pc:chgData name="Minna Repola" userId="S::minrepo@poke.fi::65df7048-c706-42a1-b9bd-91239bdeca96" providerId="AD" clId="Web-{5BDBCF08-283B-ED21-F4A6-B92C826338AF}" dt="2021-11-08T11:38:07.771" v="156" actId="20577"/>
        <pc:sldMkLst>
          <pc:docMk/>
          <pc:sldMk cId="497459268" sldId="259"/>
        </pc:sldMkLst>
        <pc:spChg chg="mod">
          <ac:chgData name="Minna Repola" userId="S::minrepo@poke.fi::65df7048-c706-42a1-b9bd-91239bdeca96" providerId="AD" clId="Web-{5BDBCF08-283B-ED21-F4A6-B92C826338AF}" dt="2021-11-08T11:24:50.342" v="3" actId="20577"/>
          <ac:spMkLst>
            <pc:docMk/>
            <pc:sldMk cId="497459268" sldId="259"/>
            <ac:spMk id="2" creationId="{0936CC1D-2014-4833-AAD6-EB1986E5A10B}"/>
          </ac:spMkLst>
        </pc:spChg>
        <pc:spChg chg="mod">
          <ac:chgData name="Minna Repola" userId="S::minrepo@poke.fi::65df7048-c706-42a1-b9bd-91239bdeca96" providerId="AD" clId="Web-{5BDBCF08-283B-ED21-F4A6-B92C826338AF}" dt="2021-11-08T11:38:07.771" v="156" actId="20577"/>
          <ac:spMkLst>
            <pc:docMk/>
            <pc:sldMk cId="497459268" sldId="259"/>
            <ac:spMk id="3" creationId="{1184E302-40FA-4BF6-87AE-5F44A42FA148}"/>
          </ac:spMkLst>
        </pc:spChg>
      </pc:sldChg>
      <pc:sldChg chg="modSp new">
        <pc:chgData name="Minna Repola" userId="S::minrepo@poke.fi::65df7048-c706-42a1-b9bd-91239bdeca96" providerId="AD" clId="Web-{5BDBCF08-283B-ED21-F4A6-B92C826338AF}" dt="2021-11-08T11:49:44.318" v="482" actId="20577"/>
        <pc:sldMkLst>
          <pc:docMk/>
          <pc:sldMk cId="1027320701" sldId="260"/>
        </pc:sldMkLst>
        <pc:spChg chg="mod">
          <ac:chgData name="Minna Repola" userId="S::minrepo@poke.fi::65df7048-c706-42a1-b9bd-91239bdeca96" providerId="AD" clId="Web-{5BDBCF08-283B-ED21-F4A6-B92C826338AF}" dt="2021-11-08T11:38:39.054" v="164" actId="20577"/>
          <ac:spMkLst>
            <pc:docMk/>
            <pc:sldMk cId="1027320701" sldId="260"/>
            <ac:spMk id="2" creationId="{C5DB776B-F339-47FB-B633-8D38EF5661CF}"/>
          </ac:spMkLst>
        </pc:spChg>
        <pc:spChg chg="mod">
          <ac:chgData name="Minna Repola" userId="S::minrepo@poke.fi::65df7048-c706-42a1-b9bd-91239bdeca96" providerId="AD" clId="Web-{5BDBCF08-283B-ED21-F4A6-B92C826338AF}" dt="2021-11-08T11:49:44.318" v="482" actId="20577"/>
          <ac:spMkLst>
            <pc:docMk/>
            <pc:sldMk cId="1027320701" sldId="260"/>
            <ac:spMk id="3" creationId="{83B5BDED-F21C-4240-B2DC-8F36C434DBC8}"/>
          </ac:spMkLst>
        </pc:spChg>
      </pc:sldChg>
      <pc:sldChg chg="modSp new">
        <pc:chgData name="Minna Repola" userId="S::minrepo@poke.fi::65df7048-c706-42a1-b9bd-91239bdeca96" providerId="AD" clId="Web-{5BDBCF08-283B-ED21-F4A6-B92C826338AF}" dt="2021-11-08T11:49:54.085" v="490" actId="20577"/>
        <pc:sldMkLst>
          <pc:docMk/>
          <pc:sldMk cId="2480563577" sldId="261"/>
        </pc:sldMkLst>
        <pc:spChg chg="mod">
          <ac:chgData name="Minna Repola" userId="S::minrepo@poke.fi::65df7048-c706-42a1-b9bd-91239bdeca96" providerId="AD" clId="Web-{5BDBCF08-283B-ED21-F4A6-B92C826338AF}" dt="2021-11-08T11:49:54.085" v="490" actId="20577"/>
          <ac:spMkLst>
            <pc:docMk/>
            <pc:sldMk cId="2480563577" sldId="261"/>
            <ac:spMk id="2" creationId="{8FDF0244-EAE1-45B4-B940-47DF4BF36794}"/>
          </ac:spMkLst>
        </pc:spChg>
      </pc:sldChg>
    </pc:docChg>
  </pc:docChgLst>
  <pc:docChgLst>
    <pc:chgData name="Minna Repola" userId="S::minrepo@poke.fi::65df7048-c706-42a1-b9bd-91239bdeca96" providerId="AD" clId="Web-{48AF8068-97EC-67BA-CA50-53FDD4C2B354}"/>
    <pc:docChg chg="modSld">
      <pc:chgData name="Minna Repola" userId="S::minrepo@poke.fi::65df7048-c706-42a1-b9bd-91239bdeca96" providerId="AD" clId="Web-{48AF8068-97EC-67BA-CA50-53FDD4C2B354}" dt="2023-01-11T09:28:52.706" v="114" actId="20577"/>
      <pc:docMkLst>
        <pc:docMk/>
      </pc:docMkLst>
      <pc:sldChg chg="modSp">
        <pc:chgData name="Minna Repola" userId="S::minrepo@poke.fi::65df7048-c706-42a1-b9bd-91239bdeca96" providerId="AD" clId="Web-{48AF8068-97EC-67BA-CA50-53FDD4C2B354}" dt="2023-01-11T09:28:52.706" v="114" actId="20577"/>
        <pc:sldMkLst>
          <pc:docMk/>
          <pc:sldMk cId="4274434278" sldId="277"/>
        </pc:sldMkLst>
        <pc:spChg chg="mod">
          <ac:chgData name="Minna Repola" userId="S::minrepo@poke.fi::65df7048-c706-42a1-b9bd-91239bdeca96" providerId="AD" clId="Web-{48AF8068-97EC-67BA-CA50-53FDD4C2B354}" dt="2023-01-11T09:27:30.845" v="59" actId="20577"/>
          <ac:spMkLst>
            <pc:docMk/>
            <pc:sldMk cId="4274434278" sldId="277"/>
            <ac:spMk id="2" creationId="{A9544BBA-CCD9-4F21-A198-242127F7F6AE}"/>
          </ac:spMkLst>
        </pc:spChg>
        <pc:spChg chg="mod">
          <ac:chgData name="Minna Repola" userId="S::minrepo@poke.fi::65df7048-c706-42a1-b9bd-91239bdeca96" providerId="AD" clId="Web-{48AF8068-97EC-67BA-CA50-53FDD4C2B354}" dt="2023-01-11T09:28:52.706" v="114" actId="20577"/>
          <ac:spMkLst>
            <pc:docMk/>
            <pc:sldMk cId="4274434278" sldId="277"/>
            <ac:spMk id="3" creationId="{05C12EB9-FD0C-4EA6-9E7C-6DDADDF426D5}"/>
          </ac:spMkLst>
        </pc:spChg>
      </pc:sldChg>
    </pc:docChg>
  </pc:docChgLst>
  <pc:docChgLst>
    <pc:chgData name="Minna Repola" userId="S::minrepo@poke.fi::65df7048-c706-42a1-b9bd-91239bdeca96" providerId="AD" clId="Web-{41E4CEB4-2178-9D45-6A69-22C4F25C7008}"/>
    <pc:docChg chg="addSld modSld">
      <pc:chgData name="Minna Repola" userId="S::minrepo@poke.fi::65df7048-c706-42a1-b9bd-91239bdeca96" providerId="AD" clId="Web-{41E4CEB4-2178-9D45-6A69-22C4F25C7008}" dt="2021-11-16T11:25:44.673" v="189" actId="20577"/>
      <pc:docMkLst>
        <pc:docMk/>
      </pc:docMkLst>
      <pc:sldChg chg="modSp">
        <pc:chgData name="Minna Repola" userId="S::minrepo@poke.fi::65df7048-c706-42a1-b9bd-91239bdeca96" providerId="AD" clId="Web-{41E4CEB4-2178-9D45-6A69-22C4F25C7008}" dt="2021-11-16T11:18:38.801" v="136" actId="20577"/>
        <pc:sldMkLst>
          <pc:docMk/>
          <pc:sldMk cId="2480563577" sldId="261"/>
        </pc:sldMkLst>
        <pc:spChg chg="mod">
          <ac:chgData name="Minna Repola" userId="S::minrepo@poke.fi::65df7048-c706-42a1-b9bd-91239bdeca96" providerId="AD" clId="Web-{41E4CEB4-2178-9D45-6A69-22C4F25C7008}" dt="2021-11-16T11:08:46.972" v="14" actId="20577"/>
          <ac:spMkLst>
            <pc:docMk/>
            <pc:sldMk cId="2480563577" sldId="261"/>
            <ac:spMk id="2" creationId="{8FDF0244-EAE1-45B4-B940-47DF4BF36794}"/>
          </ac:spMkLst>
        </pc:spChg>
        <pc:spChg chg="mod">
          <ac:chgData name="Minna Repola" userId="S::minrepo@poke.fi::65df7048-c706-42a1-b9bd-91239bdeca96" providerId="AD" clId="Web-{41E4CEB4-2178-9D45-6A69-22C4F25C7008}" dt="2021-11-16T11:18:38.801" v="136" actId="20577"/>
          <ac:spMkLst>
            <pc:docMk/>
            <pc:sldMk cId="2480563577" sldId="261"/>
            <ac:spMk id="3" creationId="{05924C97-80DC-4D9C-AC4E-603C55988C51}"/>
          </ac:spMkLst>
        </pc:spChg>
      </pc:sldChg>
      <pc:sldChg chg="modSp new">
        <pc:chgData name="Minna Repola" userId="S::minrepo@poke.fi::65df7048-c706-42a1-b9bd-91239bdeca96" providerId="AD" clId="Web-{41E4CEB4-2178-9D45-6A69-22C4F25C7008}" dt="2021-11-16T11:22:21.183" v="151" actId="20577"/>
        <pc:sldMkLst>
          <pc:docMk/>
          <pc:sldMk cId="1509613661" sldId="262"/>
        </pc:sldMkLst>
        <pc:spChg chg="mod">
          <ac:chgData name="Minna Repola" userId="S::minrepo@poke.fi::65df7048-c706-42a1-b9bd-91239bdeca96" providerId="AD" clId="Web-{41E4CEB4-2178-9D45-6A69-22C4F25C7008}" dt="2021-11-16T11:18:46.160" v="141" actId="20577"/>
          <ac:spMkLst>
            <pc:docMk/>
            <pc:sldMk cId="1509613661" sldId="262"/>
            <ac:spMk id="2" creationId="{96E881BB-C9E9-4863-AFC2-A7EB1C51F3AB}"/>
          </ac:spMkLst>
        </pc:spChg>
        <pc:spChg chg="mod">
          <ac:chgData name="Minna Repola" userId="S::minrepo@poke.fi::65df7048-c706-42a1-b9bd-91239bdeca96" providerId="AD" clId="Web-{41E4CEB4-2178-9D45-6A69-22C4F25C7008}" dt="2021-11-16T11:22:21.183" v="151" actId="20577"/>
          <ac:spMkLst>
            <pc:docMk/>
            <pc:sldMk cId="1509613661" sldId="262"/>
            <ac:spMk id="3" creationId="{C47A4CB4-8F3A-4213-B91B-38D5D585B0FB}"/>
          </ac:spMkLst>
        </pc:spChg>
      </pc:sldChg>
      <pc:sldChg chg="modSp new">
        <pc:chgData name="Minna Repola" userId="S::minrepo@poke.fi::65df7048-c706-42a1-b9bd-91239bdeca96" providerId="AD" clId="Web-{41E4CEB4-2178-9D45-6A69-22C4F25C7008}" dt="2021-11-16T11:25:44.673" v="189" actId="20577"/>
        <pc:sldMkLst>
          <pc:docMk/>
          <pc:sldMk cId="3419226421" sldId="263"/>
        </pc:sldMkLst>
        <pc:spChg chg="mod">
          <ac:chgData name="Minna Repola" userId="S::minrepo@poke.fi::65df7048-c706-42a1-b9bd-91239bdeca96" providerId="AD" clId="Web-{41E4CEB4-2178-9D45-6A69-22C4F25C7008}" dt="2021-11-16T11:25:44.673" v="189" actId="20577"/>
          <ac:spMkLst>
            <pc:docMk/>
            <pc:sldMk cId="3419226421" sldId="263"/>
            <ac:spMk id="2" creationId="{8A2F9EBE-B8C8-4A58-8779-7B374D11D147}"/>
          </ac:spMkLst>
        </pc:spChg>
      </pc:sldChg>
      <pc:sldChg chg="new">
        <pc:chgData name="Minna Repola" userId="S::minrepo@poke.fi::65df7048-c706-42a1-b9bd-91239bdeca96" providerId="AD" clId="Web-{41E4CEB4-2178-9D45-6A69-22C4F25C7008}" dt="2021-11-16T11:22:24.386" v="153"/>
        <pc:sldMkLst>
          <pc:docMk/>
          <pc:sldMk cId="4192347853" sldId="264"/>
        </pc:sldMkLst>
      </pc:sldChg>
    </pc:docChg>
  </pc:docChgLst>
  <pc:docChgLst>
    <pc:chgData name="Minna Repola" userId="S::minrepo@poke.fi::65df7048-c706-42a1-b9bd-91239bdeca96" providerId="AD" clId="Web-{1F492BE2-0810-E98F-96EF-C5A2AC50DF2F}"/>
    <pc:docChg chg="modSld">
      <pc:chgData name="Minna Repola" userId="S::minrepo@poke.fi::65df7048-c706-42a1-b9bd-91239bdeca96" providerId="AD" clId="Web-{1F492BE2-0810-E98F-96EF-C5A2AC50DF2F}" dt="2023-01-09T08:53:42.088" v="1" actId="20577"/>
      <pc:docMkLst>
        <pc:docMk/>
      </pc:docMkLst>
      <pc:sldChg chg="modSp">
        <pc:chgData name="Minna Repola" userId="S::minrepo@poke.fi::65df7048-c706-42a1-b9bd-91239bdeca96" providerId="AD" clId="Web-{1F492BE2-0810-E98F-96EF-C5A2AC50DF2F}" dt="2023-01-09T08:44:14.129" v="0" actId="1076"/>
        <pc:sldMkLst>
          <pc:docMk/>
          <pc:sldMk cId="121926586" sldId="258"/>
        </pc:sldMkLst>
        <pc:spChg chg="mod">
          <ac:chgData name="Minna Repola" userId="S::minrepo@poke.fi::65df7048-c706-42a1-b9bd-91239bdeca96" providerId="AD" clId="Web-{1F492BE2-0810-E98F-96EF-C5A2AC50DF2F}" dt="2023-01-09T08:44:14.129" v="0" actId="1076"/>
          <ac:spMkLst>
            <pc:docMk/>
            <pc:sldMk cId="121926586" sldId="258"/>
            <ac:spMk id="3" creationId="{60A7493A-2DC8-4B94-9841-355D9B099F81}"/>
          </ac:spMkLst>
        </pc:spChg>
      </pc:sldChg>
      <pc:sldChg chg="modSp">
        <pc:chgData name="Minna Repola" userId="S::minrepo@poke.fi::65df7048-c706-42a1-b9bd-91239bdeca96" providerId="AD" clId="Web-{1F492BE2-0810-E98F-96EF-C5A2AC50DF2F}" dt="2023-01-09T08:53:42.088" v="1" actId="20577"/>
        <pc:sldMkLst>
          <pc:docMk/>
          <pc:sldMk cId="2480563577" sldId="261"/>
        </pc:sldMkLst>
        <pc:spChg chg="mod">
          <ac:chgData name="Minna Repola" userId="S::minrepo@poke.fi::65df7048-c706-42a1-b9bd-91239bdeca96" providerId="AD" clId="Web-{1F492BE2-0810-E98F-96EF-C5A2AC50DF2F}" dt="2023-01-09T08:53:42.088" v="1" actId="20577"/>
          <ac:spMkLst>
            <pc:docMk/>
            <pc:sldMk cId="2480563577" sldId="261"/>
            <ac:spMk id="3" creationId="{05924C97-80DC-4D9C-AC4E-603C55988C51}"/>
          </ac:spMkLst>
        </pc:spChg>
      </pc:sldChg>
    </pc:docChg>
  </pc:docChgLst>
  <pc:docChgLst>
    <pc:chgData name="Minna Repola" userId="S::minrepo@poke.fi::65df7048-c706-42a1-b9bd-91239bdeca96" providerId="AD" clId="Web-{999E5D09-CACE-A99D-22A7-73D2502C4973}"/>
    <pc:docChg chg="addSld delSld modSld">
      <pc:chgData name="Minna Repola" userId="S::minrepo@poke.fi::65df7048-c706-42a1-b9bd-91239bdeca96" providerId="AD" clId="Web-{999E5D09-CACE-A99D-22A7-73D2502C4973}" dt="2022-03-15T09:36:25.691" v="211" actId="20577"/>
      <pc:docMkLst>
        <pc:docMk/>
      </pc:docMkLst>
      <pc:sldChg chg="del">
        <pc:chgData name="Minna Repola" userId="S::minrepo@poke.fi::65df7048-c706-42a1-b9bd-91239bdeca96" providerId="AD" clId="Web-{999E5D09-CACE-A99D-22A7-73D2502C4973}" dt="2022-03-15T09:18:20.463" v="0"/>
        <pc:sldMkLst>
          <pc:docMk/>
          <pc:sldMk cId="3419226421" sldId="263"/>
        </pc:sldMkLst>
      </pc:sldChg>
      <pc:sldChg chg="modSp">
        <pc:chgData name="Minna Repola" userId="S::minrepo@poke.fi::65df7048-c706-42a1-b9bd-91239bdeca96" providerId="AD" clId="Web-{999E5D09-CACE-A99D-22A7-73D2502C4973}" dt="2022-03-15T09:22:42.672" v="176" actId="20577"/>
        <pc:sldMkLst>
          <pc:docMk/>
          <pc:sldMk cId="4192347853" sldId="264"/>
        </pc:sldMkLst>
        <pc:spChg chg="mod">
          <ac:chgData name="Minna Repola" userId="S::minrepo@poke.fi::65df7048-c706-42a1-b9bd-91239bdeca96" providerId="AD" clId="Web-{999E5D09-CACE-A99D-22A7-73D2502C4973}" dt="2022-03-15T09:18:39.744" v="5" actId="20577"/>
          <ac:spMkLst>
            <pc:docMk/>
            <pc:sldMk cId="4192347853" sldId="264"/>
            <ac:spMk id="2" creationId="{D9162D63-5001-49ED-9985-E18CBF1DC961}"/>
          </ac:spMkLst>
        </pc:spChg>
        <pc:spChg chg="mod">
          <ac:chgData name="Minna Repola" userId="S::minrepo@poke.fi::65df7048-c706-42a1-b9bd-91239bdeca96" providerId="AD" clId="Web-{999E5D09-CACE-A99D-22A7-73D2502C4973}" dt="2022-03-15T09:22:42.672" v="176" actId="20577"/>
          <ac:spMkLst>
            <pc:docMk/>
            <pc:sldMk cId="4192347853" sldId="264"/>
            <ac:spMk id="3" creationId="{858DB629-8B10-4B40-901E-A48B139E1182}"/>
          </ac:spMkLst>
        </pc:spChg>
      </pc:sldChg>
      <pc:sldChg chg="addSp delSp modSp new mod setBg">
        <pc:chgData name="Minna Repola" userId="S::minrepo@poke.fi::65df7048-c706-42a1-b9bd-91239bdeca96" providerId="AD" clId="Web-{999E5D09-CACE-A99D-22A7-73D2502C4973}" dt="2022-03-15T09:28:52.556" v="202"/>
        <pc:sldMkLst>
          <pc:docMk/>
          <pc:sldMk cId="2358462698" sldId="265"/>
        </pc:sldMkLst>
        <pc:spChg chg="mod">
          <ac:chgData name="Minna Repola" userId="S::minrepo@poke.fi::65df7048-c706-42a1-b9bd-91239bdeca96" providerId="AD" clId="Web-{999E5D09-CACE-A99D-22A7-73D2502C4973}" dt="2022-03-15T09:28:52.556" v="202"/>
          <ac:spMkLst>
            <pc:docMk/>
            <pc:sldMk cId="2358462698" sldId="265"/>
            <ac:spMk id="2" creationId="{97EAEC4A-ED87-45E2-AF10-27095ED19BDC}"/>
          </ac:spMkLst>
        </pc:spChg>
        <pc:spChg chg="mod">
          <ac:chgData name="Minna Repola" userId="S::minrepo@poke.fi::65df7048-c706-42a1-b9bd-91239bdeca96" providerId="AD" clId="Web-{999E5D09-CACE-A99D-22A7-73D2502C4973}" dt="2022-03-15T09:28:52.556" v="202"/>
          <ac:spMkLst>
            <pc:docMk/>
            <pc:sldMk cId="2358462698" sldId="265"/>
            <ac:spMk id="3" creationId="{7BB1E231-EC10-4886-BEEB-10FBF90F82E7}"/>
          </ac:spMkLst>
        </pc:spChg>
        <pc:spChg chg="add del">
          <ac:chgData name="Minna Repola" userId="S::minrepo@poke.fi::65df7048-c706-42a1-b9bd-91239bdeca96" providerId="AD" clId="Web-{999E5D09-CACE-A99D-22A7-73D2502C4973}" dt="2022-03-15T09:28:52.556" v="202"/>
          <ac:spMkLst>
            <pc:docMk/>
            <pc:sldMk cId="2358462698" sldId="265"/>
            <ac:spMk id="9" creationId="{45D37F4E-DDB4-456B-97E0-9937730A039F}"/>
          </ac:spMkLst>
        </pc:spChg>
        <pc:spChg chg="add del">
          <ac:chgData name="Minna Repola" userId="S::minrepo@poke.fi::65df7048-c706-42a1-b9bd-91239bdeca96" providerId="AD" clId="Web-{999E5D09-CACE-A99D-22A7-73D2502C4973}" dt="2022-03-15T09:28:52.556" v="202"/>
          <ac:spMkLst>
            <pc:docMk/>
            <pc:sldMk cId="2358462698" sldId="265"/>
            <ac:spMk id="11" creationId="{3CE8AF5E-D374-4CF1-90CC-35CF73B81C3E}"/>
          </ac:spMkLst>
        </pc:spChg>
        <pc:spChg chg="add">
          <ac:chgData name="Minna Repola" userId="S::minrepo@poke.fi::65df7048-c706-42a1-b9bd-91239bdeca96" providerId="AD" clId="Web-{999E5D09-CACE-A99D-22A7-73D2502C4973}" dt="2022-03-15T09:28:52.556" v="202"/>
          <ac:spMkLst>
            <pc:docMk/>
            <pc:sldMk cId="2358462698" sldId="265"/>
            <ac:spMk id="16" creationId="{352BEC0E-22F8-46D0-9632-375DB541B06C}"/>
          </ac:spMkLst>
        </pc:spChg>
        <pc:spChg chg="add">
          <ac:chgData name="Minna Repola" userId="S::minrepo@poke.fi::65df7048-c706-42a1-b9bd-91239bdeca96" providerId="AD" clId="Web-{999E5D09-CACE-A99D-22A7-73D2502C4973}" dt="2022-03-15T09:28:52.556" v="202"/>
          <ac:spMkLst>
            <pc:docMk/>
            <pc:sldMk cId="2358462698" sldId="265"/>
            <ac:spMk id="18" creationId="{3FCFB1DE-0B7E-48CC-BA90-B2AB0889F9D6}"/>
          </ac:spMkLst>
        </pc:spChg>
        <pc:picChg chg="add mod ord">
          <ac:chgData name="Minna Repola" userId="S::minrepo@poke.fi::65df7048-c706-42a1-b9bd-91239bdeca96" providerId="AD" clId="Web-{999E5D09-CACE-A99D-22A7-73D2502C4973}" dt="2022-03-15T09:28:52.556" v="202"/>
          <ac:picMkLst>
            <pc:docMk/>
            <pc:sldMk cId="2358462698" sldId="265"/>
            <ac:picMk id="4" creationId="{957CB20A-26D8-453B-A2DB-2B05A401293D}"/>
          </ac:picMkLst>
        </pc:picChg>
        <pc:picChg chg="add mod">
          <ac:chgData name="Minna Repola" userId="S::minrepo@poke.fi::65df7048-c706-42a1-b9bd-91239bdeca96" providerId="AD" clId="Web-{999E5D09-CACE-A99D-22A7-73D2502C4973}" dt="2022-03-15T09:28:52.556" v="202"/>
          <ac:picMkLst>
            <pc:docMk/>
            <pc:sldMk cId="2358462698" sldId="265"/>
            <ac:picMk id="5" creationId="{A8F12EBC-9860-42E1-882E-BA563A45C841}"/>
          </ac:picMkLst>
        </pc:picChg>
      </pc:sldChg>
      <pc:sldChg chg="modSp new">
        <pc:chgData name="Minna Repola" userId="S::minrepo@poke.fi::65df7048-c706-42a1-b9bd-91239bdeca96" providerId="AD" clId="Web-{999E5D09-CACE-A99D-22A7-73D2502C4973}" dt="2022-03-15T09:36:25.691" v="211" actId="20577"/>
        <pc:sldMkLst>
          <pc:docMk/>
          <pc:sldMk cId="3897344915" sldId="266"/>
        </pc:sldMkLst>
        <pc:spChg chg="mod">
          <ac:chgData name="Minna Repola" userId="S::minrepo@poke.fi::65df7048-c706-42a1-b9bd-91239bdeca96" providerId="AD" clId="Web-{999E5D09-CACE-A99D-22A7-73D2502C4973}" dt="2022-03-15T09:36:25.691" v="211" actId="20577"/>
          <ac:spMkLst>
            <pc:docMk/>
            <pc:sldMk cId="3897344915" sldId="266"/>
            <ac:spMk id="3" creationId="{6612D8B5-2B29-4959-9096-B49D0BCE1960}"/>
          </ac:spMkLst>
        </pc:spChg>
      </pc:sldChg>
    </pc:docChg>
  </pc:docChgLst>
  <pc:docChgLst>
    <pc:chgData name="Minna Repola" userId="S::minrepo@poke.fi::65df7048-c706-42a1-b9bd-91239bdeca96" providerId="AD" clId="Web-{B978F61D-FBEF-CC5F-C0AA-CF10DF4D34DF}"/>
    <pc:docChg chg="modSld">
      <pc:chgData name="Minna Repola" userId="S::minrepo@poke.fi::65df7048-c706-42a1-b9bd-91239bdeca96" providerId="AD" clId="Web-{B978F61D-FBEF-CC5F-C0AA-CF10DF4D34DF}" dt="2022-03-11T11:21:06.050" v="4" actId="20577"/>
      <pc:docMkLst>
        <pc:docMk/>
      </pc:docMkLst>
      <pc:sldChg chg="modSp">
        <pc:chgData name="Minna Repola" userId="S::minrepo@poke.fi::65df7048-c706-42a1-b9bd-91239bdeca96" providerId="AD" clId="Web-{B978F61D-FBEF-CC5F-C0AA-CF10DF4D34DF}" dt="2022-03-11T11:20:13.673" v="0" actId="20577"/>
        <pc:sldMkLst>
          <pc:docMk/>
          <pc:sldMk cId="1459155439" sldId="257"/>
        </pc:sldMkLst>
        <pc:spChg chg="mod">
          <ac:chgData name="Minna Repola" userId="S::minrepo@poke.fi::65df7048-c706-42a1-b9bd-91239bdeca96" providerId="AD" clId="Web-{B978F61D-FBEF-CC5F-C0AA-CF10DF4D34DF}" dt="2022-03-11T11:20:13.673" v="0" actId="20577"/>
          <ac:spMkLst>
            <pc:docMk/>
            <pc:sldMk cId="1459155439" sldId="257"/>
            <ac:spMk id="3" creationId="{571DE8FA-9523-416E-BECA-B1EB0B49C1EF}"/>
          </ac:spMkLst>
        </pc:spChg>
      </pc:sldChg>
      <pc:sldChg chg="modSp">
        <pc:chgData name="Minna Repola" userId="S::minrepo@poke.fi::65df7048-c706-42a1-b9bd-91239bdeca96" providerId="AD" clId="Web-{B978F61D-FBEF-CC5F-C0AA-CF10DF4D34DF}" dt="2022-03-11T11:20:53.456" v="1" actId="20577"/>
        <pc:sldMkLst>
          <pc:docMk/>
          <pc:sldMk cId="2480563577" sldId="261"/>
        </pc:sldMkLst>
        <pc:spChg chg="mod">
          <ac:chgData name="Minna Repola" userId="S::minrepo@poke.fi::65df7048-c706-42a1-b9bd-91239bdeca96" providerId="AD" clId="Web-{B978F61D-FBEF-CC5F-C0AA-CF10DF4D34DF}" dt="2022-03-11T11:20:53.456" v="1" actId="20577"/>
          <ac:spMkLst>
            <pc:docMk/>
            <pc:sldMk cId="2480563577" sldId="261"/>
            <ac:spMk id="3" creationId="{05924C97-80DC-4D9C-AC4E-603C55988C51}"/>
          </ac:spMkLst>
        </pc:spChg>
      </pc:sldChg>
      <pc:sldChg chg="modSp">
        <pc:chgData name="Minna Repola" userId="S::minrepo@poke.fi::65df7048-c706-42a1-b9bd-91239bdeca96" providerId="AD" clId="Web-{B978F61D-FBEF-CC5F-C0AA-CF10DF4D34DF}" dt="2022-03-11T11:21:06.050" v="4" actId="20577"/>
        <pc:sldMkLst>
          <pc:docMk/>
          <pc:sldMk cId="1509613661" sldId="262"/>
        </pc:sldMkLst>
        <pc:spChg chg="mod">
          <ac:chgData name="Minna Repola" userId="S::minrepo@poke.fi::65df7048-c706-42a1-b9bd-91239bdeca96" providerId="AD" clId="Web-{B978F61D-FBEF-CC5F-C0AA-CF10DF4D34DF}" dt="2022-03-11T11:21:06.050" v="4" actId="20577"/>
          <ac:spMkLst>
            <pc:docMk/>
            <pc:sldMk cId="1509613661" sldId="262"/>
            <ac:spMk id="3" creationId="{C47A4CB4-8F3A-4213-B91B-38D5D585B0FB}"/>
          </ac:spMkLst>
        </pc:spChg>
      </pc:sldChg>
    </pc:docChg>
  </pc:docChgLst>
  <pc:docChgLst>
    <pc:chgData name="Minna Repola" userId="S::minrepo@poke.fi::65df7048-c706-42a1-b9bd-91239bdeca96" providerId="AD" clId="Web-{08DAB7C5-43A7-E3C7-B677-8425654E24FA}"/>
    <pc:docChg chg="addSld delSld modSld">
      <pc:chgData name="Minna Repola" userId="S::minrepo@poke.fi::65df7048-c706-42a1-b9bd-91239bdeca96" providerId="AD" clId="Web-{08DAB7C5-43A7-E3C7-B677-8425654E24FA}" dt="2023-01-09T09:35:24.006" v="287" actId="20577"/>
      <pc:docMkLst>
        <pc:docMk/>
      </pc:docMkLst>
      <pc:sldChg chg="modSp new">
        <pc:chgData name="Minna Repola" userId="S::minrepo@poke.fi::65df7048-c706-42a1-b9bd-91239bdeca96" providerId="AD" clId="Web-{08DAB7C5-43A7-E3C7-B677-8425654E24FA}" dt="2023-01-09T09:35:24.006" v="287" actId="20577"/>
        <pc:sldMkLst>
          <pc:docMk/>
          <pc:sldMk cId="920904764" sldId="278"/>
        </pc:sldMkLst>
        <pc:spChg chg="mod">
          <ac:chgData name="Minna Repola" userId="S::minrepo@poke.fi::65df7048-c706-42a1-b9bd-91239bdeca96" providerId="AD" clId="Web-{08DAB7C5-43A7-E3C7-B677-8425654E24FA}" dt="2023-01-09T09:14:32.054" v="21" actId="20577"/>
          <ac:spMkLst>
            <pc:docMk/>
            <pc:sldMk cId="920904764" sldId="278"/>
            <ac:spMk id="2" creationId="{6DEA2BD9-A481-C97E-48AB-8814A9B21381}"/>
          </ac:spMkLst>
        </pc:spChg>
        <pc:spChg chg="mod">
          <ac:chgData name="Minna Repola" userId="S::minrepo@poke.fi::65df7048-c706-42a1-b9bd-91239bdeca96" providerId="AD" clId="Web-{08DAB7C5-43A7-E3C7-B677-8425654E24FA}" dt="2023-01-09T09:35:24.006" v="287" actId="20577"/>
          <ac:spMkLst>
            <pc:docMk/>
            <pc:sldMk cId="920904764" sldId="278"/>
            <ac:spMk id="3" creationId="{72365697-0EB9-6241-13DC-6F6C5FF63CCA}"/>
          </ac:spMkLst>
        </pc:spChg>
      </pc:sldChg>
      <pc:sldChg chg="new del">
        <pc:chgData name="Minna Repola" userId="S::minrepo@poke.fi::65df7048-c706-42a1-b9bd-91239bdeca96" providerId="AD" clId="Web-{08DAB7C5-43A7-E3C7-B677-8425654E24FA}" dt="2023-01-09T09:17:59.729" v="86"/>
        <pc:sldMkLst>
          <pc:docMk/>
          <pc:sldMk cId="3583473640" sldId="279"/>
        </pc:sldMkLst>
      </pc:sldChg>
      <pc:sldChg chg="new del">
        <pc:chgData name="Minna Repola" userId="S::minrepo@poke.fi::65df7048-c706-42a1-b9bd-91239bdeca96" providerId="AD" clId="Web-{08DAB7C5-43A7-E3C7-B677-8425654E24FA}" dt="2023-01-09T09:17:56.729" v="85"/>
        <pc:sldMkLst>
          <pc:docMk/>
          <pc:sldMk cId="2926294170" sldId="280"/>
        </pc:sldMkLst>
      </pc:sldChg>
    </pc:docChg>
  </pc:docChgLst>
  <pc:docChgLst>
    <pc:chgData name="Minna Repola" userId="S::minrepo@poke.fi::65df7048-c706-42a1-b9bd-91239bdeca96" providerId="AD" clId="Web-{3C1B7931-E5A2-52EF-D879-8C997705313D}"/>
    <pc:docChg chg="modSld">
      <pc:chgData name="Minna Repola" userId="S::minrepo@poke.fi::65df7048-c706-42a1-b9bd-91239bdeca96" providerId="AD" clId="Web-{3C1B7931-E5A2-52EF-D879-8C997705313D}" dt="2023-01-09T11:29:50.565" v="96" actId="20577"/>
      <pc:docMkLst>
        <pc:docMk/>
      </pc:docMkLst>
      <pc:sldChg chg="modSp">
        <pc:chgData name="Minna Repola" userId="S::minrepo@poke.fi::65df7048-c706-42a1-b9bd-91239bdeca96" providerId="AD" clId="Web-{3C1B7931-E5A2-52EF-D879-8C997705313D}" dt="2023-01-09T11:29:50.565" v="96" actId="20577"/>
        <pc:sldMkLst>
          <pc:docMk/>
          <pc:sldMk cId="920904764" sldId="278"/>
        </pc:sldMkLst>
        <pc:spChg chg="mod">
          <ac:chgData name="Minna Repola" userId="S::minrepo@poke.fi::65df7048-c706-42a1-b9bd-91239bdeca96" providerId="AD" clId="Web-{3C1B7931-E5A2-52EF-D879-8C997705313D}" dt="2023-01-09T11:29:50.565" v="96" actId="20577"/>
          <ac:spMkLst>
            <pc:docMk/>
            <pc:sldMk cId="920904764" sldId="278"/>
            <ac:spMk id="3" creationId="{72365697-0EB9-6241-13DC-6F6C5FF63CCA}"/>
          </ac:spMkLst>
        </pc:spChg>
      </pc:sldChg>
    </pc:docChg>
  </pc:docChgLst>
  <pc:docChgLst>
    <pc:chgData name="Minna Repola" userId="S::minrepo@poke.fi::65df7048-c706-42a1-b9bd-91239bdeca96" providerId="AD" clId="Web-{11EF0683-A9D7-906E-CC7C-F25087973F8A}"/>
    <pc:docChg chg="addSld modSld">
      <pc:chgData name="Minna Repola" userId="S::minrepo@poke.fi::65df7048-c706-42a1-b9bd-91239bdeca96" providerId="AD" clId="Web-{11EF0683-A9D7-906E-CC7C-F25087973F8A}" dt="2022-03-15T13:39:55.934" v="1072" actId="20577"/>
      <pc:docMkLst>
        <pc:docMk/>
      </pc:docMkLst>
      <pc:sldChg chg="modSp">
        <pc:chgData name="Minna Repola" userId="S::minrepo@poke.fi::65df7048-c706-42a1-b9bd-91239bdeca96" providerId="AD" clId="Web-{11EF0683-A9D7-906E-CC7C-F25087973F8A}" dt="2022-03-15T12:27:56.137" v="13" actId="20577"/>
        <pc:sldMkLst>
          <pc:docMk/>
          <pc:sldMk cId="4192347853" sldId="264"/>
        </pc:sldMkLst>
        <pc:spChg chg="mod">
          <ac:chgData name="Minna Repola" userId="S::minrepo@poke.fi::65df7048-c706-42a1-b9bd-91239bdeca96" providerId="AD" clId="Web-{11EF0683-A9D7-906E-CC7C-F25087973F8A}" dt="2022-03-15T12:27:56.137" v="13" actId="20577"/>
          <ac:spMkLst>
            <pc:docMk/>
            <pc:sldMk cId="4192347853" sldId="264"/>
            <ac:spMk id="3" creationId="{858DB629-8B10-4B40-901E-A48B139E1182}"/>
          </ac:spMkLst>
        </pc:spChg>
      </pc:sldChg>
      <pc:sldChg chg="addSp delSp modSp mod setBg">
        <pc:chgData name="Minna Repola" userId="S::minrepo@poke.fi::65df7048-c706-42a1-b9bd-91239bdeca96" providerId="AD" clId="Web-{11EF0683-A9D7-906E-CC7C-F25087973F8A}" dt="2022-03-15T13:38:21.572" v="1048"/>
        <pc:sldMkLst>
          <pc:docMk/>
          <pc:sldMk cId="3897344915" sldId="266"/>
        </pc:sldMkLst>
        <pc:spChg chg="mod">
          <ac:chgData name="Minna Repola" userId="S::minrepo@poke.fi::65df7048-c706-42a1-b9bd-91239bdeca96" providerId="AD" clId="Web-{11EF0683-A9D7-906E-CC7C-F25087973F8A}" dt="2022-03-15T13:34:29.097" v="976"/>
          <ac:spMkLst>
            <pc:docMk/>
            <pc:sldMk cId="3897344915" sldId="266"/>
            <ac:spMk id="2" creationId="{48FBB901-AE41-4C41-B559-F50076996F27}"/>
          </ac:spMkLst>
        </pc:spChg>
        <pc:spChg chg="del mod">
          <ac:chgData name="Minna Repola" userId="S::minrepo@poke.fi::65df7048-c706-42a1-b9bd-91239bdeca96" providerId="AD" clId="Web-{11EF0683-A9D7-906E-CC7C-F25087973F8A}" dt="2022-03-15T13:34:29.097" v="976"/>
          <ac:spMkLst>
            <pc:docMk/>
            <pc:sldMk cId="3897344915" sldId="266"/>
            <ac:spMk id="3" creationId="{6612D8B5-2B29-4959-9096-B49D0BCE1960}"/>
          </ac:spMkLst>
        </pc:spChg>
        <pc:spChg chg="add del">
          <ac:chgData name="Minna Repola" userId="S::minrepo@poke.fi::65df7048-c706-42a1-b9bd-91239bdeca96" providerId="AD" clId="Web-{11EF0683-A9D7-906E-CC7C-F25087973F8A}" dt="2022-03-15T13:38:21.572" v="1048"/>
          <ac:spMkLst>
            <pc:docMk/>
            <pc:sldMk cId="3897344915" sldId="266"/>
            <ac:spMk id="9" creationId="{247B6BBF-09F2-4A29-AE4E-3771E2924817}"/>
          </ac:spMkLst>
        </pc:spChg>
        <pc:spChg chg="add del">
          <ac:chgData name="Minna Repola" userId="S::minrepo@poke.fi::65df7048-c706-42a1-b9bd-91239bdeca96" providerId="AD" clId="Web-{11EF0683-A9D7-906E-CC7C-F25087973F8A}" dt="2022-03-15T13:38:21.572" v="1048"/>
          <ac:spMkLst>
            <pc:docMk/>
            <pc:sldMk cId="3897344915" sldId="266"/>
            <ac:spMk id="11" creationId="{535742DD-1B16-4E9D-B715-0D74B4574A68}"/>
          </ac:spMkLst>
        </pc:spChg>
        <pc:spChg chg="add">
          <ac:chgData name="Minna Repola" userId="S::minrepo@poke.fi::65df7048-c706-42a1-b9bd-91239bdeca96" providerId="AD" clId="Web-{11EF0683-A9D7-906E-CC7C-F25087973F8A}" dt="2022-03-15T13:38:21.572" v="1048"/>
          <ac:spMkLst>
            <pc:docMk/>
            <pc:sldMk cId="3897344915" sldId="266"/>
            <ac:spMk id="16" creationId="{247B6BBF-09F2-4A29-AE4E-3771E2924817}"/>
          </ac:spMkLst>
        </pc:spChg>
        <pc:spChg chg="add">
          <ac:chgData name="Minna Repola" userId="S::minrepo@poke.fi::65df7048-c706-42a1-b9bd-91239bdeca96" providerId="AD" clId="Web-{11EF0683-A9D7-906E-CC7C-F25087973F8A}" dt="2022-03-15T13:38:21.572" v="1048"/>
          <ac:spMkLst>
            <pc:docMk/>
            <pc:sldMk cId="3897344915" sldId="266"/>
            <ac:spMk id="18" creationId="{535742DD-1B16-4E9D-B715-0D74B4574A68}"/>
          </ac:spMkLst>
        </pc:spChg>
        <pc:graphicFrameChg chg="add mod modGraphic">
          <ac:chgData name="Minna Repola" userId="S::minrepo@poke.fi::65df7048-c706-42a1-b9bd-91239bdeca96" providerId="AD" clId="Web-{11EF0683-A9D7-906E-CC7C-F25087973F8A}" dt="2022-03-15T13:38:21.572" v="1048"/>
          <ac:graphicFrameMkLst>
            <pc:docMk/>
            <pc:sldMk cId="3897344915" sldId="266"/>
            <ac:graphicFrameMk id="5" creationId="{639E78FD-15F5-D706-0796-94B12F4900DC}"/>
          </ac:graphicFrameMkLst>
        </pc:graphicFrameChg>
      </pc:sldChg>
      <pc:sldChg chg="addSp modSp new mod setBg">
        <pc:chgData name="Minna Repola" userId="S::minrepo@poke.fi::65df7048-c706-42a1-b9bd-91239bdeca96" providerId="AD" clId="Web-{11EF0683-A9D7-906E-CC7C-F25087973F8A}" dt="2022-03-15T13:03:25.816" v="466"/>
        <pc:sldMkLst>
          <pc:docMk/>
          <pc:sldMk cId="3043368494" sldId="267"/>
        </pc:sldMkLst>
        <pc:spChg chg="mod">
          <ac:chgData name="Minna Repola" userId="S::minrepo@poke.fi::65df7048-c706-42a1-b9bd-91239bdeca96" providerId="AD" clId="Web-{11EF0683-A9D7-906E-CC7C-F25087973F8A}" dt="2022-03-15T13:03:25.816" v="466"/>
          <ac:spMkLst>
            <pc:docMk/>
            <pc:sldMk cId="3043368494" sldId="267"/>
            <ac:spMk id="2" creationId="{324CF6BB-EF11-4481-A61F-A6286A32D6FA}"/>
          </ac:spMkLst>
        </pc:spChg>
        <pc:spChg chg="mod">
          <ac:chgData name="Minna Repola" userId="S::minrepo@poke.fi::65df7048-c706-42a1-b9bd-91239bdeca96" providerId="AD" clId="Web-{11EF0683-A9D7-906E-CC7C-F25087973F8A}" dt="2022-03-15T13:03:25.816" v="466"/>
          <ac:spMkLst>
            <pc:docMk/>
            <pc:sldMk cId="3043368494" sldId="267"/>
            <ac:spMk id="3" creationId="{34B1CB34-8DD1-47C4-9149-72D8988763A2}"/>
          </ac:spMkLst>
        </pc:spChg>
        <pc:spChg chg="add">
          <ac:chgData name="Minna Repola" userId="S::minrepo@poke.fi::65df7048-c706-42a1-b9bd-91239bdeca96" providerId="AD" clId="Web-{11EF0683-A9D7-906E-CC7C-F25087973F8A}" dt="2022-03-15T13:03:25.816" v="466"/>
          <ac:spMkLst>
            <pc:docMk/>
            <pc:sldMk cId="3043368494" sldId="267"/>
            <ac:spMk id="8" creationId="{100EDD19-6802-4EC3-95CE-CFFAB042CFD6}"/>
          </ac:spMkLst>
        </pc:spChg>
        <pc:spChg chg="add">
          <ac:chgData name="Minna Repola" userId="S::minrepo@poke.fi::65df7048-c706-42a1-b9bd-91239bdeca96" providerId="AD" clId="Web-{11EF0683-A9D7-906E-CC7C-F25087973F8A}" dt="2022-03-15T13:03:25.816" v="466"/>
          <ac:spMkLst>
            <pc:docMk/>
            <pc:sldMk cId="3043368494" sldId="267"/>
            <ac:spMk id="10" creationId="{DB17E863-922E-4C26-BD64-E8FD41D28661}"/>
          </ac:spMkLst>
        </pc:spChg>
      </pc:sldChg>
      <pc:sldChg chg="delSp modSp new mod modClrScheme chgLayout">
        <pc:chgData name="Minna Repola" userId="S::minrepo@poke.fi::65df7048-c706-42a1-b9bd-91239bdeca96" providerId="AD" clId="Web-{11EF0683-A9D7-906E-CC7C-F25087973F8A}" dt="2022-03-15T12:49:31.404" v="226" actId="20577"/>
        <pc:sldMkLst>
          <pc:docMk/>
          <pc:sldMk cId="2112060786" sldId="268"/>
        </pc:sldMkLst>
        <pc:spChg chg="mod ord">
          <ac:chgData name="Minna Repola" userId="S::minrepo@poke.fi::65df7048-c706-42a1-b9bd-91239bdeca96" providerId="AD" clId="Web-{11EF0683-A9D7-906E-CC7C-F25087973F8A}" dt="2022-03-15T12:49:31.404" v="226" actId="20577"/>
          <ac:spMkLst>
            <pc:docMk/>
            <pc:sldMk cId="2112060786" sldId="268"/>
            <ac:spMk id="2" creationId="{BA1B8260-DB02-4A24-8F42-80FA440D2531}"/>
          </ac:spMkLst>
        </pc:spChg>
        <pc:spChg chg="del">
          <ac:chgData name="Minna Repola" userId="S::minrepo@poke.fi::65df7048-c706-42a1-b9bd-91239bdeca96" providerId="AD" clId="Web-{11EF0683-A9D7-906E-CC7C-F25087973F8A}" dt="2022-03-15T12:49:17.591" v="219"/>
          <ac:spMkLst>
            <pc:docMk/>
            <pc:sldMk cId="2112060786" sldId="268"/>
            <ac:spMk id="3" creationId="{6EFFDD9C-45C8-4FA2-AB40-AFE8210BB749}"/>
          </ac:spMkLst>
        </pc:spChg>
      </pc:sldChg>
      <pc:sldChg chg="modSp new">
        <pc:chgData name="Minna Repola" userId="S::minrepo@poke.fi::65df7048-c706-42a1-b9bd-91239bdeca96" providerId="AD" clId="Web-{11EF0683-A9D7-906E-CC7C-F25087973F8A}" dt="2022-03-15T13:13:23.284" v="662" actId="20577"/>
        <pc:sldMkLst>
          <pc:docMk/>
          <pc:sldMk cId="3562723802" sldId="269"/>
        </pc:sldMkLst>
        <pc:spChg chg="mod">
          <ac:chgData name="Minna Repola" userId="S::minrepo@poke.fi::65df7048-c706-42a1-b9bd-91239bdeca96" providerId="AD" clId="Web-{11EF0683-A9D7-906E-CC7C-F25087973F8A}" dt="2022-03-15T13:04:14.286" v="478" actId="20577"/>
          <ac:spMkLst>
            <pc:docMk/>
            <pc:sldMk cId="3562723802" sldId="269"/>
            <ac:spMk id="2" creationId="{E67A571C-770C-40A9-A432-71A8204A3505}"/>
          </ac:spMkLst>
        </pc:spChg>
        <pc:spChg chg="mod">
          <ac:chgData name="Minna Repola" userId="S::minrepo@poke.fi::65df7048-c706-42a1-b9bd-91239bdeca96" providerId="AD" clId="Web-{11EF0683-A9D7-906E-CC7C-F25087973F8A}" dt="2022-03-15T13:13:23.284" v="662" actId="20577"/>
          <ac:spMkLst>
            <pc:docMk/>
            <pc:sldMk cId="3562723802" sldId="269"/>
            <ac:spMk id="3" creationId="{C9E7A683-7F59-4AC4-802B-43A9A5F0BC0D}"/>
          </ac:spMkLst>
        </pc:spChg>
      </pc:sldChg>
      <pc:sldChg chg="addSp delSp modSp new mod setBg">
        <pc:chgData name="Minna Repola" userId="S::minrepo@poke.fi::65df7048-c706-42a1-b9bd-91239bdeca96" providerId="AD" clId="Web-{11EF0683-A9D7-906E-CC7C-F25087973F8A}" dt="2022-03-15T13:33:02.783" v="966" actId="20577"/>
        <pc:sldMkLst>
          <pc:docMk/>
          <pc:sldMk cId="1904925888" sldId="270"/>
        </pc:sldMkLst>
        <pc:spChg chg="mod">
          <ac:chgData name="Minna Repola" userId="S::minrepo@poke.fi::65df7048-c706-42a1-b9bd-91239bdeca96" providerId="AD" clId="Web-{11EF0683-A9D7-906E-CC7C-F25087973F8A}" dt="2022-03-15T13:31:07.155" v="935"/>
          <ac:spMkLst>
            <pc:docMk/>
            <pc:sldMk cId="1904925888" sldId="270"/>
            <ac:spMk id="2" creationId="{C4DDC7FA-A5AC-4E3C-AF80-A72BAA00E2FF}"/>
          </ac:spMkLst>
        </pc:spChg>
        <pc:spChg chg="mod">
          <ac:chgData name="Minna Repola" userId="S::minrepo@poke.fi::65df7048-c706-42a1-b9bd-91239bdeca96" providerId="AD" clId="Web-{11EF0683-A9D7-906E-CC7C-F25087973F8A}" dt="2022-03-15T13:33:02.783" v="966" actId="20577"/>
          <ac:spMkLst>
            <pc:docMk/>
            <pc:sldMk cId="1904925888" sldId="270"/>
            <ac:spMk id="3" creationId="{ED280DA7-2B3B-410F-A555-C36322CA0930}"/>
          </ac:spMkLst>
        </pc:spChg>
        <pc:spChg chg="add del">
          <ac:chgData name="Minna Repola" userId="S::minrepo@poke.fi::65df7048-c706-42a1-b9bd-91239bdeca96" providerId="AD" clId="Web-{11EF0683-A9D7-906E-CC7C-F25087973F8A}" dt="2022-03-15T13:31:07.155" v="934"/>
          <ac:spMkLst>
            <pc:docMk/>
            <pc:sldMk cId="1904925888" sldId="270"/>
            <ac:spMk id="8" creationId="{100EDD19-6802-4EC3-95CE-CFFAB042CFD6}"/>
          </ac:spMkLst>
        </pc:spChg>
        <pc:spChg chg="add del">
          <ac:chgData name="Minna Repola" userId="S::minrepo@poke.fi::65df7048-c706-42a1-b9bd-91239bdeca96" providerId="AD" clId="Web-{11EF0683-A9D7-906E-CC7C-F25087973F8A}" dt="2022-03-15T13:31:07.155" v="934"/>
          <ac:spMkLst>
            <pc:docMk/>
            <pc:sldMk cId="1904925888" sldId="270"/>
            <ac:spMk id="10" creationId="{DB17E863-922E-4C26-BD64-E8FD41D28661}"/>
          </ac:spMkLst>
        </pc:spChg>
        <pc:spChg chg="add">
          <ac:chgData name="Minna Repola" userId="S::minrepo@poke.fi::65df7048-c706-42a1-b9bd-91239bdeca96" providerId="AD" clId="Web-{11EF0683-A9D7-906E-CC7C-F25087973F8A}" dt="2022-03-15T13:31:07.155" v="935"/>
          <ac:spMkLst>
            <pc:docMk/>
            <pc:sldMk cId="1904925888" sldId="270"/>
            <ac:spMk id="12" creationId="{777A147A-9ED8-46B4-8660-1B3C2AA880B5}"/>
          </ac:spMkLst>
        </pc:spChg>
        <pc:spChg chg="add">
          <ac:chgData name="Minna Repola" userId="S::minrepo@poke.fi::65df7048-c706-42a1-b9bd-91239bdeca96" providerId="AD" clId="Web-{11EF0683-A9D7-906E-CC7C-F25087973F8A}" dt="2022-03-15T13:31:07.155" v="935"/>
          <ac:spMkLst>
            <pc:docMk/>
            <pc:sldMk cId="1904925888" sldId="270"/>
            <ac:spMk id="13" creationId="{5D6C15A0-C087-4593-8414-2B4EC1CDC3DE}"/>
          </ac:spMkLst>
        </pc:spChg>
      </pc:sldChg>
      <pc:sldChg chg="modSp new">
        <pc:chgData name="Minna Repola" userId="S::minrepo@poke.fi::65df7048-c706-42a1-b9bd-91239bdeca96" providerId="AD" clId="Web-{11EF0683-A9D7-906E-CC7C-F25087973F8A}" dt="2022-03-15T13:39:55.934" v="1072" actId="20577"/>
        <pc:sldMkLst>
          <pc:docMk/>
          <pc:sldMk cId="3835480166" sldId="271"/>
        </pc:sldMkLst>
        <pc:spChg chg="mod">
          <ac:chgData name="Minna Repola" userId="S::minrepo@poke.fi::65df7048-c706-42a1-b9bd-91239bdeca96" providerId="AD" clId="Web-{11EF0683-A9D7-906E-CC7C-F25087973F8A}" dt="2022-03-15T13:39:19.386" v="1059" actId="20577"/>
          <ac:spMkLst>
            <pc:docMk/>
            <pc:sldMk cId="3835480166" sldId="271"/>
            <ac:spMk id="2" creationId="{C861786D-C41F-4510-8332-8164B04A17E1}"/>
          </ac:spMkLst>
        </pc:spChg>
        <pc:spChg chg="mod">
          <ac:chgData name="Minna Repola" userId="S::minrepo@poke.fi::65df7048-c706-42a1-b9bd-91239bdeca96" providerId="AD" clId="Web-{11EF0683-A9D7-906E-CC7C-F25087973F8A}" dt="2022-03-15T13:39:55.934" v="1072" actId="20577"/>
          <ac:spMkLst>
            <pc:docMk/>
            <pc:sldMk cId="3835480166" sldId="271"/>
            <ac:spMk id="3" creationId="{2C8908E2-7FAC-498C-8A16-3F3C8033ECBB}"/>
          </ac:spMkLst>
        </pc:spChg>
      </pc:sldChg>
    </pc:docChg>
  </pc:docChgLst>
  <pc:docChgLst>
    <pc:chgData name="Minna Repola" userId="S::minrepo@poke.fi::65df7048-c706-42a1-b9bd-91239bdeca96" providerId="AD" clId="Web-{BEDF5B2D-F942-1BEF-6881-D246855802BA}"/>
    <pc:docChg chg="modSld">
      <pc:chgData name="Minna Repola" userId="S::minrepo@poke.fi::65df7048-c706-42a1-b9bd-91239bdeca96" providerId="AD" clId="Web-{BEDF5B2D-F942-1BEF-6881-D246855802BA}" dt="2023-01-03T18:27:20.413" v="2" actId="20577"/>
      <pc:docMkLst>
        <pc:docMk/>
      </pc:docMkLst>
      <pc:sldChg chg="modSp">
        <pc:chgData name="Minna Repola" userId="S::minrepo@poke.fi::65df7048-c706-42a1-b9bd-91239bdeca96" providerId="AD" clId="Web-{BEDF5B2D-F942-1BEF-6881-D246855802BA}" dt="2023-01-03T18:27:20.413" v="2" actId="20577"/>
        <pc:sldMkLst>
          <pc:docMk/>
          <pc:sldMk cId="2764542333" sldId="273"/>
        </pc:sldMkLst>
        <pc:spChg chg="mod">
          <ac:chgData name="Minna Repola" userId="S::minrepo@poke.fi::65df7048-c706-42a1-b9bd-91239bdeca96" providerId="AD" clId="Web-{BEDF5B2D-F942-1BEF-6881-D246855802BA}" dt="2023-01-03T18:27:20.413" v="2" actId="20577"/>
          <ac:spMkLst>
            <pc:docMk/>
            <pc:sldMk cId="2764542333" sldId="273"/>
            <ac:spMk id="3" creationId="{42B5CF62-8C27-44C6-81F5-C51615487153}"/>
          </ac:spMkLst>
        </pc:spChg>
      </pc:sldChg>
    </pc:docChg>
  </pc:docChgLst>
  <pc:docChgLst>
    <pc:chgData name="Minna Repola" userId="S::minrepo@poke.fi::65df7048-c706-42a1-b9bd-91239bdeca96" providerId="AD" clId="Web-{A858ADDA-EF5A-9904-775B-D956F3E6452D}"/>
    <pc:docChg chg="modSld">
      <pc:chgData name="Minna Repola" userId="S::minrepo@poke.fi::65df7048-c706-42a1-b9bd-91239bdeca96" providerId="AD" clId="Web-{A858ADDA-EF5A-9904-775B-D956F3E6452D}" dt="2021-11-10T13:06:32.859" v="174" actId="20577"/>
      <pc:docMkLst>
        <pc:docMk/>
      </pc:docMkLst>
      <pc:sldChg chg="modSp">
        <pc:chgData name="Minna Repola" userId="S::minrepo@poke.fi::65df7048-c706-42a1-b9bd-91239bdeca96" providerId="AD" clId="Web-{A858ADDA-EF5A-9904-775B-D956F3E6452D}" dt="2021-11-10T12:53:50.856" v="11" actId="20577"/>
        <pc:sldMkLst>
          <pc:docMk/>
          <pc:sldMk cId="121926586" sldId="258"/>
        </pc:sldMkLst>
        <pc:spChg chg="mod">
          <ac:chgData name="Minna Repola" userId="S::minrepo@poke.fi::65df7048-c706-42a1-b9bd-91239bdeca96" providerId="AD" clId="Web-{A858ADDA-EF5A-9904-775B-D956F3E6452D}" dt="2021-11-10T12:53:50.856" v="11" actId="20577"/>
          <ac:spMkLst>
            <pc:docMk/>
            <pc:sldMk cId="121926586" sldId="258"/>
            <ac:spMk id="3" creationId="{60A7493A-2DC8-4B94-9841-355D9B099F81}"/>
          </ac:spMkLst>
        </pc:spChg>
      </pc:sldChg>
      <pc:sldChg chg="modSp">
        <pc:chgData name="Minna Repola" userId="S::minrepo@poke.fi::65df7048-c706-42a1-b9bd-91239bdeca96" providerId="AD" clId="Web-{A858ADDA-EF5A-9904-775B-D956F3E6452D}" dt="2021-11-10T13:02:15.384" v="138" actId="20577"/>
        <pc:sldMkLst>
          <pc:docMk/>
          <pc:sldMk cId="497459268" sldId="259"/>
        </pc:sldMkLst>
        <pc:spChg chg="mod">
          <ac:chgData name="Minna Repola" userId="S::minrepo@poke.fi::65df7048-c706-42a1-b9bd-91239bdeca96" providerId="AD" clId="Web-{A858ADDA-EF5A-9904-775B-D956F3E6452D}" dt="2021-11-10T13:02:15.384" v="138" actId="20577"/>
          <ac:spMkLst>
            <pc:docMk/>
            <pc:sldMk cId="497459268" sldId="259"/>
            <ac:spMk id="3" creationId="{1184E302-40FA-4BF6-87AE-5F44A42FA148}"/>
          </ac:spMkLst>
        </pc:spChg>
      </pc:sldChg>
      <pc:sldChg chg="modSp">
        <pc:chgData name="Minna Repola" userId="S::minrepo@poke.fi::65df7048-c706-42a1-b9bd-91239bdeca96" providerId="AD" clId="Web-{A858ADDA-EF5A-9904-775B-D956F3E6452D}" dt="2021-11-10T13:05:05.029" v="173" actId="20577"/>
        <pc:sldMkLst>
          <pc:docMk/>
          <pc:sldMk cId="1027320701" sldId="260"/>
        </pc:sldMkLst>
        <pc:spChg chg="mod">
          <ac:chgData name="Minna Repola" userId="S::minrepo@poke.fi::65df7048-c706-42a1-b9bd-91239bdeca96" providerId="AD" clId="Web-{A858ADDA-EF5A-9904-775B-D956F3E6452D}" dt="2021-11-10T13:05:05.029" v="173" actId="20577"/>
          <ac:spMkLst>
            <pc:docMk/>
            <pc:sldMk cId="1027320701" sldId="260"/>
            <ac:spMk id="3" creationId="{83B5BDED-F21C-4240-B2DC-8F36C434DBC8}"/>
          </ac:spMkLst>
        </pc:spChg>
      </pc:sldChg>
      <pc:sldChg chg="modSp">
        <pc:chgData name="Minna Repola" userId="S::minrepo@poke.fi::65df7048-c706-42a1-b9bd-91239bdeca96" providerId="AD" clId="Web-{A858ADDA-EF5A-9904-775B-D956F3E6452D}" dt="2021-11-10T13:06:32.859" v="174" actId="20577"/>
        <pc:sldMkLst>
          <pc:docMk/>
          <pc:sldMk cId="2480563577" sldId="261"/>
        </pc:sldMkLst>
        <pc:spChg chg="mod">
          <ac:chgData name="Minna Repola" userId="S::minrepo@poke.fi::65df7048-c706-42a1-b9bd-91239bdeca96" providerId="AD" clId="Web-{A858ADDA-EF5A-9904-775B-D956F3E6452D}" dt="2021-11-10T13:06:32.859" v="174" actId="20577"/>
          <ac:spMkLst>
            <pc:docMk/>
            <pc:sldMk cId="2480563577" sldId="261"/>
            <ac:spMk id="2" creationId="{8FDF0244-EAE1-45B4-B940-47DF4BF36794}"/>
          </ac:spMkLst>
        </pc:spChg>
      </pc:sldChg>
    </pc:docChg>
  </pc:docChgLst>
  <pc:docChgLst>
    <pc:chgData name="Minna Repola" userId="S::minrepo@poke.fi::65df7048-c706-42a1-b9bd-91239bdeca96" providerId="AD" clId="Web-{580B8C89-40C9-C7F5-9E83-AFA64153463D}"/>
    <pc:docChg chg="addSld delSld modSld">
      <pc:chgData name="Minna Repola" userId="S::minrepo@poke.fi::65df7048-c706-42a1-b9bd-91239bdeca96" providerId="AD" clId="Web-{580B8C89-40C9-C7F5-9E83-AFA64153463D}" dt="2022-03-17T10:39:04.970" v="1651" actId="20577"/>
      <pc:docMkLst>
        <pc:docMk/>
      </pc:docMkLst>
      <pc:sldChg chg="modSp">
        <pc:chgData name="Minna Repola" userId="S::minrepo@poke.fi::65df7048-c706-42a1-b9bd-91239bdeca96" providerId="AD" clId="Web-{580B8C89-40C9-C7F5-9E83-AFA64153463D}" dt="2022-03-17T09:13:43.190" v="587" actId="20577"/>
        <pc:sldMkLst>
          <pc:docMk/>
          <pc:sldMk cId="121926586" sldId="258"/>
        </pc:sldMkLst>
        <pc:spChg chg="mod">
          <ac:chgData name="Minna Repola" userId="S::minrepo@poke.fi::65df7048-c706-42a1-b9bd-91239bdeca96" providerId="AD" clId="Web-{580B8C89-40C9-C7F5-9E83-AFA64153463D}" dt="2022-03-17T09:13:43.190" v="587" actId="20577"/>
          <ac:spMkLst>
            <pc:docMk/>
            <pc:sldMk cId="121926586" sldId="258"/>
            <ac:spMk id="3" creationId="{60A7493A-2DC8-4B94-9841-355D9B099F81}"/>
          </ac:spMkLst>
        </pc:spChg>
      </pc:sldChg>
      <pc:sldChg chg="modSp">
        <pc:chgData name="Minna Repola" userId="S::minrepo@poke.fi::65df7048-c706-42a1-b9bd-91239bdeca96" providerId="AD" clId="Web-{580B8C89-40C9-C7F5-9E83-AFA64153463D}" dt="2022-03-17T09:27:54.132" v="591" actId="20577"/>
        <pc:sldMkLst>
          <pc:docMk/>
          <pc:sldMk cId="1027320701" sldId="260"/>
        </pc:sldMkLst>
        <pc:spChg chg="mod">
          <ac:chgData name="Minna Repola" userId="S::minrepo@poke.fi::65df7048-c706-42a1-b9bd-91239bdeca96" providerId="AD" clId="Web-{580B8C89-40C9-C7F5-9E83-AFA64153463D}" dt="2022-03-17T09:27:54.132" v="591" actId="20577"/>
          <ac:spMkLst>
            <pc:docMk/>
            <pc:sldMk cId="1027320701" sldId="260"/>
            <ac:spMk id="3" creationId="{83B5BDED-F21C-4240-B2DC-8F36C434DBC8}"/>
          </ac:spMkLst>
        </pc:spChg>
      </pc:sldChg>
      <pc:sldChg chg="modSp">
        <pc:chgData name="Minna Repola" userId="S::minrepo@poke.fi::65df7048-c706-42a1-b9bd-91239bdeca96" providerId="AD" clId="Web-{580B8C89-40C9-C7F5-9E83-AFA64153463D}" dt="2022-03-17T09:42:34.419" v="641" actId="20577"/>
        <pc:sldMkLst>
          <pc:docMk/>
          <pc:sldMk cId="3562723802" sldId="269"/>
        </pc:sldMkLst>
        <pc:spChg chg="mod">
          <ac:chgData name="Minna Repola" userId="S::minrepo@poke.fi::65df7048-c706-42a1-b9bd-91239bdeca96" providerId="AD" clId="Web-{580B8C89-40C9-C7F5-9E83-AFA64153463D}" dt="2022-03-17T09:42:34.419" v="641" actId="20577"/>
          <ac:spMkLst>
            <pc:docMk/>
            <pc:sldMk cId="3562723802" sldId="269"/>
            <ac:spMk id="3" creationId="{C9E7A683-7F59-4AC4-802B-43A9A5F0BC0D}"/>
          </ac:spMkLst>
        </pc:spChg>
      </pc:sldChg>
      <pc:sldChg chg="modSp">
        <pc:chgData name="Minna Repola" userId="S::minrepo@poke.fi::65df7048-c706-42a1-b9bd-91239bdeca96" providerId="AD" clId="Web-{580B8C89-40C9-C7F5-9E83-AFA64153463D}" dt="2022-03-17T10:02:08.526" v="899" actId="20577"/>
        <pc:sldMkLst>
          <pc:docMk/>
          <pc:sldMk cId="1904925888" sldId="270"/>
        </pc:sldMkLst>
        <pc:spChg chg="mod">
          <ac:chgData name="Minna Repola" userId="S::minrepo@poke.fi::65df7048-c706-42a1-b9bd-91239bdeca96" providerId="AD" clId="Web-{580B8C89-40C9-C7F5-9E83-AFA64153463D}" dt="2022-03-17T10:02:08.526" v="899" actId="20577"/>
          <ac:spMkLst>
            <pc:docMk/>
            <pc:sldMk cId="1904925888" sldId="270"/>
            <ac:spMk id="3" creationId="{ED280DA7-2B3B-410F-A555-C36322CA0930}"/>
          </ac:spMkLst>
        </pc:spChg>
      </pc:sldChg>
      <pc:sldChg chg="modSp">
        <pc:chgData name="Minna Repola" userId="S::minrepo@poke.fi::65df7048-c706-42a1-b9bd-91239bdeca96" providerId="AD" clId="Web-{580B8C89-40C9-C7F5-9E83-AFA64153463D}" dt="2022-03-17T10:01:48.947" v="896" actId="20577"/>
        <pc:sldMkLst>
          <pc:docMk/>
          <pc:sldMk cId="3835480166" sldId="271"/>
        </pc:sldMkLst>
        <pc:spChg chg="mod">
          <ac:chgData name="Minna Repola" userId="S::minrepo@poke.fi::65df7048-c706-42a1-b9bd-91239bdeca96" providerId="AD" clId="Web-{580B8C89-40C9-C7F5-9E83-AFA64153463D}" dt="2022-03-17T10:01:48.947" v="896" actId="20577"/>
          <ac:spMkLst>
            <pc:docMk/>
            <pc:sldMk cId="3835480166" sldId="271"/>
            <ac:spMk id="3" creationId="{2C8908E2-7FAC-498C-8A16-3F3C8033ECBB}"/>
          </ac:spMkLst>
        </pc:spChg>
      </pc:sldChg>
      <pc:sldChg chg="modSp new">
        <pc:chgData name="Minna Repola" userId="S::minrepo@poke.fi::65df7048-c706-42a1-b9bd-91239bdeca96" providerId="AD" clId="Web-{580B8C89-40C9-C7F5-9E83-AFA64153463D}" dt="2022-03-17T07:57:39.986" v="137" actId="20577"/>
        <pc:sldMkLst>
          <pc:docMk/>
          <pc:sldMk cId="1555703658" sldId="272"/>
        </pc:sldMkLst>
        <pc:spChg chg="mod">
          <ac:chgData name="Minna Repola" userId="S::minrepo@poke.fi::65df7048-c706-42a1-b9bd-91239bdeca96" providerId="AD" clId="Web-{580B8C89-40C9-C7F5-9E83-AFA64153463D}" dt="2022-03-17T07:41:14.135" v="8" actId="20577"/>
          <ac:spMkLst>
            <pc:docMk/>
            <pc:sldMk cId="1555703658" sldId="272"/>
            <ac:spMk id="2" creationId="{2E303A4C-7F48-4C9C-9078-087ECE17682F}"/>
          </ac:spMkLst>
        </pc:spChg>
        <pc:spChg chg="mod">
          <ac:chgData name="Minna Repola" userId="S::minrepo@poke.fi::65df7048-c706-42a1-b9bd-91239bdeca96" providerId="AD" clId="Web-{580B8C89-40C9-C7F5-9E83-AFA64153463D}" dt="2022-03-17T07:57:39.986" v="137" actId="20577"/>
          <ac:spMkLst>
            <pc:docMk/>
            <pc:sldMk cId="1555703658" sldId="272"/>
            <ac:spMk id="3" creationId="{9DD65048-2D04-4AFD-91B6-1708B3E043C2}"/>
          </ac:spMkLst>
        </pc:spChg>
      </pc:sldChg>
      <pc:sldChg chg="modSp new">
        <pc:chgData name="Minna Repola" userId="S::minrepo@poke.fi::65df7048-c706-42a1-b9bd-91239bdeca96" providerId="AD" clId="Web-{580B8C89-40C9-C7F5-9E83-AFA64153463D}" dt="2022-03-17T08:47:56.480" v="512" actId="20577"/>
        <pc:sldMkLst>
          <pc:docMk/>
          <pc:sldMk cId="2764542333" sldId="273"/>
        </pc:sldMkLst>
        <pc:spChg chg="mod">
          <ac:chgData name="Minna Repola" userId="S::minrepo@poke.fi::65df7048-c706-42a1-b9bd-91239bdeca96" providerId="AD" clId="Web-{580B8C89-40C9-C7F5-9E83-AFA64153463D}" dt="2022-03-17T07:59:38.661" v="143" actId="20577"/>
          <ac:spMkLst>
            <pc:docMk/>
            <pc:sldMk cId="2764542333" sldId="273"/>
            <ac:spMk id="2" creationId="{CA65E6E1-D7FC-4263-AE1D-76507A262A2F}"/>
          </ac:spMkLst>
        </pc:spChg>
        <pc:spChg chg="mod">
          <ac:chgData name="Minna Repola" userId="S::minrepo@poke.fi::65df7048-c706-42a1-b9bd-91239bdeca96" providerId="AD" clId="Web-{580B8C89-40C9-C7F5-9E83-AFA64153463D}" dt="2022-03-17T08:47:56.480" v="512" actId="20577"/>
          <ac:spMkLst>
            <pc:docMk/>
            <pc:sldMk cId="2764542333" sldId="273"/>
            <ac:spMk id="3" creationId="{42B5CF62-8C27-44C6-81F5-C51615487153}"/>
          </ac:spMkLst>
        </pc:spChg>
      </pc:sldChg>
      <pc:sldChg chg="modSp new">
        <pc:chgData name="Minna Repola" userId="S::minrepo@poke.fi::65df7048-c706-42a1-b9bd-91239bdeca96" providerId="AD" clId="Web-{580B8C89-40C9-C7F5-9E83-AFA64153463D}" dt="2022-03-17T09:42:24.872" v="640" actId="20577"/>
        <pc:sldMkLst>
          <pc:docMk/>
          <pc:sldMk cId="2415885546" sldId="274"/>
        </pc:sldMkLst>
        <pc:spChg chg="mod">
          <ac:chgData name="Minna Repola" userId="S::minrepo@poke.fi::65df7048-c706-42a1-b9bd-91239bdeca96" providerId="AD" clId="Web-{580B8C89-40C9-C7F5-9E83-AFA64153463D}" dt="2022-03-17T08:33:44.881" v="384" actId="20577"/>
          <ac:spMkLst>
            <pc:docMk/>
            <pc:sldMk cId="2415885546" sldId="274"/>
            <ac:spMk id="2" creationId="{6F220933-8EEA-4D19-AFAD-29A9543A9843}"/>
          </ac:spMkLst>
        </pc:spChg>
        <pc:spChg chg="mod">
          <ac:chgData name="Minna Repola" userId="S::minrepo@poke.fi::65df7048-c706-42a1-b9bd-91239bdeca96" providerId="AD" clId="Web-{580B8C89-40C9-C7F5-9E83-AFA64153463D}" dt="2022-03-17T09:42:24.872" v="640" actId="20577"/>
          <ac:spMkLst>
            <pc:docMk/>
            <pc:sldMk cId="2415885546" sldId="274"/>
            <ac:spMk id="3" creationId="{DC5F6E5B-51D3-43C2-8C0F-E815E8150300}"/>
          </ac:spMkLst>
        </pc:spChg>
      </pc:sldChg>
      <pc:sldChg chg="modSp new">
        <pc:chgData name="Minna Repola" userId="S::minrepo@poke.fi::65df7048-c706-42a1-b9bd-91239bdeca96" providerId="AD" clId="Web-{580B8C89-40C9-C7F5-9E83-AFA64153463D}" dt="2022-03-17T10:26:47.140" v="1347" actId="20577"/>
        <pc:sldMkLst>
          <pc:docMk/>
          <pc:sldMk cId="662154958" sldId="275"/>
        </pc:sldMkLst>
        <pc:spChg chg="mod">
          <ac:chgData name="Minna Repola" userId="S::minrepo@poke.fi::65df7048-c706-42a1-b9bd-91239bdeca96" providerId="AD" clId="Web-{580B8C89-40C9-C7F5-9E83-AFA64153463D}" dt="2022-03-17T10:03:01.121" v="908" actId="20577"/>
          <ac:spMkLst>
            <pc:docMk/>
            <pc:sldMk cId="662154958" sldId="275"/>
            <ac:spMk id="2" creationId="{6F9D8BE6-9E64-452E-A5AC-9BA4B9028F8A}"/>
          </ac:spMkLst>
        </pc:spChg>
        <pc:spChg chg="mod">
          <ac:chgData name="Minna Repola" userId="S::minrepo@poke.fi::65df7048-c706-42a1-b9bd-91239bdeca96" providerId="AD" clId="Web-{580B8C89-40C9-C7F5-9E83-AFA64153463D}" dt="2022-03-17T10:26:47.140" v="1347" actId="20577"/>
          <ac:spMkLst>
            <pc:docMk/>
            <pc:sldMk cId="662154958" sldId="275"/>
            <ac:spMk id="3" creationId="{2D83D6E0-2A1D-441A-AD8C-E74AAEE50455}"/>
          </ac:spMkLst>
        </pc:spChg>
      </pc:sldChg>
      <pc:sldChg chg="new del">
        <pc:chgData name="Minna Repola" userId="S::minrepo@poke.fi::65df7048-c706-42a1-b9bd-91239bdeca96" providerId="AD" clId="Web-{580B8C89-40C9-C7F5-9E83-AFA64153463D}" dt="2022-03-17T09:26:08.020" v="588"/>
        <pc:sldMkLst>
          <pc:docMk/>
          <pc:sldMk cId="1065371514" sldId="275"/>
        </pc:sldMkLst>
      </pc:sldChg>
      <pc:sldChg chg="modSp new">
        <pc:chgData name="Minna Repola" userId="S::minrepo@poke.fi::65df7048-c706-42a1-b9bd-91239bdeca96" providerId="AD" clId="Web-{580B8C89-40C9-C7F5-9E83-AFA64153463D}" dt="2022-03-17T10:39:04.970" v="1651" actId="20577"/>
        <pc:sldMkLst>
          <pc:docMk/>
          <pc:sldMk cId="679138848" sldId="276"/>
        </pc:sldMkLst>
        <pc:spChg chg="mod">
          <ac:chgData name="Minna Repola" userId="S::minrepo@poke.fi::65df7048-c706-42a1-b9bd-91239bdeca96" providerId="AD" clId="Web-{580B8C89-40C9-C7F5-9E83-AFA64153463D}" dt="2022-03-17T10:27:26.422" v="1359" actId="20577"/>
          <ac:spMkLst>
            <pc:docMk/>
            <pc:sldMk cId="679138848" sldId="276"/>
            <ac:spMk id="2" creationId="{2250EA49-116C-4142-9CDD-90A0402A9016}"/>
          </ac:spMkLst>
        </pc:spChg>
        <pc:spChg chg="mod">
          <ac:chgData name="Minna Repola" userId="S::minrepo@poke.fi::65df7048-c706-42a1-b9bd-91239bdeca96" providerId="AD" clId="Web-{580B8C89-40C9-C7F5-9E83-AFA64153463D}" dt="2022-03-17T10:39:04.970" v="1651" actId="20577"/>
          <ac:spMkLst>
            <pc:docMk/>
            <pc:sldMk cId="679138848" sldId="276"/>
            <ac:spMk id="3" creationId="{1F61220A-2CCE-48E3-903C-3693434E5E80}"/>
          </ac:spMkLst>
        </pc:spChg>
      </pc:sldChg>
      <pc:sldChg chg="addSp delSp modSp new mod modClrScheme chgLayout">
        <pc:chgData name="Minna Repola" userId="S::minrepo@poke.fi::65df7048-c706-42a1-b9bd-91239bdeca96" providerId="AD" clId="Web-{580B8C89-40C9-C7F5-9E83-AFA64153463D}" dt="2022-03-17T10:38:56.907" v="1650" actId="20577"/>
        <pc:sldMkLst>
          <pc:docMk/>
          <pc:sldMk cId="4274434278" sldId="277"/>
        </pc:sldMkLst>
        <pc:spChg chg="mod ord">
          <ac:chgData name="Minna Repola" userId="S::minrepo@poke.fi::65df7048-c706-42a1-b9bd-91239bdeca96" providerId="AD" clId="Web-{580B8C89-40C9-C7F5-9E83-AFA64153463D}" dt="2022-03-17T10:38:38" v="1647" actId="20577"/>
          <ac:spMkLst>
            <pc:docMk/>
            <pc:sldMk cId="4274434278" sldId="277"/>
            <ac:spMk id="2" creationId="{A9544BBA-CCD9-4F21-A198-242127F7F6AE}"/>
          </ac:spMkLst>
        </pc:spChg>
        <pc:spChg chg="mod ord">
          <ac:chgData name="Minna Repola" userId="S::minrepo@poke.fi::65df7048-c706-42a1-b9bd-91239bdeca96" providerId="AD" clId="Web-{580B8C89-40C9-C7F5-9E83-AFA64153463D}" dt="2022-03-17T10:38:45.391" v="1648" actId="20577"/>
          <ac:spMkLst>
            <pc:docMk/>
            <pc:sldMk cId="4274434278" sldId="277"/>
            <ac:spMk id="3" creationId="{05C12EB9-FD0C-4EA6-9E7C-6DDADDF426D5}"/>
          </ac:spMkLst>
        </pc:spChg>
        <pc:spChg chg="add del mod ord">
          <ac:chgData name="Minna Repola" userId="S::minrepo@poke.fi::65df7048-c706-42a1-b9bd-91239bdeca96" providerId="AD" clId="Web-{580B8C89-40C9-C7F5-9E83-AFA64153463D}" dt="2022-03-17T10:34:26.432" v="1478"/>
          <ac:spMkLst>
            <pc:docMk/>
            <pc:sldMk cId="4274434278" sldId="277"/>
            <ac:spMk id="4" creationId="{EF74B681-CCD8-4080-8E3C-5B9467F2BD37}"/>
          </ac:spMkLst>
        </pc:spChg>
        <pc:spChg chg="add del mod ord">
          <ac:chgData name="Minna Repola" userId="S::minrepo@poke.fi::65df7048-c706-42a1-b9bd-91239bdeca96" providerId="AD" clId="Web-{580B8C89-40C9-C7F5-9E83-AFA64153463D}" dt="2022-03-17T10:34:26.432" v="1478"/>
          <ac:spMkLst>
            <pc:docMk/>
            <pc:sldMk cId="4274434278" sldId="277"/>
            <ac:spMk id="5" creationId="{03ED06E2-5C4B-491E-9FF4-0792223FC0A2}"/>
          </ac:spMkLst>
        </pc:spChg>
        <pc:spChg chg="add mod ord">
          <ac:chgData name="Minna Repola" userId="S::minrepo@poke.fi::65df7048-c706-42a1-b9bd-91239bdeca96" providerId="AD" clId="Web-{580B8C89-40C9-C7F5-9E83-AFA64153463D}" dt="2022-03-17T10:38:56.907" v="1650" actId="20577"/>
          <ac:spMkLst>
            <pc:docMk/>
            <pc:sldMk cId="4274434278" sldId="277"/>
            <ac:spMk id="6" creationId="{CED8E294-65AF-459A-8775-335BAC3F9871}"/>
          </ac:spMkLst>
        </pc:spChg>
      </pc:sldChg>
    </pc:docChg>
  </pc:docChgLst>
  <pc:docChgLst>
    <pc:chgData name="Minna Repola" userId="S::minrepo@poke.fi::65df7048-c706-42a1-b9bd-91239bdeca96" providerId="AD" clId="Web-{A3BEF5D7-FC2E-8964-3EFC-EED9ABC619AF}"/>
    <pc:docChg chg="modSld">
      <pc:chgData name="Minna Repola" userId="S::minrepo@poke.fi::65df7048-c706-42a1-b9bd-91239bdeca96" providerId="AD" clId="Web-{A3BEF5D7-FC2E-8964-3EFC-EED9ABC619AF}" dt="2023-03-20T09:27:44.611" v="47" actId="20577"/>
      <pc:docMkLst>
        <pc:docMk/>
      </pc:docMkLst>
      <pc:sldChg chg="addSp delSp modSp">
        <pc:chgData name="Minna Repola" userId="S::minrepo@poke.fi::65df7048-c706-42a1-b9bd-91239bdeca96" providerId="AD" clId="Web-{A3BEF5D7-FC2E-8964-3EFC-EED9ABC619AF}" dt="2023-03-20T09:20:40.008" v="6"/>
        <pc:sldMkLst>
          <pc:docMk/>
          <pc:sldMk cId="1459155439" sldId="257"/>
        </pc:sldMkLst>
        <pc:spChg chg="mod">
          <ac:chgData name="Minna Repola" userId="S::minrepo@poke.fi::65df7048-c706-42a1-b9bd-91239bdeca96" providerId="AD" clId="Web-{A3BEF5D7-FC2E-8964-3EFC-EED9ABC619AF}" dt="2023-03-20T09:20:40.008" v="6"/>
          <ac:spMkLst>
            <pc:docMk/>
            <pc:sldMk cId="1459155439" sldId="257"/>
            <ac:spMk id="2" creationId="{185039A1-6C8A-46A1-9DD6-8196E834A9F4}"/>
          </ac:spMkLst>
        </pc:spChg>
        <pc:spChg chg="add del">
          <ac:chgData name="Minna Repola" userId="S::minrepo@poke.fi::65df7048-c706-42a1-b9bd-91239bdeca96" providerId="AD" clId="Web-{A3BEF5D7-FC2E-8964-3EFC-EED9ABC619AF}" dt="2023-03-20T09:19:35.476" v="4"/>
          <ac:spMkLst>
            <pc:docMk/>
            <pc:sldMk cId="1459155439" sldId="257"/>
            <ac:spMk id="3" creationId="{571DE8FA-9523-416E-BECA-B1EB0B49C1EF}"/>
          </ac:spMkLst>
        </pc:spChg>
        <pc:spChg chg="add del">
          <ac:chgData name="Minna Repola" userId="S::minrepo@poke.fi::65df7048-c706-42a1-b9bd-91239bdeca96" providerId="AD" clId="Web-{A3BEF5D7-FC2E-8964-3EFC-EED9ABC619AF}" dt="2023-03-20T09:19:35.476" v="4"/>
          <ac:spMkLst>
            <pc:docMk/>
            <pc:sldMk cId="1459155439" sldId="257"/>
            <ac:spMk id="8" creationId="{745DEEED-BE3A-4307-800A-45F555B51C2E}"/>
          </ac:spMkLst>
        </pc:spChg>
        <pc:spChg chg="add del">
          <ac:chgData name="Minna Repola" userId="S::minrepo@poke.fi::65df7048-c706-42a1-b9bd-91239bdeca96" providerId="AD" clId="Web-{A3BEF5D7-FC2E-8964-3EFC-EED9ABC619AF}" dt="2023-03-20T09:19:35.476" v="4"/>
          <ac:spMkLst>
            <pc:docMk/>
            <pc:sldMk cId="1459155439" sldId="257"/>
            <ac:spMk id="10" creationId="{F5C73706-35AD-4797-B796-D806B8FE5A35}"/>
          </ac:spMkLst>
        </pc:spChg>
        <pc:spChg chg="add del">
          <ac:chgData name="Minna Repola" userId="S::minrepo@poke.fi::65df7048-c706-42a1-b9bd-91239bdeca96" providerId="AD" clId="Web-{A3BEF5D7-FC2E-8964-3EFC-EED9ABC619AF}" dt="2023-03-20T09:19:35.460" v="3"/>
          <ac:spMkLst>
            <pc:docMk/>
            <pc:sldMk cId="1459155439" sldId="257"/>
            <ac:spMk id="16" creationId="{247B6BBF-09F2-4A29-AE4E-3771E2924817}"/>
          </ac:spMkLst>
        </pc:spChg>
        <pc:spChg chg="add del">
          <ac:chgData name="Minna Repola" userId="S::minrepo@poke.fi::65df7048-c706-42a1-b9bd-91239bdeca96" providerId="AD" clId="Web-{A3BEF5D7-FC2E-8964-3EFC-EED9ABC619AF}" dt="2023-03-20T09:19:35.460" v="3"/>
          <ac:spMkLst>
            <pc:docMk/>
            <pc:sldMk cId="1459155439" sldId="257"/>
            <ac:spMk id="18" creationId="{535742DD-1B16-4E9D-B715-0D74B4574A68}"/>
          </ac:spMkLst>
        </pc:spChg>
        <pc:spChg chg="add del">
          <ac:chgData name="Minna Repola" userId="S::minrepo@poke.fi::65df7048-c706-42a1-b9bd-91239bdeca96" providerId="AD" clId="Web-{A3BEF5D7-FC2E-8964-3EFC-EED9ABC619AF}" dt="2023-03-20T09:20:40.008" v="6"/>
          <ac:spMkLst>
            <pc:docMk/>
            <pc:sldMk cId="1459155439" sldId="257"/>
            <ac:spMk id="20" creationId="{C05CBC3C-2E5A-4839-8B9B-2E5A6ADF0F58}"/>
          </ac:spMkLst>
        </pc:spChg>
        <pc:spChg chg="add del">
          <ac:chgData name="Minna Repola" userId="S::minrepo@poke.fi::65df7048-c706-42a1-b9bd-91239bdeca96" providerId="AD" clId="Web-{A3BEF5D7-FC2E-8964-3EFC-EED9ABC619AF}" dt="2023-03-20T09:20:40.008" v="6"/>
          <ac:spMkLst>
            <pc:docMk/>
            <pc:sldMk cId="1459155439" sldId="257"/>
            <ac:spMk id="21" creationId="{DB5B423A-57CC-4C58-AA26-8E2E862B03A0}"/>
          </ac:spMkLst>
        </pc:spChg>
        <pc:spChg chg="add">
          <ac:chgData name="Minna Repola" userId="S::minrepo@poke.fi::65df7048-c706-42a1-b9bd-91239bdeca96" providerId="AD" clId="Web-{A3BEF5D7-FC2E-8964-3EFC-EED9ABC619AF}" dt="2023-03-20T09:20:40.008" v="6"/>
          <ac:spMkLst>
            <pc:docMk/>
            <pc:sldMk cId="1459155439" sldId="257"/>
            <ac:spMk id="28" creationId="{2C61293E-6EBE-43EF-A52C-9BEBFD7679D4}"/>
          </ac:spMkLst>
        </pc:spChg>
        <pc:spChg chg="add">
          <ac:chgData name="Minna Repola" userId="S::minrepo@poke.fi::65df7048-c706-42a1-b9bd-91239bdeca96" providerId="AD" clId="Web-{A3BEF5D7-FC2E-8964-3EFC-EED9ABC619AF}" dt="2023-03-20T09:20:40.008" v="6"/>
          <ac:spMkLst>
            <pc:docMk/>
            <pc:sldMk cId="1459155439" sldId="257"/>
            <ac:spMk id="30" creationId="{3FCFB1DE-0B7E-48CC-BA90-B2AB0889F9D6}"/>
          </ac:spMkLst>
        </pc:spChg>
        <pc:graphicFrameChg chg="add del">
          <ac:chgData name="Minna Repola" userId="S::minrepo@poke.fi::65df7048-c706-42a1-b9bd-91239bdeca96" providerId="AD" clId="Web-{A3BEF5D7-FC2E-8964-3EFC-EED9ABC619AF}" dt="2023-03-20T09:19:35.460" v="3"/>
          <ac:graphicFrameMkLst>
            <pc:docMk/>
            <pc:sldMk cId="1459155439" sldId="257"/>
            <ac:graphicFrameMk id="12" creationId="{DD91F734-8769-FFC1-5400-501EFAF0D3B4}"/>
          </ac:graphicFrameMkLst>
        </pc:graphicFrameChg>
        <pc:graphicFrameChg chg="add mod ord modGraphic">
          <ac:chgData name="Minna Repola" userId="S::minrepo@poke.fi::65df7048-c706-42a1-b9bd-91239bdeca96" providerId="AD" clId="Web-{A3BEF5D7-FC2E-8964-3EFC-EED9ABC619AF}" dt="2023-03-20T09:20:40.008" v="6"/>
          <ac:graphicFrameMkLst>
            <pc:docMk/>
            <pc:sldMk cId="1459155439" sldId="257"/>
            <ac:graphicFrameMk id="22" creationId="{6FF0C494-0791-7208-8808-F6CB857203FB}"/>
          </ac:graphicFrameMkLst>
        </pc:graphicFrameChg>
        <pc:picChg chg="add mod">
          <ac:chgData name="Minna Repola" userId="S::minrepo@poke.fi::65df7048-c706-42a1-b9bd-91239bdeca96" providerId="AD" clId="Web-{A3BEF5D7-FC2E-8964-3EFC-EED9ABC619AF}" dt="2023-03-20T09:20:40.008" v="6"/>
          <ac:picMkLst>
            <pc:docMk/>
            <pc:sldMk cId="1459155439" sldId="257"/>
            <ac:picMk id="23" creationId="{4E1E2093-2932-1AEF-1E07-18E578FBB9A9}"/>
          </ac:picMkLst>
        </pc:picChg>
      </pc:sldChg>
      <pc:sldChg chg="addSp delSp modSp">
        <pc:chgData name="Minna Repola" userId="S::minrepo@poke.fi::65df7048-c706-42a1-b9bd-91239bdeca96" providerId="AD" clId="Web-{A3BEF5D7-FC2E-8964-3EFC-EED9ABC619AF}" dt="2023-03-20T09:24:09.232" v="28"/>
        <pc:sldMkLst>
          <pc:docMk/>
          <pc:sldMk cId="121926586" sldId="258"/>
        </pc:sldMkLst>
        <pc:spChg chg="mod">
          <ac:chgData name="Minna Repola" userId="S::minrepo@poke.fi::65df7048-c706-42a1-b9bd-91239bdeca96" providerId="AD" clId="Web-{A3BEF5D7-FC2E-8964-3EFC-EED9ABC619AF}" dt="2023-03-20T09:24:09.232" v="28"/>
          <ac:spMkLst>
            <pc:docMk/>
            <pc:sldMk cId="121926586" sldId="258"/>
            <ac:spMk id="2" creationId="{D5EFE1AF-EC68-4056-A9C9-28A071C38039}"/>
          </ac:spMkLst>
        </pc:spChg>
        <pc:spChg chg="mod">
          <ac:chgData name="Minna Repola" userId="S::minrepo@poke.fi::65df7048-c706-42a1-b9bd-91239bdeca96" providerId="AD" clId="Web-{A3BEF5D7-FC2E-8964-3EFC-EED9ABC619AF}" dt="2023-03-20T09:24:09.232" v="28"/>
          <ac:spMkLst>
            <pc:docMk/>
            <pc:sldMk cId="121926586" sldId="258"/>
            <ac:spMk id="3" creationId="{60A7493A-2DC8-4B94-9841-355D9B099F81}"/>
          </ac:spMkLst>
        </pc:spChg>
        <pc:spChg chg="add del">
          <ac:chgData name="Minna Repola" userId="S::minrepo@poke.fi::65df7048-c706-42a1-b9bd-91239bdeca96" providerId="AD" clId="Web-{A3BEF5D7-FC2E-8964-3EFC-EED9ABC619AF}" dt="2023-03-20T09:24:09.232" v="28"/>
          <ac:spMkLst>
            <pc:docMk/>
            <pc:sldMk cId="121926586" sldId="258"/>
            <ac:spMk id="16" creationId="{F13C74B1-5B17-4795-BED0-7140497B445A}"/>
          </ac:spMkLst>
        </pc:spChg>
        <pc:spChg chg="add del">
          <ac:chgData name="Minna Repola" userId="S::minrepo@poke.fi::65df7048-c706-42a1-b9bd-91239bdeca96" providerId="AD" clId="Web-{A3BEF5D7-FC2E-8964-3EFC-EED9ABC619AF}" dt="2023-03-20T09:24:09.232" v="28"/>
          <ac:spMkLst>
            <pc:docMk/>
            <pc:sldMk cId="121926586" sldId="258"/>
            <ac:spMk id="18" creationId="{3FCFB1DE-0B7E-48CC-BA90-B2AB0889F9D6}"/>
          </ac:spMkLst>
        </pc:spChg>
        <pc:spChg chg="add del">
          <ac:chgData name="Minna Repola" userId="S::minrepo@poke.fi::65df7048-c706-42a1-b9bd-91239bdeca96" providerId="AD" clId="Web-{A3BEF5D7-FC2E-8964-3EFC-EED9ABC619AF}" dt="2023-03-20T09:24:09.232" v="27"/>
          <ac:spMkLst>
            <pc:docMk/>
            <pc:sldMk cId="121926586" sldId="258"/>
            <ac:spMk id="23" creationId="{F13C74B1-5B17-4795-BED0-7140497B445A}"/>
          </ac:spMkLst>
        </pc:spChg>
        <pc:spChg chg="add del">
          <ac:chgData name="Minna Repola" userId="S::minrepo@poke.fi::65df7048-c706-42a1-b9bd-91239bdeca96" providerId="AD" clId="Web-{A3BEF5D7-FC2E-8964-3EFC-EED9ABC619AF}" dt="2023-03-20T09:24:09.232" v="27"/>
          <ac:spMkLst>
            <pc:docMk/>
            <pc:sldMk cId="121926586" sldId="258"/>
            <ac:spMk id="25" creationId="{3FCFB1DE-0B7E-48CC-BA90-B2AB0889F9D6}"/>
          </ac:spMkLst>
        </pc:spChg>
        <pc:spChg chg="add">
          <ac:chgData name="Minna Repola" userId="S::minrepo@poke.fi::65df7048-c706-42a1-b9bd-91239bdeca96" providerId="AD" clId="Web-{A3BEF5D7-FC2E-8964-3EFC-EED9ABC619AF}" dt="2023-03-20T09:24:09.232" v="28"/>
          <ac:spMkLst>
            <pc:docMk/>
            <pc:sldMk cId="121926586" sldId="258"/>
            <ac:spMk id="27" creationId="{45D37F4E-DDB4-456B-97E0-9937730A039F}"/>
          </ac:spMkLst>
        </pc:spChg>
        <pc:spChg chg="add">
          <ac:chgData name="Minna Repola" userId="S::minrepo@poke.fi::65df7048-c706-42a1-b9bd-91239bdeca96" providerId="AD" clId="Web-{A3BEF5D7-FC2E-8964-3EFC-EED9ABC619AF}" dt="2023-03-20T09:24:09.232" v="28"/>
          <ac:spMkLst>
            <pc:docMk/>
            <pc:sldMk cId="121926586" sldId="258"/>
            <ac:spMk id="28" creationId="{3CE8AF5E-D374-4CF1-90CC-35CF73B81C3E}"/>
          </ac:spMkLst>
        </pc:spChg>
        <pc:picChg chg="mod">
          <ac:chgData name="Minna Repola" userId="S::minrepo@poke.fi::65df7048-c706-42a1-b9bd-91239bdeca96" providerId="AD" clId="Web-{A3BEF5D7-FC2E-8964-3EFC-EED9ABC619AF}" dt="2023-03-20T09:24:09.232" v="28"/>
          <ac:picMkLst>
            <pc:docMk/>
            <pc:sldMk cId="121926586" sldId="258"/>
            <ac:picMk id="5" creationId="{0D829BFE-D055-4FB5-93B3-C5C25556790D}"/>
          </ac:picMkLst>
        </pc:picChg>
      </pc:sldChg>
      <pc:sldChg chg="addSp modSp mod setBg">
        <pc:chgData name="Minna Repola" userId="S::minrepo@poke.fi::65df7048-c706-42a1-b9bd-91239bdeca96" providerId="AD" clId="Web-{A3BEF5D7-FC2E-8964-3EFC-EED9ABC619AF}" dt="2023-03-20T09:25:12.139" v="31" actId="20577"/>
        <pc:sldMkLst>
          <pc:docMk/>
          <pc:sldMk cId="497459268" sldId="259"/>
        </pc:sldMkLst>
        <pc:spChg chg="mod">
          <ac:chgData name="Minna Repola" userId="S::minrepo@poke.fi::65df7048-c706-42a1-b9bd-91239bdeca96" providerId="AD" clId="Web-{A3BEF5D7-FC2E-8964-3EFC-EED9ABC619AF}" dt="2023-03-20T09:24:42.810" v="30"/>
          <ac:spMkLst>
            <pc:docMk/>
            <pc:sldMk cId="497459268" sldId="259"/>
            <ac:spMk id="2" creationId="{0936CC1D-2014-4833-AAD6-EB1986E5A10B}"/>
          </ac:spMkLst>
        </pc:spChg>
        <pc:spChg chg="mod">
          <ac:chgData name="Minna Repola" userId="S::minrepo@poke.fi::65df7048-c706-42a1-b9bd-91239bdeca96" providerId="AD" clId="Web-{A3BEF5D7-FC2E-8964-3EFC-EED9ABC619AF}" dt="2023-03-20T09:25:12.139" v="31" actId="20577"/>
          <ac:spMkLst>
            <pc:docMk/>
            <pc:sldMk cId="497459268" sldId="259"/>
            <ac:spMk id="3" creationId="{1184E302-40FA-4BF6-87AE-5F44A42FA148}"/>
          </ac:spMkLst>
        </pc:spChg>
        <pc:spChg chg="add">
          <ac:chgData name="Minna Repola" userId="S::minrepo@poke.fi::65df7048-c706-42a1-b9bd-91239bdeca96" providerId="AD" clId="Web-{A3BEF5D7-FC2E-8964-3EFC-EED9ABC619AF}" dt="2023-03-20T09:24:42.810" v="30"/>
          <ac:spMkLst>
            <pc:docMk/>
            <pc:sldMk cId="497459268" sldId="259"/>
            <ac:spMk id="9" creationId="{45D37F4E-DDB4-456B-97E0-9937730A039F}"/>
          </ac:spMkLst>
        </pc:spChg>
        <pc:spChg chg="add">
          <ac:chgData name="Minna Repola" userId="S::minrepo@poke.fi::65df7048-c706-42a1-b9bd-91239bdeca96" providerId="AD" clId="Web-{A3BEF5D7-FC2E-8964-3EFC-EED9ABC619AF}" dt="2023-03-20T09:24:42.810" v="30"/>
          <ac:spMkLst>
            <pc:docMk/>
            <pc:sldMk cId="497459268" sldId="259"/>
            <ac:spMk id="11" creationId="{3CE8AF5E-D374-4CF1-90CC-35CF73B81C3E}"/>
          </ac:spMkLst>
        </pc:spChg>
        <pc:picChg chg="add mod">
          <ac:chgData name="Minna Repola" userId="S::minrepo@poke.fi::65df7048-c706-42a1-b9bd-91239bdeca96" providerId="AD" clId="Web-{A3BEF5D7-FC2E-8964-3EFC-EED9ABC619AF}" dt="2023-03-20T09:24:42.810" v="30"/>
          <ac:picMkLst>
            <pc:docMk/>
            <pc:sldMk cId="497459268" sldId="259"/>
            <ac:picMk id="4" creationId="{86986890-60A6-0CEB-C1B1-820FE0DF2931}"/>
          </ac:picMkLst>
        </pc:picChg>
      </pc:sldChg>
      <pc:sldChg chg="addSp delSp modSp mod setBg setClrOvrMap">
        <pc:chgData name="Minna Repola" userId="S::minrepo@poke.fi::65df7048-c706-42a1-b9bd-91239bdeca96" providerId="AD" clId="Web-{A3BEF5D7-FC2E-8964-3EFC-EED9ABC619AF}" dt="2023-03-20T09:25:55.312" v="36"/>
        <pc:sldMkLst>
          <pc:docMk/>
          <pc:sldMk cId="1027320701" sldId="260"/>
        </pc:sldMkLst>
        <pc:spChg chg="mod">
          <ac:chgData name="Minna Repola" userId="S::minrepo@poke.fi::65df7048-c706-42a1-b9bd-91239bdeca96" providerId="AD" clId="Web-{A3BEF5D7-FC2E-8964-3EFC-EED9ABC619AF}" dt="2023-03-20T09:25:55.312" v="36"/>
          <ac:spMkLst>
            <pc:docMk/>
            <pc:sldMk cId="1027320701" sldId="260"/>
            <ac:spMk id="2" creationId="{C5DB776B-F339-47FB-B633-8D38EF5661CF}"/>
          </ac:spMkLst>
        </pc:spChg>
        <pc:spChg chg="mod">
          <ac:chgData name="Minna Repola" userId="S::minrepo@poke.fi::65df7048-c706-42a1-b9bd-91239bdeca96" providerId="AD" clId="Web-{A3BEF5D7-FC2E-8964-3EFC-EED9ABC619AF}" dt="2023-03-20T09:25:55.312" v="36"/>
          <ac:spMkLst>
            <pc:docMk/>
            <pc:sldMk cId="1027320701" sldId="260"/>
            <ac:spMk id="3" creationId="{83B5BDED-F21C-4240-B2DC-8F36C434DBC8}"/>
          </ac:spMkLst>
        </pc:spChg>
        <pc:spChg chg="add">
          <ac:chgData name="Minna Repola" userId="S::minrepo@poke.fi::65df7048-c706-42a1-b9bd-91239bdeca96" providerId="AD" clId="Web-{A3BEF5D7-FC2E-8964-3EFC-EED9ABC619AF}" dt="2023-03-20T09:25:20.467" v="32"/>
          <ac:spMkLst>
            <pc:docMk/>
            <pc:sldMk cId="1027320701" sldId="260"/>
            <ac:spMk id="9" creationId="{B72DE4C0-EE12-4CAC-98CF-A89349319A3F}"/>
          </ac:spMkLst>
        </pc:spChg>
        <pc:spChg chg="add">
          <ac:chgData name="Minna Repola" userId="S::minrepo@poke.fi::65df7048-c706-42a1-b9bd-91239bdeca96" providerId="AD" clId="Web-{A3BEF5D7-FC2E-8964-3EFC-EED9ABC619AF}" dt="2023-03-20T09:25:20.467" v="32"/>
          <ac:spMkLst>
            <pc:docMk/>
            <pc:sldMk cId="1027320701" sldId="260"/>
            <ac:spMk id="11" creationId="{029CF03F-5E6E-4B23-89A5-81548BA4C635}"/>
          </ac:spMkLst>
        </pc:spChg>
        <pc:spChg chg="add">
          <ac:chgData name="Minna Repola" userId="S::minrepo@poke.fi::65df7048-c706-42a1-b9bd-91239bdeca96" providerId="AD" clId="Web-{A3BEF5D7-FC2E-8964-3EFC-EED9ABC619AF}" dt="2023-03-20T09:25:20.467" v="32"/>
          <ac:spMkLst>
            <pc:docMk/>
            <pc:sldMk cId="1027320701" sldId="260"/>
            <ac:spMk id="13" creationId="{3FCFB1DE-0B7E-48CC-BA90-B2AB0889F9D6}"/>
          </ac:spMkLst>
        </pc:spChg>
        <pc:spChg chg="add del">
          <ac:chgData name="Minna Repola" userId="S::minrepo@poke.fi::65df7048-c706-42a1-b9bd-91239bdeca96" providerId="AD" clId="Web-{A3BEF5D7-FC2E-8964-3EFC-EED9ABC619AF}" dt="2023-03-20T09:25:55.281" v="35"/>
          <ac:spMkLst>
            <pc:docMk/>
            <pc:sldMk cId="1027320701" sldId="260"/>
            <ac:spMk id="15" creationId="{2C61293E-6EBE-43EF-A52C-9BEBFD7679D4}"/>
          </ac:spMkLst>
        </pc:spChg>
        <pc:spChg chg="add del">
          <ac:chgData name="Minna Repola" userId="S::minrepo@poke.fi::65df7048-c706-42a1-b9bd-91239bdeca96" providerId="AD" clId="Web-{A3BEF5D7-FC2E-8964-3EFC-EED9ABC619AF}" dt="2023-03-20T09:25:55.281" v="35"/>
          <ac:spMkLst>
            <pc:docMk/>
            <pc:sldMk cId="1027320701" sldId="260"/>
            <ac:spMk id="16" creationId="{3FCFB1DE-0B7E-48CC-BA90-B2AB0889F9D6}"/>
          </ac:spMkLst>
        </pc:spChg>
        <pc:spChg chg="add">
          <ac:chgData name="Minna Repola" userId="S::minrepo@poke.fi::65df7048-c706-42a1-b9bd-91239bdeca96" providerId="AD" clId="Web-{A3BEF5D7-FC2E-8964-3EFC-EED9ABC619AF}" dt="2023-03-20T09:25:55.312" v="36"/>
          <ac:spMkLst>
            <pc:docMk/>
            <pc:sldMk cId="1027320701" sldId="260"/>
            <ac:spMk id="19" creationId="{B72DE4C0-EE12-4CAC-98CF-A89349319A3F}"/>
          </ac:spMkLst>
        </pc:spChg>
        <pc:spChg chg="add">
          <ac:chgData name="Minna Repola" userId="S::minrepo@poke.fi::65df7048-c706-42a1-b9bd-91239bdeca96" providerId="AD" clId="Web-{A3BEF5D7-FC2E-8964-3EFC-EED9ABC619AF}" dt="2023-03-20T09:25:55.312" v="36"/>
          <ac:spMkLst>
            <pc:docMk/>
            <pc:sldMk cId="1027320701" sldId="260"/>
            <ac:spMk id="20" creationId="{029CF03F-5E6E-4B23-89A5-81548BA4C635}"/>
          </ac:spMkLst>
        </pc:spChg>
        <pc:spChg chg="add">
          <ac:chgData name="Minna Repola" userId="S::minrepo@poke.fi::65df7048-c706-42a1-b9bd-91239bdeca96" providerId="AD" clId="Web-{A3BEF5D7-FC2E-8964-3EFC-EED9ABC619AF}" dt="2023-03-20T09:25:55.312" v="36"/>
          <ac:spMkLst>
            <pc:docMk/>
            <pc:sldMk cId="1027320701" sldId="260"/>
            <ac:spMk id="21" creationId="{3FCFB1DE-0B7E-48CC-BA90-B2AB0889F9D6}"/>
          </ac:spMkLst>
        </pc:spChg>
        <pc:picChg chg="add">
          <ac:chgData name="Minna Repola" userId="S::minrepo@poke.fi::65df7048-c706-42a1-b9bd-91239bdeca96" providerId="AD" clId="Web-{A3BEF5D7-FC2E-8964-3EFC-EED9ABC619AF}" dt="2023-03-20T09:25:20.467" v="32"/>
          <ac:picMkLst>
            <pc:docMk/>
            <pc:sldMk cId="1027320701" sldId="260"/>
            <ac:picMk id="5" creationId="{BCAEAB1D-9CAC-9526-0D05-4FE1E4E65A44}"/>
          </ac:picMkLst>
        </pc:picChg>
        <pc:picChg chg="add del">
          <ac:chgData name="Minna Repola" userId="S::minrepo@poke.fi::65df7048-c706-42a1-b9bd-91239bdeca96" providerId="AD" clId="Web-{A3BEF5D7-FC2E-8964-3EFC-EED9ABC619AF}" dt="2023-03-20T09:25:55.281" v="35"/>
          <ac:picMkLst>
            <pc:docMk/>
            <pc:sldMk cId="1027320701" sldId="260"/>
            <ac:picMk id="17" creationId="{3F80814A-2586-F7E7-91E9-764C9D8AF1F4}"/>
          </ac:picMkLst>
        </pc:picChg>
        <pc:picChg chg="add">
          <ac:chgData name="Minna Repola" userId="S::minrepo@poke.fi::65df7048-c706-42a1-b9bd-91239bdeca96" providerId="AD" clId="Web-{A3BEF5D7-FC2E-8964-3EFC-EED9ABC619AF}" dt="2023-03-20T09:25:55.312" v="36"/>
          <ac:picMkLst>
            <pc:docMk/>
            <pc:sldMk cId="1027320701" sldId="260"/>
            <ac:picMk id="22" creationId="{BCAEAB1D-9CAC-9526-0D05-4FE1E4E65A44}"/>
          </ac:picMkLst>
        </pc:picChg>
      </pc:sldChg>
      <pc:sldChg chg="addSp delSp modSp mod setBg setClrOvrMap">
        <pc:chgData name="Minna Repola" userId="S::minrepo@poke.fi::65df7048-c706-42a1-b9bd-91239bdeca96" providerId="AD" clId="Web-{A3BEF5D7-FC2E-8964-3EFC-EED9ABC619AF}" dt="2023-03-20T09:27:44.611" v="47" actId="20577"/>
        <pc:sldMkLst>
          <pc:docMk/>
          <pc:sldMk cId="2480563577" sldId="261"/>
        </pc:sldMkLst>
        <pc:spChg chg="mod">
          <ac:chgData name="Minna Repola" userId="S::minrepo@poke.fi::65df7048-c706-42a1-b9bd-91239bdeca96" providerId="AD" clId="Web-{A3BEF5D7-FC2E-8964-3EFC-EED9ABC619AF}" dt="2023-03-20T09:27:26.220" v="45"/>
          <ac:spMkLst>
            <pc:docMk/>
            <pc:sldMk cId="2480563577" sldId="261"/>
            <ac:spMk id="2" creationId="{8FDF0244-EAE1-45B4-B940-47DF4BF36794}"/>
          </ac:spMkLst>
        </pc:spChg>
        <pc:spChg chg="add del mod">
          <ac:chgData name="Minna Repola" userId="S::minrepo@poke.fi::65df7048-c706-42a1-b9bd-91239bdeca96" providerId="AD" clId="Web-{A3BEF5D7-FC2E-8964-3EFC-EED9ABC619AF}" dt="2023-03-20T09:26:27.953" v="41"/>
          <ac:spMkLst>
            <pc:docMk/>
            <pc:sldMk cId="2480563577" sldId="261"/>
            <ac:spMk id="3" creationId="{05924C97-80DC-4D9C-AC4E-603C55988C51}"/>
          </ac:spMkLst>
        </pc:spChg>
        <pc:spChg chg="add del">
          <ac:chgData name="Minna Repola" userId="S::minrepo@poke.fi::65df7048-c706-42a1-b9bd-91239bdeca96" providerId="AD" clId="Web-{A3BEF5D7-FC2E-8964-3EFC-EED9ABC619AF}" dt="2023-03-20T09:26:21.797" v="38"/>
          <ac:spMkLst>
            <pc:docMk/>
            <pc:sldMk cId="2480563577" sldId="261"/>
            <ac:spMk id="9" creationId="{B72DE4C0-EE12-4CAC-98CF-A89349319A3F}"/>
          </ac:spMkLst>
        </pc:spChg>
        <pc:spChg chg="add del">
          <ac:chgData name="Minna Repola" userId="S::minrepo@poke.fi::65df7048-c706-42a1-b9bd-91239bdeca96" providerId="AD" clId="Web-{A3BEF5D7-FC2E-8964-3EFC-EED9ABC619AF}" dt="2023-03-20T09:26:21.797" v="38"/>
          <ac:spMkLst>
            <pc:docMk/>
            <pc:sldMk cId="2480563577" sldId="261"/>
            <ac:spMk id="11" creationId="{029CF03F-5E6E-4B23-89A5-81548BA4C635}"/>
          </ac:spMkLst>
        </pc:spChg>
        <pc:spChg chg="add del">
          <ac:chgData name="Minna Repola" userId="S::minrepo@poke.fi::65df7048-c706-42a1-b9bd-91239bdeca96" providerId="AD" clId="Web-{A3BEF5D7-FC2E-8964-3EFC-EED9ABC619AF}" dt="2023-03-20T09:26:21.797" v="38"/>
          <ac:spMkLst>
            <pc:docMk/>
            <pc:sldMk cId="2480563577" sldId="261"/>
            <ac:spMk id="13" creationId="{3FCFB1DE-0B7E-48CC-BA90-B2AB0889F9D6}"/>
          </ac:spMkLst>
        </pc:spChg>
        <pc:spChg chg="add del">
          <ac:chgData name="Minna Repola" userId="S::minrepo@poke.fi::65df7048-c706-42a1-b9bd-91239bdeca96" providerId="AD" clId="Web-{A3BEF5D7-FC2E-8964-3EFC-EED9ABC619AF}" dt="2023-03-20T09:26:27.922" v="40"/>
          <ac:spMkLst>
            <pc:docMk/>
            <pc:sldMk cId="2480563577" sldId="261"/>
            <ac:spMk id="15" creationId="{247B6BBF-09F2-4A29-AE4E-3771E2924817}"/>
          </ac:spMkLst>
        </pc:spChg>
        <pc:spChg chg="add del">
          <ac:chgData name="Minna Repola" userId="S::minrepo@poke.fi::65df7048-c706-42a1-b9bd-91239bdeca96" providerId="AD" clId="Web-{A3BEF5D7-FC2E-8964-3EFC-EED9ABC619AF}" dt="2023-03-20T09:26:27.922" v="40"/>
          <ac:spMkLst>
            <pc:docMk/>
            <pc:sldMk cId="2480563577" sldId="261"/>
            <ac:spMk id="16" creationId="{535742DD-1B16-4E9D-B715-0D74B4574A68}"/>
          </ac:spMkLst>
        </pc:spChg>
        <pc:spChg chg="add del">
          <ac:chgData name="Minna Repola" userId="S::minrepo@poke.fi::65df7048-c706-42a1-b9bd-91239bdeca96" providerId="AD" clId="Web-{A3BEF5D7-FC2E-8964-3EFC-EED9ABC619AF}" dt="2023-03-20T09:27:26.220" v="45"/>
          <ac:spMkLst>
            <pc:docMk/>
            <pc:sldMk cId="2480563577" sldId="261"/>
            <ac:spMk id="19" creationId="{2C61293E-6EBE-43EF-A52C-9BEBFD7679D4}"/>
          </ac:spMkLst>
        </pc:spChg>
        <pc:spChg chg="add del">
          <ac:chgData name="Minna Repola" userId="S::minrepo@poke.fi::65df7048-c706-42a1-b9bd-91239bdeca96" providerId="AD" clId="Web-{A3BEF5D7-FC2E-8964-3EFC-EED9ABC619AF}" dt="2023-03-20T09:27:26.220" v="45"/>
          <ac:spMkLst>
            <pc:docMk/>
            <pc:sldMk cId="2480563577" sldId="261"/>
            <ac:spMk id="20" creationId="{3FCFB1DE-0B7E-48CC-BA90-B2AB0889F9D6}"/>
          </ac:spMkLst>
        </pc:spChg>
        <pc:spChg chg="add mod ord">
          <ac:chgData name="Minna Repola" userId="S::minrepo@poke.fi::65df7048-c706-42a1-b9bd-91239bdeca96" providerId="AD" clId="Web-{A3BEF5D7-FC2E-8964-3EFC-EED9ABC619AF}" dt="2023-03-20T09:27:44.611" v="47" actId="20577"/>
          <ac:spMkLst>
            <pc:docMk/>
            <pc:sldMk cId="2480563577" sldId="261"/>
            <ac:spMk id="21" creationId="{05924C97-80DC-4D9C-AC4E-603C55988C51}"/>
          </ac:spMkLst>
        </pc:spChg>
        <pc:spChg chg="add">
          <ac:chgData name="Minna Repola" userId="S::minrepo@poke.fi::65df7048-c706-42a1-b9bd-91239bdeca96" providerId="AD" clId="Web-{A3BEF5D7-FC2E-8964-3EFC-EED9ABC619AF}" dt="2023-03-20T09:27:26.220" v="45"/>
          <ac:spMkLst>
            <pc:docMk/>
            <pc:sldMk cId="2480563577" sldId="261"/>
            <ac:spMk id="29" creationId="{A6D37EE4-EA1B-46EE-A54B-5233C63C9695}"/>
          </ac:spMkLst>
        </pc:spChg>
        <pc:spChg chg="add">
          <ac:chgData name="Minna Repola" userId="S::minrepo@poke.fi::65df7048-c706-42a1-b9bd-91239bdeca96" providerId="AD" clId="Web-{A3BEF5D7-FC2E-8964-3EFC-EED9ABC619AF}" dt="2023-03-20T09:27:26.220" v="45"/>
          <ac:spMkLst>
            <pc:docMk/>
            <pc:sldMk cId="2480563577" sldId="261"/>
            <ac:spMk id="31" creationId="{3EB27620-B0B1-4232-A055-99D3476060CF}"/>
          </ac:spMkLst>
        </pc:spChg>
        <pc:graphicFrameChg chg="add del">
          <ac:chgData name="Minna Repola" userId="S::minrepo@poke.fi::65df7048-c706-42a1-b9bd-91239bdeca96" providerId="AD" clId="Web-{A3BEF5D7-FC2E-8964-3EFC-EED9ABC619AF}" dt="2023-03-20T09:26:27.922" v="40"/>
          <ac:graphicFrameMkLst>
            <pc:docMk/>
            <pc:sldMk cId="2480563577" sldId="261"/>
            <ac:graphicFrameMk id="17" creationId="{228A9045-42F1-8016-E5C3-C5C6C6723D04}"/>
          </ac:graphicFrameMkLst>
        </pc:graphicFrameChg>
        <pc:picChg chg="add del">
          <ac:chgData name="Minna Repola" userId="S::minrepo@poke.fi::65df7048-c706-42a1-b9bd-91239bdeca96" providerId="AD" clId="Web-{A3BEF5D7-FC2E-8964-3EFC-EED9ABC619AF}" dt="2023-03-20T09:26:21.797" v="38"/>
          <ac:picMkLst>
            <pc:docMk/>
            <pc:sldMk cId="2480563577" sldId="261"/>
            <ac:picMk id="5" creationId="{18EDDAB8-F5DB-9EF6-0BA0-13B8694D903D}"/>
          </ac:picMkLst>
        </pc:picChg>
        <pc:picChg chg="add del mod">
          <ac:chgData name="Minna Repola" userId="S::minrepo@poke.fi::65df7048-c706-42a1-b9bd-91239bdeca96" providerId="AD" clId="Web-{A3BEF5D7-FC2E-8964-3EFC-EED9ABC619AF}" dt="2023-03-20T09:26:41.703" v="43"/>
          <ac:picMkLst>
            <pc:docMk/>
            <pc:sldMk cId="2480563577" sldId="261"/>
            <ac:picMk id="22" creationId="{788CDCF3-826E-5476-DB7D-90499222A6E9}"/>
          </ac:picMkLst>
        </pc:picChg>
        <pc:picChg chg="add mod">
          <ac:chgData name="Minna Repola" userId="S::minrepo@poke.fi::65df7048-c706-42a1-b9bd-91239bdeca96" providerId="AD" clId="Web-{A3BEF5D7-FC2E-8964-3EFC-EED9ABC619AF}" dt="2023-03-20T09:27:26.220" v="45"/>
          <ac:picMkLst>
            <pc:docMk/>
            <pc:sldMk cId="2480563577" sldId="261"/>
            <ac:picMk id="24" creationId="{0C942C5E-509C-0212-F6E1-7AF808E2F054}"/>
          </ac:picMkLst>
        </pc:picChg>
      </pc:sldChg>
      <pc:sldChg chg="addSp delSp modSp mod setBg">
        <pc:chgData name="Minna Repola" userId="S::minrepo@poke.fi::65df7048-c706-42a1-b9bd-91239bdeca96" providerId="AD" clId="Web-{A3BEF5D7-FC2E-8964-3EFC-EED9ABC619AF}" dt="2023-03-20T09:23:12.949" v="18"/>
        <pc:sldMkLst>
          <pc:docMk/>
          <pc:sldMk cId="1555703658" sldId="272"/>
        </pc:sldMkLst>
        <pc:spChg chg="mod">
          <ac:chgData name="Minna Repola" userId="S::minrepo@poke.fi::65df7048-c706-42a1-b9bd-91239bdeca96" providerId="AD" clId="Web-{A3BEF5D7-FC2E-8964-3EFC-EED9ABC619AF}" dt="2023-03-20T09:23:12.949" v="18"/>
          <ac:spMkLst>
            <pc:docMk/>
            <pc:sldMk cId="1555703658" sldId="272"/>
            <ac:spMk id="2" creationId="{2E303A4C-7F48-4C9C-9078-087ECE17682F}"/>
          </ac:spMkLst>
        </pc:spChg>
        <pc:spChg chg="mod ord">
          <ac:chgData name="Minna Repola" userId="S::minrepo@poke.fi::65df7048-c706-42a1-b9bd-91239bdeca96" providerId="AD" clId="Web-{A3BEF5D7-FC2E-8964-3EFC-EED9ABC619AF}" dt="2023-03-20T09:23:12.949" v="18"/>
          <ac:spMkLst>
            <pc:docMk/>
            <pc:sldMk cId="1555703658" sldId="272"/>
            <ac:spMk id="3" creationId="{9DD65048-2D04-4AFD-91B6-1708B3E043C2}"/>
          </ac:spMkLst>
        </pc:spChg>
        <pc:spChg chg="add del">
          <ac:chgData name="Minna Repola" userId="S::minrepo@poke.fi::65df7048-c706-42a1-b9bd-91239bdeca96" providerId="AD" clId="Web-{A3BEF5D7-FC2E-8964-3EFC-EED9ABC619AF}" dt="2023-03-20T09:22:39.230" v="9"/>
          <ac:spMkLst>
            <pc:docMk/>
            <pc:sldMk cId="1555703658" sldId="272"/>
            <ac:spMk id="9" creationId="{2C61293E-6EBE-43EF-A52C-9BEBFD7679D4}"/>
          </ac:spMkLst>
        </pc:spChg>
        <pc:spChg chg="add del">
          <ac:chgData name="Minna Repola" userId="S::minrepo@poke.fi::65df7048-c706-42a1-b9bd-91239bdeca96" providerId="AD" clId="Web-{A3BEF5D7-FC2E-8964-3EFC-EED9ABC619AF}" dt="2023-03-20T09:22:39.230" v="9"/>
          <ac:spMkLst>
            <pc:docMk/>
            <pc:sldMk cId="1555703658" sldId="272"/>
            <ac:spMk id="11" creationId="{3FCFB1DE-0B7E-48CC-BA90-B2AB0889F9D6}"/>
          </ac:spMkLst>
        </pc:spChg>
        <pc:spChg chg="add del">
          <ac:chgData name="Minna Repola" userId="S::minrepo@poke.fi::65df7048-c706-42a1-b9bd-91239bdeca96" providerId="AD" clId="Web-{A3BEF5D7-FC2E-8964-3EFC-EED9ABC619AF}" dt="2023-03-20T09:23:12.949" v="18"/>
          <ac:spMkLst>
            <pc:docMk/>
            <pc:sldMk cId="1555703658" sldId="272"/>
            <ac:spMk id="16" creationId="{EAE48C4B-3A90-42C3-BA00-6092B477179E}"/>
          </ac:spMkLst>
        </pc:spChg>
        <pc:spChg chg="add del">
          <ac:chgData name="Minna Repola" userId="S::minrepo@poke.fi::65df7048-c706-42a1-b9bd-91239bdeca96" providerId="AD" clId="Web-{A3BEF5D7-FC2E-8964-3EFC-EED9ABC619AF}" dt="2023-03-20T09:23:12.949" v="18"/>
          <ac:spMkLst>
            <pc:docMk/>
            <pc:sldMk cId="1555703658" sldId="272"/>
            <ac:spMk id="18" creationId="{3FCFB1DE-0B7E-48CC-BA90-B2AB0889F9D6}"/>
          </ac:spMkLst>
        </pc:spChg>
        <pc:spChg chg="add del">
          <ac:chgData name="Minna Repola" userId="S::minrepo@poke.fi::65df7048-c706-42a1-b9bd-91239bdeca96" providerId="AD" clId="Web-{A3BEF5D7-FC2E-8964-3EFC-EED9ABC619AF}" dt="2023-03-20T09:22:54.839" v="13"/>
          <ac:spMkLst>
            <pc:docMk/>
            <pc:sldMk cId="1555703658" sldId="272"/>
            <ac:spMk id="23" creationId="{2C61293E-6EBE-43EF-A52C-9BEBFD7679D4}"/>
          </ac:spMkLst>
        </pc:spChg>
        <pc:spChg chg="add del">
          <ac:chgData name="Minna Repola" userId="S::minrepo@poke.fi::65df7048-c706-42a1-b9bd-91239bdeca96" providerId="AD" clId="Web-{A3BEF5D7-FC2E-8964-3EFC-EED9ABC619AF}" dt="2023-03-20T09:22:54.839" v="13"/>
          <ac:spMkLst>
            <pc:docMk/>
            <pc:sldMk cId="1555703658" sldId="272"/>
            <ac:spMk id="25" creationId="{3FCFB1DE-0B7E-48CC-BA90-B2AB0889F9D6}"/>
          </ac:spMkLst>
        </pc:spChg>
        <pc:spChg chg="add del">
          <ac:chgData name="Minna Repola" userId="S::minrepo@poke.fi::65df7048-c706-42a1-b9bd-91239bdeca96" providerId="AD" clId="Web-{A3BEF5D7-FC2E-8964-3EFC-EED9ABC619AF}" dt="2023-03-20T09:23:09.340" v="15"/>
          <ac:spMkLst>
            <pc:docMk/>
            <pc:sldMk cId="1555703658" sldId="272"/>
            <ac:spMk id="27" creationId="{F13C74B1-5B17-4795-BED0-7140497B445A}"/>
          </ac:spMkLst>
        </pc:spChg>
        <pc:spChg chg="add del">
          <ac:chgData name="Minna Repola" userId="S::minrepo@poke.fi::65df7048-c706-42a1-b9bd-91239bdeca96" providerId="AD" clId="Web-{A3BEF5D7-FC2E-8964-3EFC-EED9ABC619AF}" dt="2023-03-20T09:23:09.340" v="15"/>
          <ac:spMkLst>
            <pc:docMk/>
            <pc:sldMk cId="1555703658" sldId="272"/>
            <ac:spMk id="28" creationId="{3FCFB1DE-0B7E-48CC-BA90-B2AB0889F9D6}"/>
          </ac:spMkLst>
        </pc:spChg>
        <pc:spChg chg="add del">
          <ac:chgData name="Minna Repola" userId="S::minrepo@poke.fi::65df7048-c706-42a1-b9bd-91239bdeca96" providerId="AD" clId="Web-{A3BEF5D7-FC2E-8964-3EFC-EED9ABC619AF}" dt="2023-03-20T09:23:12.949" v="17"/>
          <ac:spMkLst>
            <pc:docMk/>
            <pc:sldMk cId="1555703658" sldId="272"/>
            <ac:spMk id="30" creationId="{45D37F4E-DDB4-456B-97E0-9937730A039F}"/>
          </ac:spMkLst>
        </pc:spChg>
        <pc:spChg chg="add del">
          <ac:chgData name="Minna Repola" userId="S::minrepo@poke.fi::65df7048-c706-42a1-b9bd-91239bdeca96" providerId="AD" clId="Web-{A3BEF5D7-FC2E-8964-3EFC-EED9ABC619AF}" dt="2023-03-20T09:23:12.949" v="17"/>
          <ac:spMkLst>
            <pc:docMk/>
            <pc:sldMk cId="1555703658" sldId="272"/>
            <ac:spMk id="31" creationId="{3CE8AF5E-D374-4CF1-90CC-35CF73B81C3E}"/>
          </ac:spMkLst>
        </pc:spChg>
        <pc:spChg chg="add">
          <ac:chgData name="Minna Repola" userId="S::minrepo@poke.fi::65df7048-c706-42a1-b9bd-91239bdeca96" providerId="AD" clId="Web-{A3BEF5D7-FC2E-8964-3EFC-EED9ABC619AF}" dt="2023-03-20T09:23:12.949" v="18"/>
          <ac:spMkLst>
            <pc:docMk/>
            <pc:sldMk cId="1555703658" sldId="272"/>
            <ac:spMk id="33" creationId="{F13C74B1-5B17-4795-BED0-7140497B445A}"/>
          </ac:spMkLst>
        </pc:spChg>
        <pc:spChg chg="add">
          <ac:chgData name="Minna Repola" userId="S::minrepo@poke.fi::65df7048-c706-42a1-b9bd-91239bdeca96" providerId="AD" clId="Web-{A3BEF5D7-FC2E-8964-3EFC-EED9ABC619AF}" dt="2023-03-20T09:23:12.949" v="18"/>
          <ac:spMkLst>
            <pc:docMk/>
            <pc:sldMk cId="1555703658" sldId="272"/>
            <ac:spMk id="34" creationId="{3FCFB1DE-0B7E-48CC-BA90-B2AB0889F9D6}"/>
          </ac:spMkLst>
        </pc:spChg>
        <pc:picChg chg="add mod ord">
          <ac:chgData name="Minna Repola" userId="S::minrepo@poke.fi::65df7048-c706-42a1-b9bd-91239bdeca96" providerId="AD" clId="Web-{A3BEF5D7-FC2E-8964-3EFC-EED9ABC619AF}" dt="2023-03-20T09:23:12.949" v="18"/>
          <ac:picMkLst>
            <pc:docMk/>
            <pc:sldMk cId="1555703658" sldId="272"/>
            <ac:picMk id="4" creationId="{6A2FF90B-7EA8-47CE-19BB-81B601068317}"/>
          </ac:picMkLst>
        </pc:picChg>
        <pc:picChg chg="add del mod ord">
          <ac:chgData name="Minna Repola" userId="S::minrepo@poke.fi::65df7048-c706-42a1-b9bd-91239bdeca96" providerId="AD" clId="Web-{A3BEF5D7-FC2E-8964-3EFC-EED9ABC619AF}" dt="2023-03-20T09:22:47.683" v="11"/>
          <ac:picMkLst>
            <pc:docMk/>
            <pc:sldMk cId="1555703658" sldId="272"/>
            <ac:picMk id="5" creationId="{35729CB3-B754-4A92-FE8A-408327DC03D0}"/>
          </ac:picMkLst>
        </pc:picChg>
      </pc:sldChg>
      <pc:sldChg chg="addSp delSp modSp mod setBg">
        <pc:chgData name="Minna Repola" userId="S::minrepo@poke.fi::65df7048-c706-42a1-b9bd-91239bdeca96" providerId="AD" clId="Web-{A3BEF5D7-FC2E-8964-3EFC-EED9ABC619AF}" dt="2023-03-20T09:23:56.216" v="25"/>
        <pc:sldMkLst>
          <pc:docMk/>
          <pc:sldMk cId="2764542333" sldId="273"/>
        </pc:sldMkLst>
        <pc:spChg chg="mod">
          <ac:chgData name="Minna Repola" userId="S::minrepo@poke.fi::65df7048-c706-42a1-b9bd-91239bdeca96" providerId="AD" clId="Web-{A3BEF5D7-FC2E-8964-3EFC-EED9ABC619AF}" dt="2023-03-20T09:23:56.216" v="25"/>
          <ac:spMkLst>
            <pc:docMk/>
            <pc:sldMk cId="2764542333" sldId="273"/>
            <ac:spMk id="2" creationId="{CA65E6E1-D7FC-4263-AE1D-76507A262A2F}"/>
          </ac:spMkLst>
        </pc:spChg>
        <pc:spChg chg="mod">
          <ac:chgData name="Minna Repola" userId="S::minrepo@poke.fi::65df7048-c706-42a1-b9bd-91239bdeca96" providerId="AD" clId="Web-{A3BEF5D7-FC2E-8964-3EFC-EED9ABC619AF}" dt="2023-03-20T09:23:56.216" v="25"/>
          <ac:spMkLst>
            <pc:docMk/>
            <pc:sldMk cId="2764542333" sldId="273"/>
            <ac:spMk id="3" creationId="{42B5CF62-8C27-44C6-81F5-C51615487153}"/>
          </ac:spMkLst>
        </pc:spChg>
        <pc:spChg chg="add del">
          <ac:chgData name="Minna Repola" userId="S::minrepo@poke.fi::65df7048-c706-42a1-b9bd-91239bdeca96" providerId="AD" clId="Web-{A3BEF5D7-FC2E-8964-3EFC-EED9ABC619AF}" dt="2023-03-20T09:23:34.043" v="20"/>
          <ac:spMkLst>
            <pc:docMk/>
            <pc:sldMk cId="2764542333" sldId="273"/>
            <ac:spMk id="8" creationId="{C05CBC3C-2E5A-4839-8B9B-2E5A6ADF0F58}"/>
          </ac:spMkLst>
        </pc:spChg>
        <pc:spChg chg="add del">
          <ac:chgData name="Minna Repola" userId="S::minrepo@poke.fi::65df7048-c706-42a1-b9bd-91239bdeca96" providerId="AD" clId="Web-{A3BEF5D7-FC2E-8964-3EFC-EED9ABC619AF}" dt="2023-03-20T09:23:34.043" v="20"/>
          <ac:spMkLst>
            <pc:docMk/>
            <pc:sldMk cId="2764542333" sldId="273"/>
            <ac:spMk id="10" creationId="{827FF362-FC97-4BF5-949B-D4ADFA26E457}"/>
          </ac:spMkLst>
        </pc:spChg>
        <pc:spChg chg="add del">
          <ac:chgData name="Minna Repola" userId="S::minrepo@poke.fi::65df7048-c706-42a1-b9bd-91239bdeca96" providerId="AD" clId="Web-{A3BEF5D7-FC2E-8964-3EFC-EED9ABC619AF}" dt="2023-03-20T09:23:46.809" v="22"/>
          <ac:spMkLst>
            <pc:docMk/>
            <pc:sldMk cId="2764542333" sldId="273"/>
            <ac:spMk id="12" creationId="{777A147A-9ED8-46B4-8660-1B3C2AA880B5}"/>
          </ac:spMkLst>
        </pc:spChg>
        <pc:spChg chg="add del">
          <ac:chgData name="Minna Repola" userId="S::minrepo@poke.fi::65df7048-c706-42a1-b9bd-91239bdeca96" providerId="AD" clId="Web-{A3BEF5D7-FC2E-8964-3EFC-EED9ABC619AF}" dt="2023-03-20T09:23:46.809" v="22"/>
          <ac:spMkLst>
            <pc:docMk/>
            <pc:sldMk cId="2764542333" sldId="273"/>
            <ac:spMk id="13" creationId="{5D6C15A0-C087-4593-8414-2B4EC1CDC3DE}"/>
          </ac:spMkLst>
        </pc:spChg>
        <pc:spChg chg="add del">
          <ac:chgData name="Minna Repola" userId="S::minrepo@poke.fi::65df7048-c706-42a1-b9bd-91239bdeca96" providerId="AD" clId="Web-{A3BEF5D7-FC2E-8964-3EFC-EED9ABC619AF}" dt="2023-03-20T09:23:56.200" v="24"/>
          <ac:spMkLst>
            <pc:docMk/>
            <pc:sldMk cId="2764542333" sldId="273"/>
            <ac:spMk id="15" creationId="{3946F6A7-0B48-49A7-8E23-3C1F0993999F}"/>
          </ac:spMkLst>
        </pc:spChg>
        <pc:spChg chg="add del">
          <ac:chgData name="Minna Repola" userId="S::minrepo@poke.fi::65df7048-c706-42a1-b9bd-91239bdeca96" providerId="AD" clId="Web-{A3BEF5D7-FC2E-8964-3EFC-EED9ABC619AF}" dt="2023-03-20T09:23:56.200" v="24"/>
          <ac:spMkLst>
            <pc:docMk/>
            <pc:sldMk cId="2764542333" sldId="273"/>
            <ac:spMk id="16" creationId="{F53AD421-C5C8-4C52-9DD0-6A594F21A5DB}"/>
          </ac:spMkLst>
        </pc:spChg>
        <pc:spChg chg="add del">
          <ac:chgData name="Minna Repola" userId="S::minrepo@poke.fi::65df7048-c706-42a1-b9bd-91239bdeca96" providerId="AD" clId="Web-{A3BEF5D7-FC2E-8964-3EFC-EED9ABC619AF}" dt="2023-03-20T09:23:56.200" v="24"/>
          <ac:spMkLst>
            <pc:docMk/>
            <pc:sldMk cId="2764542333" sldId="273"/>
            <ac:spMk id="17" creationId="{6D7E5B0F-5185-440A-8222-321C1D118ABE}"/>
          </ac:spMkLst>
        </pc:spChg>
        <pc:spChg chg="add">
          <ac:chgData name="Minna Repola" userId="S::minrepo@poke.fi::65df7048-c706-42a1-b9bd-91239bdeca96" providerId="AD" clId="Web-{A3BEF5D7-FC2E-8964-3EFC-EED9ABC619AF}" dt="2023-03-20T09:23:56.216" v="25"/>
          <ac:spMkLst>
            <pc:docMk/>
            <pc:sldMk cId="2764542333" sldId="273"/>
            <ac:spMk id="19" creationId="{AC17DE74-01C9-4859-B65A-85CF999E8580}"/>
          </ac:spMkLst>
        </pc:spChg>
        <pc:spChg chg="add">
          <ac:chgData name="Minna Repola" userId="S::minrepo@poke.fi::65df7048-c706-42a1-b9bd-91239bdeca96" providerId="AD" clId="Web-{A3BEF5D7-FC2E-8964-3EFC-EED9ABC619AF}" dt="2023-03-20T09:23:56.216" v="25"/>
          <ac:spMkLst>
            <pc:docMk/>
            <pc:sldMk cId="2764542333" sldId="273"/>
            <ac:spMk id="20" creationId="{068C0432-0E90-4CC1-8CD3-D44A90DF07EF}"/>
          </ac:spMkLst>
        </pc:spChg>
      </pc:sldChg>
      <pc:sldChg chg="addSp modSp mod setBg">
        <pc:chgData name="Minna Repola" userId="S::minrepo@poke.fi::65df7048-c706-42a1-b9bd-91239bdeca96" providerId="AD" clId="Web-{A3BEF5D7-FC2E-8964-3EFC-EED9ABC619AF}" dt="2023-03-20T09:19:21.069" v="1"/>
        <pc:sldMkLst>
          <pc:docMk/>
          <pc:sldMk cId="920904764" sldId="278"/>
        </pc:sldMkLst>
        <pc:spChg chg="mod">
          <ac:chgData name="Minna Repola" userId="S::minrepo@poke.fi::65df7048-c706-42a1-b9bd-91239bdeca96" providerId="AD" clId="Web-{A3BEF5D7-FC2E-8964-3EFC-EED9ABC619AF}" dt="2023-03-20T09:19:21.069" v="1"/>
          <ac:spMkLst>
            <pc:docMk/>
            <pc:sldMk cId="920904764" sldId="278"/>
            <ac:spMk id="2" creationId="{6DEA2BD9-A481-C97E-48AB-8814A9B21381}"/>
          </ac:spMkLst>
        </pc:spChg>
        <pc:spChg chg="mod">
          <ac:chgData name="Minna Repola" userId="S::minrepo@poke.fi::65df7048-c706-42a1-b9bd-91239bdeca96" providerId="AD" clId="Web-{A3BEF5D7-FC2E-8964-3EFC-EED9ABC619AF}" dt="2023-03-20T09:19:21.069" v="1"/>
          <ac:spMkLst>
            <pc:docMk/>
            <pc:sldMk cId="920904764" sldId="278"/>
            <ac:spMk id="3" creationId="{72365697-0EB9-6241-13DC-6F6C5FF63CCA}"/>
          </ac:spMkLst>
        </pc:spChg>
        <pc:spChg chg="add">
          <ac:chgData name="Minna Repola" userId="S::minrepo@poke.fi::65df7048-c706-42a1-b9bd-91239bdeca96" providerId="AD" clId="Web-{A3BEF5D7-FC2E-8964-3EFC-EED9ABC619AF}" dt="2023-03-20T09:19:21.069" v="1"/>
          <ac:spMkLst>
            <pc:docMk/>
            <pc:sldMk cId="920904764" sldId="278"/>
            <ac:spMk id="9" creationId="{45D37F4E-DDB4-456B-97E0-9937730A039F}"/>
          </ac:spMkLst>
        </pc:spChg>
        <pc:spChg chg="add">
          <ac:chgData name="Minna Repola" userId="S::minrepo@poke.fi::65df7048-c706-42a1-b9bd-91239bdeca96" providerId="AD" clId="Web-{A3BEF5D7-FC2E-8964-3EFC-EED9ABC619AF}" dt="2023-03-20T09:19:21.069" v="1"/>
          <ac:spMkLst>
            <pc:docMk/>
            <pc:sldMk cId="920904764" sldId="278"/>
            <ac:spMk id="11" creationId="{3CE8AF5E-D374-4CF1-90CC-35CF73B81C3E}"/>
          </ac:spMkLst>
        </pc:spChg>
        <pc:picChg chg="add mod">
          <ac:chgData name="Minna Repola" userId="S::minrepo@poke.fi::65df7048-c706-42a1-b9bd-91239bdeca96" providerId="AD" clId="Web-{A3BEF5D7-FC2E-8964-3EFC-EED9ABC619AF}" dt="2023-03-20T09:19:21.069" v="1"/>
          <ac:picMkLst>
            <pc:docMk/>
            <pc:sldMk cId="920904764" sldId="278"/>
            <ac:picMk id="4" creationId="{D22DF052-BAB6-C6CA-0A19-43B3EF01EC9F}"/>
          </ac:picMkLst>
        </pc:picChg>
      </pc:sldChg>
    </pc:docChg>
  </pc:docChgLst>
  <pc:docChgLst>
    <pc:chgData name="Minna Repola" userId="S::minrepo@poke.fi::65df7048-c706-42a1-b9bd-91239bdeca96" providerId="AD" clId="Web-{B9FB905C-F2C8-DF42-FC56-052588DD7E54}"/>
    <pc:docChg chg="modSld">
      <pc:chgData name="Minna Repola" userId="S::minrepo@poke.fi::65df7048-c706-42a1-b9bd-91239bdeca96" providerId="AD" clId="Web-{B9FB905C-F2C8-DF42-FC56-052588DD7E54}" dt="2022-04-11T07:11:34.743" v="5" actId="20577"/>
      <pc:docMkLst>
        <pc:docMk/>
      </pc:docMkLst>
      <pc:sldChg chg="modSp">
        <pc:chgData name="Minna Repola" userId="S::minrepo@poke.fi::65df7048-c706-42a1-b9bd-91239bdeca96" providerId="AD" clId="Web-{B9FB905C-F2C8-DF42-FC56-052588DD7E54}" dt="2022-04-11T07:11:34.743" v="5" actId="20577"/>
        <pc:sldMkLst>
          <pc:docMk/>
          <pc:sldMk cId="2764542333" sldId="273"/>
        </pc:sldMkLst>
        <pc:spChg chg="mod">
          <ac:chgData name="Minna Repola" userId="S::minrepo@poke.fi::65df7048-c706-42a1-b9bd-91239bdeca96" providerId="AD" clId="Web-{B9FB905C-F2C8-DF42-FC56-052588DD7E54}" dt="2022-04-11T07:11:34.743" v="5" actId="20577"/>
          <ac:spMkLst>
            <pc:docMk/>
            <pc:sldMk cId="2764542333" sldId="273"/>
            <ac:spMk id="3" creationId="{42B5CF62-8C27-44C6-81F5-C51615487153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pMsE4eE_BQA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pMsE4eE_BQ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51761-A1E6-4516-BE4A-E38B0E468F7A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BC0D55B-5408-4C35-9AD6-596B9225738B}">
      <dgm:prSet/>
      <dgm:spPr/>
      <dgm:t>
        <a:bodyPr/>
        <a:lstStyle/>
        <a:p>
          <a:r>
            <a:rPr lang="fi-FI" b="1"/>
            <a:t>Koira on luonnostaan sekaravinnon syöjä, mutta eläinperäinen ravinto on valta-osassa</a:t>
          </a:r>
          <a:endParaRPr lang="en-US"/>
        </a:p>
      </dgm:t>
    </dgm:pt>
    <dgm:pt modelId="{E9372D2D-1587-4E79-9527-41AA1A2B21F8}" type="parTrans" cxnId="{5A2E1576-3A00-49AC-9D26-E01E54001185}">
      <dgm:prSet/>
      <dgm:spPr/>
      <dgm:t>
        <a:bodyPr/>
        <a:lstStyle/>
        <a:p>
          <a:endParaRPr lang="en-US"/>
        </a:p>
      </dgm:t>
    </dgm:pt>
    <dgm:pt modelId="{D6EDD058-8484-4636-B413-905558478ABF}" type="sibTrans" cxnId="{5A2E1576-3A00-49AC-9D26-E01E54001185}">
      <dgm:prSet/>
      <dgm:spPr/>
      <dgm:t>
        <a:bodyPr/>
        <a:lstStyle/>
        <a:p>
          <a:endParaRPr lang="en-US"/>
        </a:p>
      </dgm:t>
    </dgm:pt>
    <dgm:pt modelId="{DFE04F7C-97EC-4DD2-B67F-545F1F649D7F}">
      <dgm:prSet/>
      <dgm:spPr/>
      <dgm:t>
        <a:bodyPr/>
        <a:lstStyle/>
        <a:p>
          <a:r>
            <a:rPr lang="fi-FI" b="1"/>
            <a:t>Ruokamäärä on aina yksilökohtainen. Pääperiaate on että kylkiluiden tulisi aina tuntua kevyesti koskettamalla, ei näkyä.</a:t>
          </a:r>
          <a:endParaRPr lang="en-US"/>
        </a:p>
      </dgm:t>
    </dgm:pt>
    <dgm:pt modelId="{0DFEBD7A-D1DF-48FD-8F6C-BF708C2048FF}" type="parTrans" cxnId="{BF782AAE-FE6F-4B58-878C-4F34E519282D}">
      <dgm:prSet/>
      <dgm:spPr/>
      <dgm:t>
        <a:bodyPr/>
        <a:lstStyle/>
        <a:p>
          <a:endParaRPr lang="en-US"/>
        </a:p>
      </dgm:t>
    </dgm:pt>
    <dgm:pt modelId="{DDFEDC8C-813A-4AB5-B2FB-5F4F5B5708B4}" type="sibTrans" cxnId="{BF782AAE-FE6F-4B58-878C-4F34E519282D}">
      <dgm:prSet/>
      <dgm:spPr/>
      <dgm:t>
        <a:bodyPr/>
        <a:lstStyle/>
        <a:p>
          <a:endParaRPr lang="en-US"/>
        </a:p>
      </dgm:t>
    </dgm:pt>
    <dgm:pt modelId="{F8FF4350-BBE1-4426-9C3E-EAAA855A8A27}">
      <dgm:prSet/>
      <dgm:spPr/>
      <dgm:t>
        <a:bodyPr/>
        <a:lstStyle/>
        <a:p>
          <a:r>
            <a:rPr lang="fi-FI" b="1"/>
            <a:t>Ravinnon tulee sisältää proteiinia, hiilihydraatteja, rasvoja oikeassa suhteessa, sekä vitamiineja ja kivennäisaineita</a:t>
          </a:r>
          <a:endParaRPr lang="en-US"/>
        </a:p>
      </dgm:t>
    </dgm:pt>
    <dgm:pt modelId="{A216F03C-6F8F-4331-92D6-6FD7623C0793}" type="parTrans" cxnId="{D926570D-AADC-4D02-93BD-D876137C5EF2}">
      <dgm:prSet/>
      <dgm:spPr/>
      <dgm:t>
        <a:bodyPr/>
        <a:lstStyle/>
        <a:p>
          <a:endParaRPr lang="en-US"/>
        </a:p>
      </dgm:t>
    </dgm:pt>
    <dgm:pt modelId="{97E47FF3-E783-40C4-B598-34A2908FCAC3}" type="sibTrans" cxnId="{D926570D-AADC-4D02-93BD-D876137C5EF2}">
      <dgm:prSet/>
      <dgm:spPr/>
      <dgm:t>
        <a:bodyPr/>
        <a:lstStyle/>
        <a:p>
          <a:endParaRPr lang="en-US"/>
        </a:p>
      </dgm:t>
    </dgm:pt>
    <dgm:pt modelId="{3C34F73F-0E79-4A53-888C-2A9B088920A5}" type="pres">
      <dgm:prSet presAssocID="{78F51761-A1E6-4516-BE4A-E38B0E468F7A}" presName="linear" presStyleCnt="0">
        <dgm:presLayoutVars>
          <dgm:animLvl val="lvl"/>
          <dgm:resizeHandles val="exact"/>
        </dgm:presLayoutVars>
      </dgm:prSet>
      <dgm:spPr/>
    </dgm:pt>
    <dgm:pt modelId="{47FCE0FF-B9FB-49CE-BFE3-09F74B35B480}" type="pres">
      <dgm:prSet presAssocID="{3BC0D55B-5408-4C35-9AD6-596B9225738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71E3A2-F7B8-4A58-8532-E85BADD7DE73}" type="pres">
      <dgm:prSet presAssocID="{D6EDD058-8484-4636-B413-905558478ABF}" presName="spacer" presStyleCnt="0"/>
      <dgm:spPr/>
    </dgm:pt>
    <dgm:pt modelId="{33655977-A49A-40C4-AD29-066078085CFD}" type="pres">
      <dgm:prSet presAssocID="{DFE04F7C-97EC-4DD2-B67F-545F1F649D7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8697F3C-A950-4DD7-A5E9-8C2D19EEE2B0}" type="pres">
      <dgm:prSet presAssocID="{DDFEDC8C-813A-4AB5-B2FB-5F4F5B5708B4}" presName="spacer" presStyleCnt="0"/>
      <dgm:spPr/>
    </dgm:pt>
    <dgm:pt modelId="{9E5CE935-660C-49FC-A455-C72C15B50323}" type="pres">
      <dgm:prSet presAssocID="{F8FF4350-BBE1-4426-9C3E-EAAA855A8A2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926570D-AADC-4D02-93BD-D876137C5EF2}" srcId="{78F51761-A1E6-4516-BE4A-E38B0E468F7A}" destId="{F8FF4350-BBE1-4426-9C3E-EAAA855A8A27}" srcOrd="2" destOrd="0" parTransId="{A216F03C-6F8F-4331-92D6-6FD7623C0793}" sibTransId="{97E47FF3-E783-40C4-B598-34A2908FCAC3}"/>
    <dgm:cxn modelId="{D9702537-4F0F-4AA1-A237-A8663AA3DD65}" type="presOf" srcId="{3BC0D55B-5408-4C35-9AD6-596B9225738B}" destId="{47FCE0FF-B9FB-49CE-BFE3-09F74B35B480}" srcOrd="0" destOrd="0" presId="urn:microsoft.com/office/officeart/2005/8/layout/vList2"/>
    <dgm:cxn modelId="{9600C26C-7DF4-40F4-ADAF-09A1B26702DD}" type="presOf" srcId="{DFE04F7C-97EC-4DD2-B67F-545F1F649D7F}" destId="{33655977-A49A-40C4-AD29-066078085CFD}" srcOrd="0" destOrd="0" presId="urn:microsoft.com/office/officeart/2005/8/layout/vList2"/>
    <dgm:cxn modelId="{5A2E1576-3A00-49AC-9D26-E01E54001185}" srcId="{78F51761-A1E6-4516-BE4A-E38B0E468F7A}" destId="{3BC0D55B-5408-4C35-9AD6-596B9225738B}" srcOrd="0" destOrd="0" parTransId="{E9372D2D-1587-4E79-9527-41AA1A2B21F8}" sibTransId="{D6EDD058-8484-4636-B413-905558478ABF}"/>
    <dgm:cxn modelId="{D0C4DD8D-4F94-4735-9861-75C035FBC5EE}" type="presOf" srcId="{F8FF4350-BBE1-4426-9C3E-EAAA855A8A27}" destId="{9E5CE935-660C-49FC-A455-C72C15B50323}" srcOrd="0" destOrd="0" presId="urn:microsoft.com/office/officeart/2005/8/layout/vList2"/>
    <dgm:cxn modelId="{BF782AAE-FE6F-4B58-878C-4F34E519282D}" srcId="{78F51761-A1E6-4516-BE4A-E38B0E468F7A}" destId="{DFE04F7C-97EC-4DD2-B67F-545F1F649D7F}" srcOrd="1" destOrd="0" parTransId="{0DFEBD7A-D1DF-48FD-8F6C-BF708C2048FF}" sibTransId="{DDFEDC8C-813A-4AB5-B2FB-5F4F5B5708B4}"/>
    <dgm:cxn modelId="{911BB4D7-BEBE-4FAD-9AE9-DCD8ED2E10ED}" type="presOf" srcId="{78F51761-A1E6-4516-BE4A-E38B0E468F7A}" destId="{3C34F73F-0E79-4A53-888C-2A9B088920A5}" srcOrd="0" destOrd="0" presId="urn:microsoft.com/office/officeart/2005/8/layout/vList2"/>
    <dgm:cxn modelId="{11B64621-461F-48F6-BA05-849C87673975}" type="presParOf" srcId="{3C34F73F-0E79-4A53-888C-2A9B088920A5}" destId="{47FCE0FF-B9FB-49CE-BFE3-09F74B35B480}" srcOrd="0" destOrd="0" presId="urn:microsoft.com/office/officeart/2005/8/layout/vList2"/>
    <dgm:cxn modelId="{DB8C2EC1-452D-4FC8-8CDD-46E9F344388A}" type="presParOf" srcId="{3C34F73F-0E79-4A53-888C-2A9B088920A5}" destId="{9A71E3A2-F7B8-4A58-8532-E85BADD7DE73}" srcOrd="1" destOrd="0" presId="urn:microsoft.com/office/officeart/2005/8/layout/vList2"/>
    <dgm:cxn modelId="{14A44960-8864-45FF-9EA9-7BD83341F67D}" type="presParOf" srcId="{3C34F73F-0E79-4A53-888C-2A9B088920A5}" destId="{33655977-A49A-40C4-AD29-066078085CFD}" srcOrd="2" destOrd="0" presId="urn:microsoft.com/office/officeart/2005/8/layout/vList2"/>
    <dgm:cxn modelId="{AC6AC62E-DD97-4765-AE67-EA45AAF28E03}" type="presParOf" srcId="{3C34F73F-0E79-4A53-888C-2A9B088920A5}" destId="{58697F3C-A950-4DD7-A5E9-8C2D19EEE2B0}" srcOrd="3" destOrd="0" presId="urn:microsoft.com/office/officeart/2005/8/layout/vList2"/>
    <dgm:cxn modelId="{F31E82CD-E1B1-4370-885D-8A54D0C18399}" type="presParOf" srcId="{3C34F73F-0E79-4A53-888C-2A9B088920A5}" destId="{9E5CE935-660C-49FC-A455-C72C15B503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549963-3FAC-4C67-8CCB-9E074EF695B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7DCA0C-B2EA-46C4-9357-C0A665D8E903}">
      <dgm:prSet/>
      <dgm:spPr/>
      <dgm:t>
        <a:bodyPr/>
        <a:lstStyle/>
        <a:p>
          <a:pPr>
            <a:defRPr cap="all"/>
          </a:pPr>
          <a:r>
            <a:rPr lang="fi-FI">
              <a:hlinkClick xmlns:r="http://schemas.openxmlformats.org/officeDocument/2006/relationships" r:id="rId1"/>
            </a:rPr>
            <a:t>Tee itse koirannamit</a:t>
          </a:r>
          <a:endParaRPr lang="en-US"/>
        </a:p>
      </dgm:t>
    </dgm:pt>
    <dgm:pt modelId="{F70E2F59-8D9F-485C-8ADA-33D961631636}" type="parTrans" cxnId="{9D57BD62-B1F7-4471-BA81-38ADF98C91A9}">
      <dgm:prSet/>
      <dgm:spPr/>
      <dgm:t>
        <a:bodyPr/>
        <a:lstStyle/>
        <a:p>
          <a:endParaRPr lang="en-US"/>
        </a:p>
      </dgm:t>
    </dgm:pt>
    <dgm:pt modelId="{EAFF8438-3D1F-4E5A-997F-081157F686DE}" type="sibTrans" cxnId="{9D57BD62-B1F7-4471-BA81-38ADF98C91A9}">
      <dgm:prSet/>
      <dgm:spPr/>
      <dgm:t>
        <a:bodyPr/>
        <a:lstStyle/>
        <a:p>
          <a:endParaRPr lang="en-US"/>
        </a:p>
      </dgm:t>
    </dgm:pt>
    <dgm:pt modelId="{5DAC6ABA-8B9C-4375-B933-E58FE6A2244E}">
      <dgm:prSet/>
      <dgm:spPr/>
      <dgm:t>
        <a:bodyPr/>
        <a:lstStyle/>
        <a:p>
          <a:pPr>
            <a:defRPr cap="all"/>
          </a:pPr>
          <a:r>
            <a:rPr lang="fi-FI"/>
            <a:t>Tehtävä:</a:t>
          </a:r>
          <a:r>
            <a:rPr lang="fi-FI">
              <a:latin typeface="The Serif Hand Black"/>
            </a:rPr>
            <a:t> Etsi hyvä koiran kotiruokaresepti</a:t>
          </a:r>
          <a:endParaRPr lang="en-US"/>
        </a:p>
      </dgm:t>
    </dgm:pt>
    <dgm:pt modelId="{09FFE28B-2204-4A11-B4C4-D2CF5FC1A76E}" type="parTrans" cxnId="{115A59F3-CFD7-4474-BA69-BC21ECD7CBB9}">
      <dgm:prSet/>
      <dgm:spPr/>
      <dgm:t>
        <a:bodyPr/>
        <a:lstStyle/>
        <a:p>
          <a:endParaRPr lang="en-US"/>
        </a:p>
      </dgm:t>
    </dgm:pt>
    <dgm:pt modelId="{71D86174-4AE3-4C9B-AF6D-42F6EB8CD42A}" type="sibTrans" cxnId="{115A59F3-CFD7-4474-BA69-BC21ECD7CBB9}">
      <dgm:prSet/>
      <dgm:spPr/>
      <dgm:t>
        <a:bodyPr/>
        <a:lstStyle/>
        <a:p>
          <a:endParaRPr lang="en-US"/>
        </a:p>
      </dgm:t>
    </dgm:pt>
    <dgm:pt modelId="{1F984882-4BC6-48B2-9AC1-205C3EF426F9}">
      <dgm:prSet phldr="0"/>
      <dgm:spPr/>
      <dgm:t>
        <a:bodyPr/>
        <a:lstStyle/>
        <a:p>
          <a:pPr rtl="0">
            <a:defRPr cap="all"/>
          </a:pPr>
          <a:r>
            <a:rPr lang="fi-FI" dirty="0">
              <a:latin typeface="The Serif Hand Black"/>
            </a:rPr>
            <a:t>Kirjoita resepti, kerro ja  jaa se luokalle</a:t>
          </a:r>
        </a:p>
      </dgm:t>
    </dgm:pt>
    <dgm:pt modelId="{52C388B0-2745-43E7-B821-5C4D38AC5598}" type="parTrans" cxnId="{D8BB997A-CDCF-4502-8676-D41E0E0E6B58}">
      <dgm:prSet/>
      <dgm:spPr/>
    </dgm:pt>
    <dgm:pt modelId="{A9969A23-5A2F-4FF7-935D-14CBE2B0C973}" type="sibTrans" cxnId="{D8BB997A-CDCF-4502-8676-D41E0E0E6B58}">
      <dgm:prSet/>
      <dgm:spPr/>
    </dgm:pt>
    <dgm:pt modelId="{FC47CEFE-E683-485C-A37C-8D5FE94DAC54}" type="pres">
      <dgm:prSet presAssocID="{50549963-3FAC-4C67-8CCB-9E074EF695B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2A7B31-F5F3-4FE8-8431-ED70B9CA372E}" type="pres">
      <dgm:prSet presAssocID="{897DCA0C-B2EA-46C4-9357-C0A665D8E903}" presName="hierRoot1" presStyleCnt="0"/>
      <dgm:spPr/>
    </dgm:pt>
    <dgm:pt modelId="{F929462F-FF83-487D-9313-63DFE001EB07}" type="pres">
      <dgm:prSet presAssocID="{897DCA0C-B2EA-46C4-9357-C0A665D8E903}" presName="composite" presStyleCnt="0"/>
      <dgm:spPr/>
    </dgm:pt>
    <dgm:pt modelId="{B1A98907-CCA2-44BA-BE85-EEEBBA78B037}" type="pres">
      <dgm:prSet presAssocID="{897DCA0C-B2EA-46C4-9357-C0A665D8E903}" presName="background" presStyleLbl="node0" presStyleIdx="0" presStyleCnt="3"/>
      <dgm:spPr/>
    </dgm:pt>
    <dgm:pt modelId="{217E1F86-332C-4FED-91A8-28979A37C77E}" type="pres">
      <dgm:prSet presAssocID="{897DCA0C-B2EA-46C4-9357-C0A665D8E903}" presName="text" presStyleLbl="fgAcc0" presStyleIdx="0" presStyleCnt="3">
        <dgm:presLayoutVars>
          <dgm:chPref val="3"/>
        </dgm:presLayoutVars>
      </dgm:prSet>
      <dgm:spPr/>
    </dgm:pt>
    <dgm:pt modelId="{E2410D19-27C4-4199-A3E6-8587AF39E777}" type="pres">
      <dgm:prSet presAssocID="{897DCA0C-B2EA-46C4-9357-C0A665D8E903}" presName="hierChild2" presStyleCnt="0"/>
      <dgm:spPr/>
    </dgm:pt>
    <dgm:pt modelId="{1DD561C8-6415-45CC-BAAF-60382AE8139A}" type="pres">
      <dgm:prSet presAssocID="{5DAC6ABA-8B9C-4375-B933-E58FE6A2244E}" presName="hierRoot1" presStyleCnt="0"/>
      <dgm:spPr/>
    </dgm:pt>
    <dgm:pt modelId="{ACDAB7DF-DF51-4223-9213-6AA285DA9325}" type="pres">
      <dgm:prSet presAssocID="{5DAC6ABA-8B9C-4375-B933-E58FE6A2244E}" presName="composite" presStyleCnt="0"/>
      <dgm:spPr/>
    </dgm:pt>
    <dgm:pt modelId="{7F593828-35BA-48F7-8FB9-2E1CB220A448}" type="pres">
      <dgm:prSet presAssocID="{5DAC6ABA-8B9C-4375-B933-E58FE6A2244E}" presName="background" presStyleLbl="node0" presStyleIdx="1" presStyleCnt="3"/>
      <dgm:spPr/>
    </dgm:pt>
    <dgm:pt modelId="{E5CF7F39-5913-4E61-A635-ADE555219B90}" type="pres">
      <dgm:prSet presAssocID="{5DAC6ABA-8B9C-4375-B933-E58FE6A2244E}" presName="text" presStyleLbl="fgAcc0" presStyleIdx="1" presStyleCnt="3">
        <dgm:presLayoutVars>
          <dgm:chPref val="3"/>
        </dgm:presLayoutVars>
      </dgm:prSet>
      <dgm:spPr/>
    </dgm:pt>
    <dgm:pt modelId="{D9EC2B24-FC31-43B9-A90C-A3D94AB4D738}" type="pres">
      <dgm:prSet presAssocID="{5DAC6ABA-8B9C-4375-B933-E58FE6A2244E}" presName="hierChild2" presStyleCnt="0"/>
      <dgm:spPr/>
    </dgm:pt>
    <dgm:pt modelId="{56CA3984-3887-4AA0-B103-2B45EB64484C}" type="pres">
      <dgm:prSet presAssocID="{1F984882-4BC6-48B2-9AC1-205C3EF426F9}" presName="hierRoot1" presStyleCnt="0"/>
      <dgm:spPr/>
    </dgm:pt>
    <dgm:pt modelId="{16155584-2C80-4058-89C5-B9E578BDF1D0}" type="pres">
      <dgm:prSet presAssocID="{1F984882-4BC6-48B2-9AC1-205C3EF426F9}" presName="composite" presStyleCnt="0"/>
      <dgm:spPr/>
    </dgm:pt>
    <dgm:pt modelId="{2AC1A20B-352D-4E89-A23F-F36721FF9B29}" type="pres">
      <dgm:prSet presAssocID="{1F984882-4BC6-48B2-9AC1-205C3EF426F9}" presName="background" presStyleLbl="node0" presStyleIdx="2" presStyleCnt="3"/>
      <dgm:spPr/>
    </dgm:pt>
    <dgm:pt modelId="{902946D8-312A-4949-A100-C8212C46A5DB}" type="pres">
      <dgm:prSet presAssocID="{1F984882-4BC6-48B2-9AC1-205C3EF426F9}" presName="text" presStyleLbl="fgAcc0" presStyleIdx="2" presStyleCnt="3">
        <dgm:presLayoutVars>
          <dgm:chPref val="3"/>
        </dgm:presLayoutVars>
      </dgm:prSet>
      <dgm:spPr/>
    </dgm:pt>
    <dgm:pt modelId="{68DD7F0D-52B1-4CAE-AD99-C4A53F43B194}" type="pres">
      <dgm:prSet presAssocID="{1F984882-4BC6-48B2-9AC1-205C3EF426F9}" presName="hierChild2" presStyleCnt="0"/>
      <dgm:spPr/>
    </dgm:pt>
  </dgm:ptLst>
  <dgm:cxnLst>
    <dgm:cxn modelId="{6DEF9302-9C22-4CD8-B0EF-8843D075D0FE}" type="presOf" srcId="{1F984882-4BC6-48B2-9AC1-205C3EF426F9}" destId="{902946D8-312A-4949-A100-C8212C46A5DB}" srcOrd="0" destOrd="0" presId="urn:microsoft.com/office/officeart/2005/8/layout/hierarchy1"/>
    <dgm:cxn modelId="{9D57BD62-B1F7-4471-BA81-38ADF98C91A9}" srcId="{50549963-3FAC-4C67-8CCB-9E074EF695B0}" destId="{897DCA0C-B2EA-46C4-9357-C0A665D8E903}" srcOrd="0" destOrd="0" parTransId="{F70E2F59-8D9F-485C-8ADA-33D961631636}" sibTransId="{EAFF8438-3D1F-4E5A-997F-081157F686DE}"/>
    <dgm:cxn modelId="{D8BB997A-CDCF-4502-8676-D41E0E0E6B58}" srcId="{50549963-3FAC-4C67-8CCB-9E074EF695B0}" destId="{1F984882-4BC6-48B2-9AC1-205C3EF426F9}" srcOrd="2" destOrd="0" parTransId="{52C388B0-2745-43E7-B821-5C4D38AC5598}" sibTransId="{A9969A23-5A2F-4FF7-935D-14CBE2B0C973}"/>
    <dgm:cxn modelId="{21EF7681-A637-4F66-BA12-3D8A529EFEC0}" type="presOf" srcId="{50549963-3FAC-4C67-8CCB-9E074EF695B0}" destId="{FC47CEFE-E683-485C-A37C-8D5FE94DAC54}" srcOrd="0" destOrd="0" presId="urn:microsoft.com/office/officeart/2005/8/layout/hierarchy1"/>
    <dgm:cxn modelId="{8A56FAA3-A232-4C93-9795-3C0BDBDE8C4D}" type="presOf" srcId="{897DCA0C-B2EA-46C4-9357-C0A665D8E903}" destId="{217E1F86-332C-4FED-91A8-28979A37C77E}" srcOrd="0" destOrd="0" presId="urn:microsoft.com/office/officeart/2005/8/layout/hierarchy1"/>
    <dgm:cxn modelId="{115A59F3-CFD7-4474-BA69-BC21ECD7CBB9}" srcId="{50549963-3FAC-4C67-8CCB-9E074EF695B0}" destId="{5DAC6ABA-8B9C-4375-B933-E58FE6A2244E}" srcOrd="1" destOrd="0" parTransId="{09FFE28B-2204-4A11-B4C4-D2CF5FC1A76E}" sibTransId="{71D86174-4AE3-4C9B-AF6D-42F6EB8CD42A}"/>
    <dgm:cxn modelId="{680823FE-1D3A-4BB3-8845-65DF2725F439}" type="presOf" srcId="{5DAC6ABA-8B9C-4375-B933-E58FE6A2244E}" destId="{E5CF7F39-5913-4E61-A635-ADE555219B90}" srcOrd="0" destOrd="0" presId="urn:microsoft.com/office/officeart/2005/8/layout/hierarchy1"/>
    <dgm:cxn modelId="{6A91C97B-79E8-4698-A62D-FC028B54726C}" type="presParOf" srcId="{FC47CEFE-E683-485C-A37C-8D5FE94DAC54}" destId="{042A7B31-F5F3-4FE8-8431-ED70B9CA372E}" srcOrd="0" destOrd="0" presId="urn:microsoft.com/office/officeart/2005/8/layout/hierarchy1"/>
    <dgm:cxn modelId="{E260CCAE-0912-40FD-8DF0-298BEA66C009}" type="presParOf" srcId="{042A7B31-F5F3-4FE8-8431-ED70B9CA372E}" destId="{F929462F-FF83-487D-9313-63DFE001EB07}" srcOrd="0" destOrd="0" presId="urn:microsoft.com/office/officeart/2005/8/layout/hierarchy1"/>
    <dgm:cxn modelId="{836D050C-A700-4F8B-96BA-767A20268D9E}" type="presParOf" srcId="{F929462F-FF83-487D-9313-63DFE001EB07}" destId="{B1A98907-CCA2-44BA-BE85-EEEBBA78B037}" srcOrd="0" destOrd="0" presId="urn:microsoft.com/office/officeart/2005/8/layout/hierarchy1"/>
    <dgm:cxn modelId="{C0B02271-E7BD-4A6D-AF58-1291691411E7}" type="presParOf" srcId="{F929462F-FF83-487D-9313-63DFE001EB07}" destId="{217E1F86-332C-4FED-91A8-28979A37C77E}" srcOrd="1" destOrd="0" presId="urn:microsoft.com/office/officeart/2005/8/layout/hierarchy1"/>
    <dgm:cxn modelId="{7508E4C0-6789-4D5E-B1B3-6F2D684C4706}" type="presParOf" srcId="{042A7B31-F5F3-4FE8-8431-ED70B9CA372E}" destId="{E2410D19-27C4-4199-A3E6-8587AF39E777}" srcOrd="1" destOrd="0" presId="urn:microsoft.com/office/officeart/2005/8/layout/hierarchy1"/>
    <dgm:cxn modelId="{7C04B981-CE58-4112-B5DD-7DA0C965C580}" type="presParOf" srcId="{FC47CEFE-E683-485C-A37C-8D5FE94DAC54}" destId="{1DD561C8-6415-45CC-BAAF-60382AE8139A}" srcOrd="1" destOrd="0" presId="urn:microsoft.com/office/officeart/2005/8/layout/hierarchy1"/>
    <dgm:cxn modelId="{95A3E0F6-8EFF-44BA-8AD7-CDF747A3E970}" type="presParOf" srcId="{1DD561C8-6415-45CC-BAAF-60382AE8139A}" destId="{ACDAB7DF-DF51-4223-9213-6AA285DA9325}" srcOrd="0" destOrd="0" presId="urn:microsoft.com/office/officeart/2005/8/layout/hierarchy1"/>
    <dgm:cxn modelId="{531D4390-AA6D-4194-96CC-3B02CEEAA674}" type="presParOf" srcId="{ACDAB7DF-DF51-4223-9213-6AA285DA9325}" destId="{7F593828-35BA-48F7-8FB9-2E1CB220A448}" srcOrd="0" destOrd="0" presId="urn:microsoft.com/office/officeart/2005/8/layout/hierarchy1"/>
    <dgm:cxn modelId="{637D0B6C-26AD-48ED-B6FC-B4010E032BAE}" type="presParOf" srcId="{ACDAB7DF-DF51-4223-9213-6AA285DA9325}" destId="{E5CF7F39-5913-4E61-A635-ADE555219B90}" srcOrd="1" destOrd="0" presId="urn:microsoft.com/office/officeart/2005/8/layout/hierarchy1"/>
    <dgm:cxn modelId="{1C48419E-124B-4263-A26B-C084757C104B}" type="presParOf" srcId="{1DD561C8-6415-45CC-BAAF-60382AE8139A}" destId="{D9EC2B24-FC31-43B9-A90C-A3D94AB4D738}" srcOrd="1" destOrd="0" presId="urn:microsoft.com/office/officeart/2005/8/layout/hierarchy1"/>
    <dgm:cxn modelId="{FBD884FA-D220-4FB6-B0DF-83CE7A1AA054}" type="presParOf" srcId="{FC47CEFE-E683-485C-A37C-8D5FE94DAC54}" destId="{56CA3984-3887-4AA0-B103-2B45EB64484C}" srcOrd="2" destOrd="0" presId="urn:microsoft.com/office/officeart/2005/8/layout/hierarchy1"/>
    <dgm:cxn modelId="{880A1493-D519-412E-A80E-3B8FE15A63CF}" type="presParOf" srcId="{56CA3984-3887-4AA0-B103-2B45EB64484C}" destId="{16155584-2C80-4058-89C5-B9E578BDF1D0}" srcOrd="0" destOrd="0" presId="urn:microsoft.com/office/officeart/2005/8/layout/hierarchy1"/>
    <dgm:cxn modelId="{4C46C6A3-5B1D-4EEA-9308-D3975ED89057}" type="presParOf" srcId="{16155584-2C80-4058-89C5-B9E578BDF1D0}" destId="{2AC1A20B-352D-4E89-A23F-F36721FF9B29}" srcOrd="0" destOrd="0" presId="urn:microsoft.com/office/officeart/2005/8/layout/hierarchy1"/>
    <dgm:cxn modelId="{2FD1C047-3785-4CEF-9ADF-99A43BADE452}" type="presParOf" srcId="{16155584-2C80-4058-89C5-B9E578BDF1D0}" destId="{902946D8-312A-4949-A100-C8212C46A5DB}" srcOrd="1" destOrd="0" presId="urn:microsoft.com/office/officeart/2005/8/layout/hierarchy1"/>
    <dgm:cxn modelId="{3C0EE8A6-E4E5-443D-A2A4-DE390031011C}" type="presParOf" srcId="{56CA3984-3887-4AA0-B103-2B45EB64484C}" destId="{68DD7F0D-52B1-4CAE-AD99-C4A53F43B19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CE0FF-B9FB-49CE-BFE3-09F74B35B480}">
      <dsp:nvSpPr>
        <dsp:cNvPr id="0" name=""/>
        <dsp:cNvSpPr/>
      </dsp:nvSpPr>
      <dsp:spPr>
        <a:xfrm>
          <a:off x="0" y="53081"/>
          <a:ext cx="6251110" cy="1074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b="1" kern="1200"/>
            <a:t>Koira on luonnostaan sekaravinnon syöjä, mutta eläinperäinen ravinto on valta-osassa</a:t>
          </a:r>
          <a:endParaRPr lang="en-US" sz="2700" kern="1200"/>
        </a:p>
      </dsp:txBody>
      <dsp:txXfrm>
        <a:off x="52431" y="105512"/>
        <a:ext cx="6146248" cy="969198"/>
      </dsp:txXfrm>
    </dsp:sp>
    <dsp:sp modelId="{33655977-A49A-40C4-AD29-066078085CFD}">
      <dsp:nvSpPr>
        <dsp:cNvPr id="0" name=""/>
        <dsp:cNvSpPr/>
      </dsp:nvSpPr>
      <dsp:spPr>
        <a:xfrm>
          <a:off x="0" y="1204901"/>
          <a:ext cx="6251110" cy="1074060"/>
        </a:xfrm>
        <a:prstGeom prst="roundRect">
          <a:avLst/>
        </a:prstGeom>
        <a:gradFill rotWithShape="0">
          <a:gsLst>
            <a:gs pos="0">
              <a:schemeClr val="accent2">
                <a:hueOff val="-746574"/>
                <a:satOff val="-4294"/>
                <a:lumOff val="-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46574"/>
                <a:satOff val="-4294"/>
                <a:lumOff val="-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46574"/>
                <a:satOff val="-4294"/>
                <a:lumOff val="-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b="1" kern="1200"/>
            <a:t>Ruokamäärä on aina yksilökohtainen. Pääperiaate on että kylkiluiden tulisi aina tuntua kevyesti koskettamalla, ei näkyä.</a:t>
          </a:r>
          <a:endParaRPr lang="en-US" sz="2700" kern="1200"/>
        </a:p>
      </dsp:txBody>
      <dsp:txXfrm>
        <a:off x="52431" y="1257332"/>
        <a:ext cx="6146248" cy="969198"/>
      </dsp:txXfrm>
    </dsp:sp>
    <dsp:sp modelId="{9E5CE935-660C-49FC-A455-C72C15B50323}">
      <dsp:nvSpPr>
        <dsp:cNvPr id="0" name=""/>
        <dsp:cNvSpPr/>
      </dsp:nvSpPr>
      <dsp:spPr>
        <a:xfrm>
          <a:off x="0" y="2356722"/>
          <a:ext cx="6251110" cy="1074060"/>
        </a:xfrm>
        <a:prstGeom prst="roundRect">
          <a:avLst/>
        </a:prstGeom>
        <a:gradFill rotWithShape="0">
          <a:gsLst>
            <a:gs pos="0">
              <a:schemeClr val="accent2">
                <a:hueOff val="-1493148"/>
                <a:satOff val="-8589"/>
                <a:lumOff val="-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93148"/>
                <a:satOff val="-8589"/>
                <a:lumOff val="-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93148"/>
                <a:satOff val="-8589"/>
                <a:lumOff val="-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b="1" kern="1200"/>
            <a:t>Ravinnon tulee sisältää proteiinia, hiilihydraatteja, rasvoja oikeassa suhteessa, sekä vitamiineja ja kivennäisaineita</a:t>
          </a:r>
          <a:endParaRPr lang="en-US" sz="2700" kern="1200"/>
        </a:p>
      </dsp:txBody>
      <dsp:txXfrm>
        <a:off x="52431" y="2409153"/>
        <a:ext cx="6146248" cy="969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98907-CCA2-44BA-BE85-EEEBBA78B037}">
      <dsp:nvSpPr>
        <dsp:cNvPr id="0" name=""/>
        <dsp:cNvSpPr/>
      </dsp:nvSpPr>
      <dsp:spPr>
        <a:xfrm>
          <a:off x="0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E1F86-332C-4FED-91A8-28979A37C77E}">
      <dsp:nvSpPr>
        <dsp:cNvPr id="0" name=""/>
        <dsp:cNvSpPr/>
      </dsp:nvSpPr>
      <dsp:spPr>
        <a:xfrm>
          <a:off x="34112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3700" kern="1200">
              <a:hlinkClick xmlns:r="http://schemas.openxmlformats.org/officeDocument/2006/relationships" r:id="rId1"/>
            </a:rPr>
            <a:t>Tee itse koirannamit</a:t>
          </a:r>
          <a:endParaRPr lang="en-US" sz="3700" kern="1200"/>
        </a:p>
      </dsp:txBody>
      <dsp:txXfrm>
        <a:off x="398219" y="983848"/>
        <a:ext cx="2955890" cy="1835307"/>
      </dsp:txXfrm>
    </dsp:sp>
    <dsp:sp modelId="{7F593828-35BA-48F7-8FB9-2E1CB220A448}">
      <dsp:nvSpPr>
        <dsp:cNvPr id="0" name=""/>
        <dsp:cNvSpPr/>
      </dsp:nvSpPr>
      <dsp:spPr>
        <a:xfrm>
          <a:off x="375232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CF7F39-5913-4E61-A635-ADE555219B90}">
      <dsp:nvSpPr>
        <dsp:cNvPr id="0" name=""/>
        <dsp:cNvSpPr/>
      </dsp:nvSpPr>
      <dsp:spPr>
        <a:xfrm>
          <a:off x="409345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3700" kern="1200"/>
            <a:t>Tehtävä:</a:t>
          </a:r>
          <a:r>
            <a:rPr lang="fi-FI" sz="3700" kern="1200">
              <a:latin typeface="The Serif Hand Black"/>
            </a:rPr>
            <a:t> Etsi hyvä koiran kotiruokaresepti</a:t>
          </a:r>
          <a:endParaRPr lang="en-US" sz="3700" kern="1200"/>
        </a:p>
      </dsp:txBody>
      <dsp:txXfrm>
        <a:off x="4150549" y="983848"/>
        <a:ext cx="2955890" cy="1835307"/>
      </dsp:txXfrm>
    </dsp:sp>
    <dsp:sp modelId="{2AC1A20B-352D-4E89-A23F-F36721FF9B29}">
      <dsp:nvSpPr>
        <dsp:cNvPr id="0" name=""/>
        <dsp:cNvSpPr/>
      </dsp:nvSpPr>
      <dsp:spPr>
        <a:xfrm>
          <a:off x="750465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946D8-312A-4949-A100-C8212C46A5DB}">
      <dsp:nvSpPr>
        <dsp:cNvPr id="0" name=""/>
        <dsp:cNvSpPr/>
      </dsp:nvSpPr>
      <dsp:spPr>
        <a:xfrm>
          <a:off x="784578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3700" kern="1200" dirty="0">
              <a:latin typeface="The Serif Hand Black"/>
            </a:rPr>
            <a:t>Kirjoita resepti, kerro ja  jaa se luokalle</a:t>
          </a:r>
        </a:p>
      </dsp:txBody>
      <dsp:txXfrm>
        <a:off x="7902879" y="983848"/>
        <a:ext cx="2955890" cy="1835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5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0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3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7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5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2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iadegracia.fi/products/luonnollinen-e-vitamiini?variant=3145899746923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ri Breeds kuvakkeet koirat">
            <a:extLst>
              <a:ext uri="{FF2B5EF4-FFF2-40B4-BE49-F238E27FC236}">
                <a16:creationId xmlns:a16="http://schemas.microsoft.com/office/drawing/2014/main" id="{A116862F-5AB4-4E7C-9937-3451E44E3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047" r="6" b="6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cs typeface="Calibri Light"/>
              </a:rPr>
              <a:t>Koiran ruokinta</a:t>
            </a:r>
            <a:endParaRPr lang="fi-FI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E881BB-C9E9-4863-AFC2-A7EB1C51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E-Vitamiini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7A4CB4-8F3A-4213-B91B-38D5D585B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>
                <a:ea typeface="+mn-lt"/>
                <a:cs typeface="+mn-lt"/>
              </a:rPr>
              <a:t>E-vitamiini on voimakas antioksidantti, jota tarvitaan erityisesti ruokinnan rasvapitoisuuden kasvaessa. </a:t>
            </a:r>
            <a:r>
              <a:rPr lang="fi-FI" b="1" u="sng" dirty="0">
                <a:ea typeface="+mn-lt"/>
                <a:cs typeface="+mn-lt"/>
                <a:hlinkClick r:id="rId2"/>
              </a:rPr>
              <a:t>E-vitamiinilisä </a:t>
            </a:r>
            <a:r>
              <a:rPr lang="fi-FI" b="1" dirty="0">
                <a:ea typeface="+mn-lt"/>
                <a:cs typeface="+mn-lt"/>
              </a:rPr>
              <a:t>on tarpeen myös stressitilanteissa, kovassa rasituksessa koirille ja jalostukseen käytettäville nartuille tiineyden ja imetyksen aikana.</a:t>
            </a:r>
          </a:p>
          <a:p>
            <a:r>
              <a:rPr lang="fi-FI" b="1" dirty="0">
                <a:ea typeface="+mn-lt"/>
                <a:cs typeface="+mn-lt"/>
              </a:rPr>
              <a:t>Suojaa koiran lihaksistoa hapettumiselta ja se ehkäisee näin lihasvaurioita. </a:t>
            </a: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50961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162D63-5001-49ED-9985-E18CBF1D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Ravintolisät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8DB629-8B10-4B40-901E-A48B139E1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4000" b="1" dirty="0"/>
              <a:t>Eri ravintolisä voi antaa tarpeen mukaan, kuten koiran ikääntyessä, pentukoirille,  jonkin sairauden vaatiessa tai raskasta työtä tehtäessä</a:t>
            </a:r>
          </a:p>
          <a:p>
            <a:r>
              <a:rPr lang="fi-FI" sz="4000" b="1" dirty="0"/>
              <a:t>Monipuolinen ja oikea ruokinta yleensä riittää koiran ravintotarpeisiin</a:t>
            </a:r>
          </a:p>
        </p:txBody>
      </p:sp>
    </p:spTree>
    <p:extLst>
      <p:ext uri="{BB962C8B-B14F-4D97-AF65-F5344CB8AC3E}">
        <p14:creationId xmlns:p14="http://schemas.microsoft.com/office/powerpoint/2010/main" val="4192347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1B8260-DB02-4A24-8F42-80FA440D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Käytännön ruokinta</a:t>
            </a:r>
          </a:p>
        </p:txBody>
      </p:sp>
    </p:spTree>
    <p:extLst>
      <p:ext uri="{BB962C8B-B14F-4D97-AF65-F5344CB8AC3E}">
        <p14:creationId xmlns:p14="http://schemas.microsoft.com/office/powerpoint/2010/main" val="2112060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7EAEC4A-ED87-45E2-AF10-27095ED1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sz="7200"/>
              <a:t>Vaihtoehtoja ruokinnassa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B1E231-EC10-4886-BEEB-10FBF90F8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b="1" dirty="0">
                <a:ea typeface="+mn-lt"/>
                <a:cs typeface="+mn-lt"/>
              </a:rPr>
              <a:t>kuivamuonaa, purkkiruokaa, pakastettua tuore- ja raakaruokaa. Vaihtoehtoisesti koiran ruokinta voi pohjautua osaksi ihmisten kotiruokaan.</a:t>
            </a:r>
          </a:p>
          <a:p>
            <a:r>
              <a:rPr lang="fi-FI" b="1" dirty="0">
                <a:ea typeface="+mn-lt"/>
                <a:cs typeface="+mn-lt"/>
              </a:rPr>
              <a:t>Lähes kaikki markkinoilla olevat valmisruuat täyttävät vähintään koiran ravitsemukselliset minimivaatimukset</a:t>
            </a:r>
          </a:p>
          <a:p>
            <a:r>
              <a:rPr lang="fi-FI" b="1" dirty="0">
                <a:ea typeface="+mn-lt"/>
                <a:cs typeface="+mn-lt"/>
              </a:rPr>
              <a:t>Valmisruokien laaduissa ja valmistustavoissa on eroja, ja yksi tapa erottaa joukosta muita laadukkaammat ruuat on tutkia raaka-ainelistaa</a:t>
            </a:r>
            <a:endParaRPr lang="fi-FI" b="1" dirty="0"/>
          </a:p>
        </p:txBody>
      </p:sp>
      <p:pic>
        <p:nvPicPr>
          <p:cNvPr id="5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8F12EBC-9860-42E1-882E-BA563A45C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13716"/>
            <a:ext cx="4014216" cy="4014216"/>
          </a:xfrm>
          <a:prstGeom prst="rect">
            <a:avLst/>
          </a:prstGeom>
        </p:spPr>
      </p:pic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57CB20A-26D8-453B-A2DB-2B05A4012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01" b="2"/>
          <a:stretch/>
        </p:blipFill>
        <p:spPr>
          <a:xfrm>
            <a:off x="8814958" y="4361688"/>
            <a:ext cx="2093691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220933-8EEA-4D19-AFAD-29A9543A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 tuoteselosteet ja ravintoarvot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5F6E5B-51D3-43C2-8C0F-E815E8150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u="sng" dirty="0"/>
              <a:t>Kuivaruoka </a:t>
            </a:r>
            <a:r>
              <a:rPr lang="fi-FI" b="1" u="sng" dirty="0" err="1"/>
              <a:t>Esim</a:t>
            </a:r>
            <a:r>
              <a:rPr lang="fi-FI" b="1" u="sng" dirty="0"/>
              <a:t>: </a:t>
            </a:r>
            <a:r>
              <a:rPr lang="fi-FI" b="1" u="sng" dirty="0" err="1"/>
              <a:t>Dadsmark</a:t>
            </a:r>
            <a:r>
              <a:rPr lang="fi-FI" b="1" u="sng" dirty="0"/>
              <a:t> LAPPI</a:t>
            </a:r>
            <a:r>
              <a:rPr lang="fi-FI" b="1" dirty="0"/>
              <a:t>: </a:t>
            </a:r>
            <a:r>
              <a:rPr lang="fi-FI" b="1" dirty="0">
                <a:ea typeface="+mn-lt"/>
                <a:cs typeface="+mn-lt"/>
              </a:rPr>
              <a:t>Ravintosisältö per 100 g: Raakavalkuainen 26 %, Raakarasva 13 %, Raakakuitu 2 %, Tuhka 6 %, Kalsium 1,6 %, Fosfori 1,0 %, Natrium 0,2 %, Kalium 0,5 %, Magnesium 0,1 %. Muuntokelpoinen energia 1,4 MJ/355 kcal.</a:t>
            </a:r>
          </a:p>
          <a:p>
            <a:r>
              <a:rPr lang="fi-FI" b="1" dirty="0" err="1"/>
              <a:t>Täysravito</a:t>
            </a:r>
            <a:r>
              <a:rPr lang="fi-FI" b="1" dirty="0"/>
              <a:t> Esim. DUO+ </a:t>
            </a:r>
            <a:r>
              <a:rPr lang="fi-FI" b="1" dirty="0" err="1"/>
              <a:t>Sensitive</a:t>
            </a:r>
            <a:r>
              <a:rPr lang="fi-FI" b="1" dirty="0"/>
              <a:t>- </a:t>
            </a:r>
            <a:r>
              <a:rPr lang="fi-FI" b="1" dirty="0" err="1"/>
              <a:t>Mush</a:t>
            </a:r>
            <a:r>
              <a:rPr lang="fi-FI" b="1" dirty="0"/>
              <a:t> </a:t>
            </a:r>
            <a:r>
              <a:rPr lang="fi-FI" dirty="0">
                <a:ea typeface="+mn-lt"/>
                <a:cs typeface="+mn-lt"/>
              </a:rPr>
              <a:t>https://www.mushbarf.com/fi/Tuote/duo-sensitive/</a:t>
            </a:r>
            <a:endParaRPr lang="fi-FI" b="1" dirty="0"/>
          </a:p>
          <a:p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415885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24CF6BB-EF11-4481-A61F-A6286A32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6600"/>
              <a:t>Kuivamuonat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B1CB34-8DD1-47C4-9149-72D89887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fi-FI" b="1" dirty="0"/>
              <a:t>Kuivamuonan pitäisi käytännössä sisältää kaiken muun paitsi veden, mutta hyväkään kuivamuona ei aina yksin riitä</a:t>
            </a:r>
            <a:endParaRPr lang="fi-FI"/>
          </a:p>
          <a:p>
            <a:pPr>
              <a:lnSpc>
                <a:spcPct val="100000"/>
              </a:lnSpc>
            </a:pPr>
            <a:r>
              <a:rPr lang="fi-FI" b="1" dirty="0"/>
              <a:t>Tutustumalla ravintoetikettiin varmistat että se sisältää tarpeeksi valkuaista( </a:t>
            </a:r>
            <a:r>
              <a:rPr lang="fi-FI" b="1" dirty="0" err="1"/>
              <a:t>norm</a:t>
            </a:r>
            <a:r>
              <a:rPr lang="fi-FI" b="1" dirty="0"/>
              <a:t>. Aikuinen 22-23%) ja rasvaa (5-10%)</a:t>
            </a:r>
            <a:endParaRPr lang="fi-FI"/>
          </a:p>
          <a:p>
            <a:pPr>
              <a:lnSpc>
                <a:spcPct val="100000"/>
              </a:lnSpc>
            </a:pPr>
            <a:r>
              <a:rPr lang="fi-FI" b="1" dirty="0"/>
              <a:t>Usein on eduksi antaa kuivamuonan lisäksi jonkin verran lihaa, kalaa tai vaikka purkkiruokia, monipuolistamaan ravinnon saantia( kuten valkuaisen) ja lisäämään maittavuutta</a:t>
            </a:r>
            <a:endParaRPr lang="fi-FI"/>
          </a:p>
          <a:p>
            <a:pPr>
              <a:lnSpc>
                <a:spcPct val="100000"/>
              </a:lnSpc>
            </a:pPr>
            <a:r>
              <a:rPr lang="fi-FI" b="1" dirty="0"/>
              <a:t>Kuivamuonat pitää säilyttää kuivassa, viileässä ja valolta suojattuna</a:t>
            </a:r>
            <a:endParaRPr lang="fi-FI"/>
          </a:p>
          <a:p>
            <a:pPr>
              <a:lnSpc>
                <a:spcPct val="100000"/>
              </a:lnSpc>
            </a:pPr>
            <a:r>
              <a:rPr lang="fi-FI" b="1" dirty="0"/>
              <a:t>Nappulat voi tarjota kuivana tai turvotettuna, kuivana tarjotessa on varmistettava että koira juo tarpeeksi vettä</a:t>
            </a:r>
            <a:endParaRPr lang="fi-FI"/>
          </a:p>
          <a:p>
            <a:pPr>
              <a:lnSpc>
                <a:spcPct val="100000"/>
              </a:lnSpc>
            </a:pPr>
            <a:r>
              <a:rPr lang="fi-FI" b="1" dirty="0"/>
              <a:t>Esimerkki annosteluista: 5kg koira/3dl/vrk, 15kg koira/ 6-7dl/vrk jne. Eli on huomioitava ruuan turpoaminen ja sen mukaan mietittävä ruokinnan toteuttaminen, että onnistuuko pelkällä kuivaruualla. </a:t>
            </a:r>
            <a:endParaRPr lang="fi-FI"/>
          </a:p>
          <a:p>
            <a:pPr>
              <a:lnSpc>
                <a:spcPct val="100000"/>
              </a:lnSpc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3368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7A571C-770C-40A9-A432-71A8204A3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 teolliset tuotteet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E7A683-7F59-4AC4-802B-43A9A5F0B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u="sng" dirty="0"/>
              <a:t>Säilykkeet</a:t>
            </a:r>
            <a:r>
              <a:rPr lang="fi-FI" dirty="0"/>
              <a:t>: </a:t>
            </a:r>
            <a:r>
              <a:rPr lang="fi-FI" b="1" dirty="0"/>
              <a:t>valmistetaan suurelta osin eläinperäisistä raaka-aineista, joten ne toimivat ruokinnassa joka tilanteessa</a:t>
            </a:r>
          </a:p>
          <a:p>
            <a:r>
              <a:rPr lang="fi-FI" b="1" dirty="0"/>
              <a:t>Eivät samalla tavalla täysravintoa kuin kuivamuona. Sopii hyvin yhdistettynä kotiruuan ja kuivaruuna kanssa</a:t>
            </a:r>
          </a:p>
          <a:p>
            <a:r>
              <a:rPr lang="fi-FI" b="1" dirty="0"/>
              <a:t>Etuna on erinomainen säilyvyys ja myös säilyntäaineettomuus</a:t>
            </a:r>
          </a:p>
          <a:p>
            <a:r>
              <a:rPr lang="fi-FI" b="1" u="sng" dirty="0"/>
              <a:t>Makkarat:</a:t>
            </a:r>
            <a:r>
              <a:rPr lang="fi-FI" b="1" dirty="0"/>
              <a:t> Lähes sama kuin säilykkeissä</a:t>
            </a:r>
          </a:p>
          <a:p>
            <a:r>
              <a:rPr lang="fi-FI" b="1" u="sng" dirty="0"/>
              <a:t>Muut einekset:</a:t>
            </a:r>
            <a:r>
              <a:rPr lang="fi-FI" b="1" dirty="0"/>
              <a:t> kotiruokaa vastaavia eineksiä</a:t>
            </a:r>
          </a:p>
          <a:p>
            <a:r>
              <a:rPr lang="fi-FI" b="1" u="sng" dirty="0"/>
              <a:t>Välipalat, palkinnot ja viihdykkeet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2723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DDC7FA-A5AC-4E3C-AF80-A72BAA00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fi-FI" sz="5100"/>
              <a:t>Luontaiset ravinnonlähteet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41275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280DA7-2B3B-410F-A555-C36322CA0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366237"/>
            <a:ext cx="6052158" cy="685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 b="1" dirty="0"/>
              <a:t>Riista, tärkeimmät hirvi, jänis, kauris, eri linnut</a:t>
            </a:r>
          </a:p>
          <a:p>
            <a:r>
              <a:rPr lang="fi-FI" sz="2400" b="1" dirty="0"/>
              <a:t>Liha: Pääasiallinen, fysiologisesti oikea energian ja ravinnon lähde</a:t>
            </a:r>
          </a:p>
          <a:p>
            <a:r>
              <a:rPr lang="fi-FI" sz="2400" b="1" dirty="0"/>
              <a:t>Sisäelimet:  kuten maksa, munuaiset, sydän tai kieli. </a:t>
            </a:r>
          </a:p>
          <a:p>
            <a:r>
              <a:rPr lang="fi-FI" sz="2400" b="1" dirty="0"/>
              <a:t>Kala ja kalatuotteet</a:t>
            </a:r>
          </a:p>
          <a:p>
            <a:r>
              <a:rPr lang="fi-FI" sz="2400" b="1" dirty="0"/>
              <a:t>Kananmuna: </a:t>
            </a:r>
            <a:r>
              <a:rPr lang="fi-FI" sz="2400" b="1" dirty="0" err="1"/>
              <a:t>Mielummin</a:t>
            </a:r>
            <a:r>
              <a:rPr lang="fi-FI" sz="2400" b="1" dirty="0"/>
              <a:t> kypsennettynä, harvemmin annettuna myös raakana</a:t>
            </a:r>
          </a:p>
          <a:p>
            <a:r>
              <a:rPr lang="fi-FI" sz="2400" b="1" dirty="0"/>
              <a:t>Maitotuotteet: hapanmaitotuotteet ( kuten piimä, viili ja jogurtti), raejuusto, ei laktoosituotteita</a:t>
            </a:r>
          </a:p>
          <a:p>
            <a:r>
              <a:rPr lang="fi-FI" sz="2400" b="1" dirty="0"/>
              <a:t>Vilja: ei välttämätön, raakavilja vaarallista</a:t>
            </a:r>
          </a:p>
          <a:p>
            <a:r>
              <a:rPr lang="fi-FI" sz="2400" b="1" dirty="0"/>
              <a:t>Vihannekset, juurekset, marjat, hedelmät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4925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8FBB901-AE41-4C41-B559-F5007699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fi-FI" sz="7200"/>
              <a:t>Kotitekoista ruokaa koiralle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4925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39E78FD-15F5-D706-0796-94B12F4900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64023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734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61786D-C41F-4510-8332-8164B04A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Barf</a:t>
            </a:r>
            <a:r>
              <a:rPr lang="fi-FI" dirty="0"/>
              <a:t> ruokinta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8908E2-7FAC-498C-8A16-3F3C8033E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Mitä se on?</a:t>
            </a:r>
          </a:p>
          <a:p>
            <a:r>
              <a:rPr lang="fi-FI" b="1" dirty="0" err="1"/>
              <a:t>Barffauksessa</a:t>
            </a:r>
            <a:r>
              <a:rPr lang="fi-FI" b="1" dirty="0"/>
              <a:t> koiralle ei anneta teollisia ruokavalmisteita eikä kypsää viljaa. Tavoitteena on luonnonmukainen ruokinta.</a:t>
            </a:r>
          </a:p>
          <a:p>
            <a:r>
              <a:rPr lang="fi-FI" b="1" dirty="0"/>
              <a:t>Se perustuu raakaravintoon ja </a:t>
            </a:r>
            <a:r>
              <a:rPr lang="fi-FI" b="1" dirty="0" err="1"/>
              <a:t>ennenkaikkea</a:t>
            </a:r>
            <a:r>
              <a:rPr lang="fi-FI" b="1" dirty="0"/>
              <a:t> raakojen lihaisten luiden käyttöön sekä sisäelinten ja kasvisten käyttöön</a:t>
            </a:r>
          </a:p>
          <a:p>
            <a:r>
              <a:rPr lang="fi-FI" b="1" dirty="0"/>
              <a:t>On muistettava kuitenkin että tämä ruokavalio ei sovellu kaikille ja koira on totutettava tähän pikkuhiljaa</a:t>
            </a:r>
          </a:p>
          <a:p>
            <a:r>
              <a:rPr lang="fi-FI" b="1" dirty="0"/>
              <a:t>Porsaan ja linnun luita ei saa antaa koiralle, koska ne eivät rakennu samalla tavalla kuin naudan ja hirven luut</a:t>
            </a:r>
          </a:p>
          <a:p>
            <a:pPr marL="0" indent="0">
              <a:buNone/>
            </a:pPr>
            <a:endParaRPr lang="fi-FI" b="1" dirty="0"/>
          </a:p>
          <a:p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548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85039A1-6C8A-46A1-9DD6-8196E834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7200"/>
              <a:t>KOiran ravinnon tarve</a:t>
            </a: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Kuva 23" descr="Jäljellä juoksevat kelkkakoirat">
            <a:extLst>
              <a:ext uri="{FF2B5EF4-FFF2-40B4-BE49-F238E27FC236}">
                <a16:creationId xmlns:a16="http://schemas.microsoft.com/office/drawing/2014/main" id="{4E1E2093-2932-1AEF-1E07-18E578FBB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60" r="3670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22" name="Sisällön paikkamerkki 2">
            <a:extLst>
              <a:ext uri="{FF2B5EF4-FFF2-40B4-BE49-F238E27FC236}">
                <a16:creationId xmlns:a16="http://schemas.microsoft.com/office/drawing/2014/main" id="{6FF0C494-0791-7208-8808-F6CB85720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395061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155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9D8BE6-9E64-452E-A5AC-9BA4B902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Ruokinnan erityisalueet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83D6E0-2A1D-441A-AD8C-E74AAEE5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b="1" dirty="0"/>
              <a:t>Kantavat nartut</a:t>
            </a:r>
          </a:p>
          <a:p>
            <a:pPr lvl="1"/>
            <a:r>
              <a:rPr lang="fi-FI" sz="2000" b="1" dirty="0"/>
              <a:t>1-5 viikot normaali ruokinta</a:t>
            </a:r>
          </a:p>
          <a:p>
            <a:pPr lvl="1"/>
            <a:r>
              <a:rPr lang="fi-FI" sz="2000" b="1" dirty="0"/>
              <a:t>6-9 viikot vähitellen lisää 10-20%, lisänä purkkiruokia/lihaa</a:t>
            </a:r>
          </a:p>
          <a:p>
            <a:pPr lvl="1"/>
            <a:r>
              <a:rPr lang="fi-FI" sz="2000" b="1" dirty="0"/>
              <a:t>Kantoajan lopulla painotetaan valkuaisen saantia +30-50%, +vitamiinilisä</a:t>
            </a:r>
          </a:p>
          <a:p>
            <a:r>
              <a:rPr lang="fi-FI" sz="2000" b="1" dirty="0"/>
              <a:t>Imettävä narttu: ravinnon tarve kasvaa, maittavat nestepitoiset ruuat ovat nyt paikallaan. Lisätään noin50% ylläpitoruokinnasta. Ruokintakerrat 2-3krt. Nartun ruokintaa aletaan pienentämään vieroituksen myötä</a:t>
            </a:r>
          </a:p>
          <a:p>
            <a:r>
              <a:rPr lang="fi-FI" sz="2000" b="1" dirty="0"/>
              <a:t>Pikkupennut: Emonmaito pelkästään riittää 3-4 viikon ikään, jonka jälkeen voi alkaa tarjoamaan hyvälaatuista penturuokaa. Vieroitetulle pennulle annetaan ruoka 4-6 kertaa päivässä</a:t>
            </a:r>
          </a:p>
          <a:p>
            <a:r>
              <a:rPr lang="fi-FI" sz="2000" b="1" dirty="0"/>
              <a:t>kasvavat pennut: Kasvun kiihkein vaihe on 7-26 viikkoa. Kasvu vaatii energiaa, valkuaista ja kivennäisiä</a:t>
            </a:r>
            <a:endParaRPr lang="fi-FI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2154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50EA49-116C-4142-9CDD-90A0402A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Urheilu ja työkoirat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61220A-2CCE-48E3-903C-3693434E5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Työkoiria ovat opas-, poliisi-,veto- ja metsästyskoirat</a:t>
            </a:r>
          </a:p>
          <a:p>
            <a:r>
              <a:rPr lang="fi-FI" b="1" dirty="0"/>
              <a:t>Urheilukoiriin voidaan luokitella agilitykoirat, valjakkokoirat ja ratajuoksuvinttikoirat</a:t>
            </a:r>
          </a:p>
          <a:p>
            <a:r>
              <a:rPr lang="fi-FI" b="1" dirty="0"/>
              <a:t>Energian ja valkuaisen tarve on suurempi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913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544BBA-CCD9-4F21-A198-242127F7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400" dirty="0"/>
              <a:t>Pohdi ja keskustele seuraavista asioista, Mitä huomioita ruokinnassa tulee ottaa?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C12EB9-FD0C-4EA6-9E7C-6DDADDF426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 dirty="0"/>
              <a:t>Koiran ylipaino? Mistä johtuu?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Vanha koira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ED8E294-65AF-459A-8775-335BAC3F98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 dirty="0"/>
              <a:t>Nirson koira:</a:t>
            </a:r>
          </a:p>
          <a:p>
            <a:pPr marL="457200" lvl="1" indent="0">
              <a:buNone/>
            </a:pPr>
            <a:r>
              <a:rPr lang="fi-FI" b="1" dirty="0"/>
              <a:t>Miten takaat että nirso koira saa kaiken tarvittavan ravinnon?</a:t>
            </a:r>
          </a:p>
          <a:p>
            <a:pPr marL="457200" lvl="1" indent="0">
              <a:buNone/>
            </a:pPr>
            <a:r>
              <a:rPr lang="fi-FI" b="1" dirty="0"/>
              <a:t>Mitä keinoja nirson koiran ruokintaan voisi käyttää?</a:t>
            </a:r>
          </a:p>
        </p:txBody>
      </p:sp>
    </p:spTree>
    <p:extLst>
      <p:ext uri="{BB962C8B-B14F-4D97-AF65-F5344CB8AC3E}">
        <p14:creationId xmlns:p14="http://schemas.microsoft.com/office/powerpoint/2010/main" val="427443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303A4C-7F48-4C9C-9078-087ECE17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6894576" cy="1784538"/>
          </a:xfrm>
        </p:spPr>
        <p:txBody>
          <a:bodyPr anchor="b">
            <a:normAutofit/>
          </a:bodyPr>
          <a:lstStyle/>
          <a:p>
            <a:r>
              <a:rPr lang="fi-FI" sz="7200"/>
              <a:t>Ravinnon sulavuus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395391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D65048-2D04-4AFD-91B6-1708B3E04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8307"/>
            <a:ext cx="6894576" cy="34852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b="1"/>
              <a:t>Ravinnon sulavuuteen vaikuttavat ravinnon koostumus sekä ruuansulatuksen tehokkuus. </a:t>
            </a:r>
          </a:p>
          <a:p>
            <a:r>
              <a:rPr lang="fi-FI" b="1"/>
              <a:t>Tieteellisiä sulavuustutkimuksia on tehty eri puolilla maailmaa jo 1950-luvulta lähtien</a:t>
            </a:r>
          </a:p>
          <a:p>
            <a:r>
              <a:rPr lang="fi-FI" b="1"/>
              <a:t>Koiralla on lyhyt ruuansulatuskanava joten ravinnon on oltava sen takia helposti sulavaa</a:t>
            </a:r>
          </a:p>
        </p:txBody>
      </p:sp>
      <p:pic>
        <p:nvPicPr>
          <p:cNvPr id="4" name="Kuva 5" descr="Pieni koira sohvalla pää ojennettujen tassujen välissä tyynynsa takana ja peitto sohvalla takana">
            <a:extLst>
              <a:ext uri="{FF2B5EF4-FFF2-40B4-BE49-F238E27FC236}">
                <a16:creationId xmlns:a16="http://schemas.microsoft.com/office/drawing/2014/main" id="{6A2FF90B-7EA8-47CE-19BB-81B601068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67" r="25307" b="-1"/>
          <a:stretch/>
        </p:blipFill>
        <p:spPr>
          <a:xfrm>
            <a:off x="8141399" y="10"/>
            <a:ext cx="4050601" cy="6857990"/>
          </a:xfrm>
          <a:custGeom>
            <a:avLst/>
            <a:gdLst/>
            <a:ahLst/>
            <a:cxnLst/>
            <a:rect l="l" t="t" r="r" b="b"/>
            <a:pathLst>
              <a:path w="4050601" h="6858000">
                <a:moveTo>
                  <a:pt x="26697" y="0"/>
                </a:moveTo>
                <a:lnTo>
                  <a:pt x="4050601" y="0"/>
                </a:lnTo>
                <a:lnTo>
                  <a:pt x="4050601" y="6858000"/>
                </a:lnTo>
                <a:lnTo>
                  <a:pt x="28376" y="6858000"/>
                </a:lnTo>
                <a:lnTo>
                  <a:pt x="28782" y="6851321"/>
                </a:lnTo>
                <a:cubicBezTo>
                  <a:pt x="31911" y="6730915"/>
                  <a:pt x="35027" y="6610471"/>
                  <a:pt x="38157" y="6489990"/>
                </a:cubicBezTo>
                <a:cubicBezTo>
                  <a:pt x="38284" y="6484913"/>
                  <a:pt x="39171" y="6479963"/>
                  <a:pt x="39171" y="6474886"/>
                </a:cubicBezTo>
                <a:cubicBezTo>
                  <a:pt x="48166" y="6361042"/>
                  <a:pt x="53107" y="6247198"/>
                  <a:pt x="18899" y="6136019"/>
                </a:cubicBezTo>
                <a:cubicBezTo>
                  <a:pt x="15871" y="6125573"/>
                  <a:pt x="14262" y="6114773"/>
                  <a:pt x="14084" y="6103909"/>
                </a:cubicBezTo>
                <a:cubicBezTo>
                  <a:pt x="12413" y="6006983"/>
                  <a:pt x="16644" y="5910056"/>
                  <a:pt x="26754" y="5813650"/>
                </a:cubicBezTo>
                <a:cubicBezTo>
                  <a:pt x="31949" y="5754507"/>
                  <a:pt x="26754" y="5694475"/>
                  <a:pt x="43478" y="5635967"/>
                </a:cubicBezTo>
                <a:cubicBezTo>
                  <a:pt x="50864" y="5606890"/>
                  <a:pt x="55109" y="5577103"/>
                  <a:pt x="56147" y="5547125"/>
                </a:cubicBezTo>
                <a:cubicBezTo>
                  <a:pt x="59948" y="5474529"/>
                  <a:pt x="38537" y="5406248"/>
                  <a:pt x="18139" y="5337713"/>
                </a:cubicBezTo>
                <a:cubicBezTo>
                  <a:pt x="7370" y="5301414"/>
                  <a:pt x="-5426" y="5264355"/>
                  <a:pt x="2429" y="5226280"/>
                </a:cubicBezTo>
                <a:cubicBezTo>
                  <a:pt x="16707" y="5167720"/>
                  <a:pt x="24854" y="5107828"/>
                  <a:pt x="26754" y="5047581"/>
                </a:cubicBezTo>
                <a:cubicBezTo>
                  <a:pt x="26754" y="5004937"/>
                  <a:pt x="16365" y="4963181"/>
                  <a:pt x="20039" y="4920664"/>
                </a:cubicBezTo>
                <a:cubicBezTo>
                  <a:pt x="28211" y="4838181"/>
                  <a:pt x="30238" y="4755203"/>
                  <a:pt x="26121" y="4672415"/>
                </a:cubicBezTo>
                <a:cubicBezTo>
                  <a:pt x="26095" y="4639315"/>
                  <a:pt x="29846" y="4606317"/>
                  <a:pt x="37270" y="4574054"/>
                </a:cubicBezTo>
                <a:cubicBezTo>
                  <a:pt x="46506" y="4517120"/>
                  <a:pt x="48419" y="4459246"/>
                  <a:pt x="42971" y="4401829"/>
                </a:cubicBezTo>
                <a:cubicBezTo>
                  <a:pt x="37016" y="4335324"/>
                  <a:pt x="19279" y="4269835"/>
                  <a:pt x="14845" y="4203331"/>
                </a:cubicBezTo>
                <a:cubicBezTo>
                  <a:pt x="7876" y="4093167"/>
                  <a:pt x="17759" y="3983003"/>
                  <a:pt x="27514" y="3873347"/>
                </a:cubicBezTo>
                <a:cubicBezTo>
                  <a:pt x="35116" y="3803010"/>
                  <a:pt x="37143" y="3732178"/>
                  <a:pt x="33596" y="3661523"/>
                </a:cubicBezTo>
                <a:cubicBezTo>
                  <a:pt x="29161" y="3605426"/>
                  <a:pt x="22193" y="3549329"/>
                  <a:pt x="20926" y="3493232"/>
                </a:cubicBezTo>
                <a:cubicBezTo>
                  <a:pt x="18646" y="3392967"/>
                  <a:pt x="19532" y="3292703"/>
                  <a:pt x="25360" y="3192439"/>
                </a:cubicBezTo>
                <a:cubicBezTo>
                  <a:pt x="28274" y="3142180"/>
                  <a:pt x="32962" y="3092429"/>
                  <a:pt x="34989" y="3041789"/>
                </a:cubicBezTo>
                <a:cubicBezTo>
                  <a:pt x="37016" y="2991149"/>
                  <a:pt x="41071" y="2940002"/>
                  <a:pt x="29542" y="2890377"/>
                </a:cubicBezTo>
                <a:cubicBezTo>
                  <a:pt x="10030" y="2805978"/>
                  <a:pt x="24347" y="2721959"/>
                  <a:pt x="28528" y="2637813"/>
                </a:cubicBezTo>
                <a:cubicBezTo>
                  <a:pt x="31062" y="2585523"/>
                  <a:pt x="46266" y="2531964"/>
                  <a:pt x="32836" y="2481198"/>
                </a:cubicBezTo>
                <a:cubicBezTo>
                  <a:pt x="11677" y="2401621"/>
                  <a:pt x="25487" y="2323694"/>
                  <a:pt x="32836" y="2245386"/>
                </a:cubicBezTo>
                <a:cubicBezTo>
                  <a:pt x="41311" y="2171280"/>
                  <a:pt x="39816" y="2096361"/>
                  <a:pt x="28401" y="2022648"/>
                </a:cubicBezTo>
                <a:cubicBezTo>
                  <a:pt x="14084" y="1949518"/>
                  <a:pt x="14084" y="1874307"/>
                  <a:pt x="28401" y="1801178"/>
                </a:cubicBezTo>
                <a:cubicBezTo>
                  <a:pt x="40260" y="1740816"/>
                  <a:pt x="41628" y="1678868"/>
                  <a:pt x="32455" y="1618037"/>
                </a:cubicBezTo>
                <a:cubicBezTo>
                  <a:pt x="26247" y="1574505"/>
                  <a:pt x="15098" y="1531226"/>
                  <a:pt x="13578" y="1487694"/>
                </a:cubicBezTo>
                <a:cubicBezTo>
                  <a:pt x="10436" y="1396656"/>
                  <a:pt x="12298" y="1305517"/>
                  <a:pt x="19153" y="1214696"/>
                </a:cubicBezTo>
                <a:cubicBezTo>
                  <a:pt x="27134" y="1111259"/>
                  <a:pt x="42464" y="1008202"/>
                  <a:pt x="31822" y="904004"/>
                </a:cubicBezTo>
                <a:cubicBezTo>
                  <a:pt x="28148" y="868213"/>
                  <a:pt x="20673" y="832549"/>
                  <a:pt x="19913" y="796632"/>
                </a:cubicBezTo>
                <a:cubicBezTo>
                  <a:pt x="18266" y="729366"/>
                  <a:pt x="17505" y="662989"/>
                  <a:pt x="21306" y="593565"/>
                </a:cubicBezTo>
                <a:cubicBezTo>
                  <a:pt x="25107" y="524142"/>
                  <a:pt x="39550" y="453703"/>
                  <a:pt x="29795" y="385549"/>
                </a:cubicBezTo>
                <a:cubicBezTo>
                  <a:pt x="20039" y="317394"/>
                  <a:pt x="26374" y="250382"/>
                  <a:pt x="32709" y="183497"/>
                </a:cubicBezTo>
                <a:cubicBezTo>
                  <a:pt x="35750" y="151705"/>
                  <a:pt x="37809" y="120261"/>
                  <a:pt x="37254" y="889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570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DEA2BD9-A481-C97E-48AB-8814A9B2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7200"/>
              <a:t>Koiran ruoansulatus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365697-0EB9-6241-13DC-6F6C5FF6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1400"/>
              <a:t>Suu: 42 hammasta, 12 etuhammasta, 4 kulmahammasta, 26 poskihammasta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fi-FI" sz="1400" dirty="0"/>
              <a:t>Erittäin kehittynyt hajuaisti</a:t>
            </a:r>
            <a:endParaRPr lang="fi-FI" sz="1400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fi-FI" sz="1400" dirty="0"/>
              <a:t>Hyvin vähän makuhermoja</a:t>
            </a:r>
            <a:endParaRPr lang="fi-FI" sz="1400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fi-FI" sz="1400" dirty="0"/>
              <a:t>Tehokkaat ja voimakkaat leuat, on suunniteltu lähinnä paloittelemiseen, ei niinkään pureskeluun</a:t>
            </a:r>
            <a:endParaRPr lang="fi-FI" sz="1400"/>
          </a:p>
          <a:p>
            <a:pPr>
              <a:lnSpc>
                <a:spcPct val="100000"/>
              </a:lnSpc>
            </a:pPr>
            <a:r>
              <a:rPr lang="fi-FI" sz="1400"/>
              <a:t>Mahalaukku: suuri, tilavuus jopa 8 litraa suurilla koirilla. Suuri happamuustaso. 2-7 tuntia</a:t>
            </a:r>
          </a:p>
          <a:p>
            <a:pPr>
              <a:lnSpc>
                <a:spcPct val="100000"/>
              </a:lnSpc>
            </a:pPr>
            <a:r>
              <a:rPr lang="fi-FI" sz="1400"/>
              <a:t>Ohutsuoli: 2-8 metriä, suurin osa ruuansulatuksesta tapahtuu täällä. Ruoka kulkee noin kahdessa tunnissa</a:t>
            </a:r>
          </a:p>
          <a:p>
            <a:pPr>
              <a:lnSpc>
                <a:spcPct val="100000"/>
              </a:lnSpc>
            </a:pPr>
            <a:r>
              <a:rPr lang="fi-FI" sz="1400"/>
              <a:t>Paksusuoli: 12 tuntia</a:t>
            </a:r>
          </a:p>
          <a:p>
            <a:pPr>
              <a:lnSpc>
                <a:spcPct val="100000"/>
              </a:lnSpc>
            </a:pPr>
            <a:r>
              <a:rPr lang="fi-FI" sz="1400"/>
              <a:t>Ruoansulatus kokoanisuudessaan 12-30 tuntia ( ihmisellä peräti 5 päivää)</a:t>
            </a:r>
          </a:p>
          <a:p>
            <a:pPr>
              <a:lnSpc>
                <a:spcPct val="100000"/>
              </a:lnSpc>
            </a:pPr>
            <a:endParaRPr lang="fi-FI" sz="1400"/>
          </a:p>
          <a:p>
            <a:pPr>
              <a:lnSpc>
                <a:spcPct val="100000"/>
              </a:lnSpc>
            </a:pPr>
            <a:endParaRPr lang="fi-FI" sz="1400"/>
          </a:p>
          <a:p>
            <a:pPr>
              <a:lnSpc>
                <a:spcPct val="100000"/>
              </a:lnSpc>
            </a:pPr>
            <a:endParaRPr lang="fi-FI" sz="1400"/>
          </a:p>
        </p:txBody>
      </p:sp>
      <p:pic>
        <p:nvPicPr>
          <p:cNvPr id="4" name="Kuva 4" descr="Koiranpentu juomassa koirankulhosta">
            <a:extLst>
              <a:ext uri="{FF2B5EF4-FFF2-40B4-BE49-F238E27FC236}">
                <a16:creationId xmlns:a16="http://schemas.microsoft.com/office/drawing/2014/main" id="{D22DF052-BAB6-C6CA-0A19-43B3EF01E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4" r="3712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0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30B943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65E6E1-D7FC-4263-AE1D-76507A26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fi-FI" sz="6800">
                <a:solidFill>
                  <a:schemeClr val="bg1"/>
                </a:solidFill>
              </a:rPr>
              <a:t>Energian tarve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B5CF62-8C27-44C6-81F5-C51615487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600" b="1"/>
              <a:t>Yksikkö on vanhastaan kalori, mutta vakiintunut tuhannen kalorin yksikköön eli kilokalori (kcal)</a:t>
            </a:r>
          </a:p>
          <a:p>
            <a:r>
              <a:rPr lang="fi-FI" sz="2600" b="1"/>
              <a:t>Koirien päivittäinen energiantarve ilmaistaan metabolisina kilokaloreina (</a:t>
            </a:r>
            <a:r>
              <a:rPr lang="fi-FI" sz="2600" b="1" err="1"/>
              <a:t>MEkcal</a:t>
            </a:r>
            <a:r>
              <a:rPr lang="fi-FI" sz="2600" b="1"/>
              <a:t>/</a:t>
            </a:r>
            <a:r>
              <a:rPr lang="fi-FI" sz="2600" b="1" err="1"/>
              <a:t>MEkg</a:t>
            </a:r>
            <a:r>
              <a:rPr lang="fi-FI" sz="2600" b="1"/>
              <a:t>/vrk)</a:t>
            </a:r>
          </a:p>
          <a:p>
            <a:r>
              <a:rPr lang="fi-FI" sz="2600" b="1"/>
              <a:t>Energian tarve vaihtelee sen elinkaaren aikana sekä fysiologisten muutosten ja olosuhteiden vuoksi</a:t>
            </a:r>
            <a:endParaRPr lang="fi-FI" sz="2600"/>
          </a:p>
          <a:p>
            <a:r>
              <a:rPr lang="fi-FI" sz="2600" b="1"/>
              <a:t>Energiaa tarvitaan normaali elintoimintojen ylläpitoon ja aineenvaihduntaan sekä kasvuun, kehitykseen, työhön ja tuotantoon.</a:t>
            </a:r>
          </a:p>
          <a:p>
            <a:r>
              <a:rPr lang="fi-FI" sz="2600" b="1"/>
              <a:t>Metabolinen energia: aineenvaihdunnassa käytettävissä olevaa osuutta ravinnon sisältämästä kokonaisenergiasta</a:t>
            </a:r>
          </a:p>
          <a:p>
            <a:r>
              <a:rPr lang="fi-FI" sz="2600" b="1"/>
              <a:t>Metabolinen elopaino: aineenvaihdunnallinen elopinokilo( </a:t>
            </a:r>
            <a:r>
              <a:rPr lang="fi-FI" sz="2600" b="1" err="1"/>
              <a:t>MEkg</a:t>
            </a:r>
            <a:r>
              <a:rPr lang="fi-FI" sz="2600" b="1"/>
              <a:t>), on aina pienempi kuin punnittu paino</a:t>
            </a:r>
          </a:p>
        </p:txBody>
      </p:sp>
    </p:spTree>
    <p:extLst>
      <p:ext uri="{BB962C8B-B14F-4D97-AF65-F5344CB8AC3E}">
        <p14:creationId xmlns:p14="http://schemas.microsoft.com/office/powerpoint/2010/main" val="276454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5EFE1AF-EC68-4056-A9C9-28A071C3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7200"/>
              <a:t>Valkuaisaineet eli Proteiinit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A7493A-2DC8-4B94-9841-355D9B099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 u="sng"/>
              <a:t>Mitä proteiinit ovat?</a:t>
            </a:r>
          </a:p>
          <a:p>
            <a:r>
              <a:rPr lang="fi-FI" b="1"/>
              <a:t>Koostuu aminohapoista</a:t>
            </a:r>
          </a:p>
          <a:p>
            <a:r>
              <a:rPr lang="fi-FI" b="1"/>
              <a:t>Ovat suoja ja energiaravintoaineita</a:t>
            </a:r>
          </a:p>
          <a:p>
            <a:r>
              <a:rPr lang="fi-FI" b="1"/>
              <a:t>Rakentuu 22 aminohaposta, joista 8 elimistö ei pysty itse syntetisoimaan</a:t>
            </a:r>
          </a:p>
          <a:p>
            <a:r>
              <a:rPr lang="fi-FI" b="1"/>
              <a:t>Saadaan mm. Lihasta, kalasta, maitotuotteista, kanamunasta</a:t>
            </a:r>
          </a:p>
          <a:p>
            <a:r>
              <a:rPr lang="fi-FI" b="1"/>
              <a:t>Ilmoitetaan % tuotteen painosta, suositus aikuiselle koiralle 22 –30%, kasvavalle </a:t>
            </a:r>
            <a:r>
              <a:rPr lang="fi-FI" b="1" err="1"/>
              <a:t>väh</a:t>
            </a:r>
            <a:r>
              <a:rPr lang="fi-FI" b="1"/>
              <a:t>. 26% ja työtätekevälle 30-40%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5" name="Picture 4" descr="Molekyylejä">
            <a:extLst>
              <a:ext uri="{FF2B5EF4-FFF2-40B4-BE49-F238E27FC236}">
                <a16:creationId xmlns:a16="http://schemas.microsoft.com/office/drawing/2014/main" id="{0D829BFE-D055-4FB5-93B3-C5C25556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1" r="8583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36CC1D-2014-4833-AAD6-EB1986E5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7200"/>
              <a:t>Rasvat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84E302-40FA-4BF6-87AE-5F44A42F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b="1" dirty="0"/>
              <a:t>Rasvat toimii suurimpana energian lähteenä ja varastona, suojarakenteena ja lämmöneristeenä</a:t>
            </a:r>
          </a:p>
          <a:p>
            <a:r>
              <a:rPr lang="fi-FI" sz="2000" b="1" dirty="0"/>
              <a:t>Aikuisen koiran rasvantarve on 1,8 g/</a:t>
            </a:r>
            <a:r>
              <a:rPr lang="fi-FI" sz="2000" b="1" dirty="0" err="1"/>
              <a:t>MEkg</a:t>
            </a:r>
            <a:r>
              <a:rPr lang="fi-FI" sz="2000" b="1" dirty="0"/>
              <a:t>/ vrk tai vähintään 5% kuiva-aineesta</a:t>
            </a:r>
          </a:p>
          <a:p>
            <a:r>
              <a:rPr lang="fi-FI" sz="2000" b="1" dirty="0"/>
              <a:t>Pennut 5,9g/</a:t>
            </a:r>
            <a:r>
              <a:rPr lang="fi-FI" sz="2000" b="1" dirty="0" err="1"/>
              <a:t>MEkg</a:t>
            </a:r>
            <a:r>
              <a:rPr lang="fi-FI" sz="2000" b="1" dirty="0"/>
              <a:t>/vrk</a:t>
            </a:r>
          </a:p>
          <a:p>
            <a:r>
              <a:rPr lang="fi-FI" sz="2000" b="1" dirty="0"/>
              <a:t>Rasvan liikasaannissa on syytä olla tarkkana, koska se saattaa altistaa haimatulehdukselle sekä heikentää kivennäisten imeytymistä</a:t>
            </a:r>
          </a:p>
          <a:p>
            <a:r>
              <a:rPr lang="fi-FI" sz="2000" b="1" dirty="0"/>
              <a:t>Rasvat ovat tärkeitä turkin ja ihon terveydelle, sekä munuaisten toiminnalle. Myös lisääntymisessä tarvitaan paljon rasvaa</a:t>
            </a:r>
          </a:p>
          <a:p>
            <a:endParaRPr lang="fi-FI" sz="2600" b="1"/>
          </a:p>
          <a:p>
            <a:endParaRPr lang="fi-FI" sz="2600" b="1"/>
          </a:p>
          <a:p>
            <a:endParaRPr lang="fi-FI" sz="2600"/>
          </a:p>
        </p:txBody>
      </p:sp>
      <p:pic>
        <p:nvPicPr>
          <p:cNvPr id="4" name="Kuva 4" descr="Koira, jolla on kaulus, istuu ulkona puupuiston penkillä">
            <a:extLst>
              <a:ext uri="{FF2B5EF4-FFF2-40B4-BE49-F238E27FC236}">
                <a16:creationId xmlns:a16="http://schemas.microsoft.com/office/drawing/2014/main" id="{86986890-60A6-0CEB-C1B1-820FE0DF2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2" r="2856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B72DE4C0-EE12-4CAC-98CF-A89349319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029CF03F-5E6E-4B23-89A5-81548BA4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30B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2DE4C0-EE12-4CAC-98CF-A89349319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CF03F-5E6E-4B23-89A5-81548BA4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30B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5DB776B-F339-47FB-B633-8D38EF56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sz="7200"/>
              <a:t>Hiilihydraatit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B5BDED-F21C-4240-B2DC-8F36C434D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000" b="1" dirty="0"/>
              <a:t>Hyvä energianlähde lähde, koiralle ei kuitenkaan välttämätön. </a:t>
            </a:r>
            <a:endParaRPr lang="fi-FI" b="1"/>
          </a:p>
          <a:p>
            <a:pPr>
              <a:lnSpc>
                <a:spcPct val="100000"/>
              </a:lnSpc>
            </a:pPr>
            <a:r>
              <a:rPr lang="fi-FI" sz="2000" b="1" dirty="0"/>
              <a:t>Ihmiselle joka ei saa hiilihydraatteja tulee ketoosi, koska sokerien puutteessa elimistö joutuu polttamaan rasvaa virheellisesti. Koiralle ei käy niin, koska koiran aineenvaihdunta rakentaa tarvittaessa verensokerin aminohapoista.</a:t>
            </a:r>
            <a:endParaRPr lang="fi-FI" b="1"/>
          </a:p>
          <a:p>
            <a:pPr>
              <a:lnSpc>
                <a:spcPct val="100000"/>
              </a:lnSpc>
            </a:pPr>
            <a:r>
              <a:rPr lang="fi-FI" sz="2000" b="1" dirty="0"/>
              <a:t>Suositus kuitenkin on että ravinto sisältää jonkin verran hiilihydraatinlähteitä eli </a:t>
            </a:r>
            <a:r>
              <a:rPr lang="fi-FI" sz="2000" b="1" u="sng" dirty="0"/>
              <a:t>kasviksia tai viljaa</a:t>
            </a:r>
            <a:endParaRPr lang="fi-FI" b="1" u="sng"/>
          </a:p>
          <a:p>
            <a:pPr>
              <a:lnSpc>
                <a:spcPct val="100000"/>
              </a:lnSpc>
            </a:pPr>
            <a:r>
              <a:rPr lang="fi-FI" sz="2000" b="1" dirty="0"/>
              <a:t>Hiilihydraatit lihottavat helposti, etenkin jos kulutus on pientä</a:t>
            </a:r>
            <a:endParaRPr lang="fi-FI" b="1"/>
          </a:p>
          <a:p>
            <a:pPr>
              <a:lnSpc>
                <a:spcPct val="100000"/>
              </a:lnSpc>
            </a:pPr>
            <a:endParaRPr lang="fi-FI" b="1"/>
          </a:p>
          <a:p>
            <a:pPr>
              <a:lnSpc>
                <a:spcPct val="100000"/>
              </a:lnSpc>
            </a:pPr>
            <a:endParaRPr lang="fi-FI" b="1"/>
          </a:p>
          <a:p>
            <a:pPr>
              <a:lnSpc>
                <a:spcPct val="100000"/>
              </a:lnSpc>
            </a:pPr>
            <a:endParaRPr lang="fi-FI"/>
          </a:p>
          <a:p>
            <a:pPr>
              <a:lnSpc>
                <a:spcPct val="100000"/>
              </a:lnSpc>
            </a:pPr>
            <a:endParaRPr lang="fi-FI"/>
          </a:p>
        </p:txBody>
      </p:sp>
      <p:pic>
        <p:nvPicPr>
          <p:cNvPr id="22" name="Picture 4" descr="Ruskea koira ja ruskea silmät istuu">
            <a:extLst>
              <a:ext uri="{FF2B5EF4-FFF2-40B4-BE49-F238E27FC236}">
                <a16:creationId xmlns:a16="http://schemas.microsoft.com/office/drawing/2014/main" id="{BCAEAB1D-9CAC-9526-0D05-4FE1E4E65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8" r="31303" b="4"/>
          <a:stretch/>
        </p:blipFill>
        <p:spPr>
          <a:xfrm>
            <a:off x="20" y="10"/>
            <a:ext cx="4053550" cy="6857989"/>
          </a:xfrm>
          <a:custGeom>
            <a:avLst/>
            <a:gdLst/>
            <a:ahLst/>
            <a:cxnLst/>
            <a:rect l="l" t="t" r="r" b="b"/>
            <a:pathLst>
              <a:path w="4053570" h="6857999">
                <a:moveTo>
                  <a:pt x="0" y="0"/>
                </a:moveTo>
                <a:lnTo>
                  <a:pt x="4022851" y="0"/>
                </a:lnTo>
                <a:lnTo>
                  <a:pt x="4023684" y="7069"/>
                </a:lnTo>
                <a:cubicBezTo>
                  <a:pt x="4038634" y="90834"/>
                  <a:pt x="4036100" y="175741"/>
                  <a:pt x="4040154" y="260014"/>
                </a:cubicBezTo>
                <a:cubicBezTo>
                  <a:pt x="4044969" y="363071"/>
                  <a:pt x="4038888" y="466508"/>
                  <a:pt x="4036607" y="569818"/>
                </a:cubicBezTo>
                <a:cubicBezTo>
                  <a:pt x="4034833" y="657771"/>
                  <a:pt x="4026091" y="745598"/>
                  <a:pt x="4028752" y="833678"/>
                </a:cubicBezTo>
                <a:cubicBezTo>
                  <a:pt x="4028942" y="836724"/>
                  <a:pt x="4028942" y="839770"/>
                  <a:pt x="4028752" y="842816"/>
                </a:cubicBezTo>
                <a:cubicBezTo>
                  <a:pt x="4020643" y="939653"/>
                  <a:pt x="4020643" y="1036998"/>
                  <a:pt x="4028752" y="1133836"/>
                </a:cubicBezTo>
                <a:cubicBezTo>
                  <a:pt x="4031324" y="1174144"/>
                  <a:pt x="4030602" y="1214593"/>
                  <a:pt x="4026598" y="1254787"/>
                </a:cubicBezTo>
                <a:cubicBezTo>
                  <a:pt x="4022797" y="1305935"/>
                  <a:pt x="4010634" y="1357844"/>
                  <a:pt x="4019376" y="1408610"/>
                </a:cubicBezTo>
                <a:cubicBezTo>
                  <a:pt x="4025065" y="1450430"/>
                  <a:pt x="4028194" y="1492566"/>
                  <a:pt x="4028752" y="1534766"/>
                </a:cubicBezTo>
                <a:cubicBezTo>
                  <a:pt x="4033186" y="1629192"/>
                  <a:pt x="4029005" y="1724125"/>
                  <a:pt x="4027358" y="1818805"/>
                </a:cubicBezTo>
                <a:cubicBezTo>
                  <a:pt x="4025584" y="1929096"/>
                  <a:pt x="4028372" y="2039387"/>
                  <a:pt x="4019503" y="2149804"/>
                </a:cubicBezTo>
                <a:cubicBezTo>
                  <a:pt x="4014625" y="2239001"/>
                  <a:pt x="4014625" y="2328401"/>
                  <a:pt x="4019503" y="2417598"/>
                </a:cubicBezTo>
                <a:cubicBezTo>
                  <a:pt x="4021910" y="2499333"/>
                  <a:pt x="4034200" y="2580306"/>
                  <a:pt x="4032173" y="2662929"/>
                </a:cubicBezTo>
                <a:cubicBezTo>
                  <a:pt x="4029765" y="2759258"/>
                  <a:pt x="4018363" y="2855334"/>
                  <a:pt x="4021910" y="2951918"/>
                </a:cubicBezTo>
                <a:cubicBezTo>
                  <a:pt x="4023557" y="2997989"/>
                  <a:pt x="4023684" y="3044060"/>
                  <a:pt x="4024571" y="3090130"/>
                </a:cubicBezTo>
                <a:cubicBezTo>
                  <a:pt x="4025711" y="3145593"/>
                  <a:pt x="4035720" y="3200928"/>
                  <a:pt x="4030145" y="3256264"/>
                </a:cubicBezTo>
                <a:cubicBezTo>
                  <a:pt x="4020897" y="3348533"/>
                  <a:pt x="3996951" y="3439278"/>
                  <a:pt x="4011901" y="3533831"/>
                </a:cubicBezTo>
                <a:cubicBezTo>
                  <a:pt x="4020136" y="3585867"/>
                  <a:pt x="4029385" y="3638030"/>
                  <a:pt x="4034200" y="3690573"/>
                </a:cubicBezTo>
                <a:cubicBezTo>
                  <a:pt x="4038381" y="3737532"/>
                  <a:pt x="4048896" y="3785253"/>
                  <a:pt x="4040914" y="3831958"/>
                </a:cubicBezTo>
                <a:cubicBezTo>
                  <a:pt x="4034073" y="3871937"/>
                  <a:pt x="4037620" y="3911916"/>
                  <a:pt x="4032299" y="3951895"/>
                </a:cubicBezTo>
                <a:cubicBezTo>
                  <a:pt x="4025331" y="4004311"/>
                  <a:pt x="4021657" y="4057616"/>
                  <a:pt x="4016336" y="4110414"/>
                </a:cubicBezTo>
                <a:cubicBezTo>
                  <a:pt x="4011648" y="4158261"/>
                  <a:pt x="4007974" y="4205982"/>
                  <a:pt x="4020643" y="4250911"/>
                </a:cubicBezTo>
                <a:cubicBezTo>
                  <a:pt x="4051684" y="4363994"/>
                  <a:pt x="4034707" y="4476442"/>
                  <a:pt x="4023051" y="4588763"/>
                </a:cubicBezTo>
                <a:cubicBezTo>
                  <a:pt x="4017349" y="4643337"/>
                  <a:pt x="4008987" y="4701084"/>
                  <a:pt x="4021657" y="4751090"/>
                </a:cubicBezTo>
                <a:cubicBezTo>
                  <a:pt x="4044969" y="4839804"/>
                  <a:pt x="4026725" y="4924077"/>
                  <a:pt x="4016589" y="5009238"/>
                </a:cubicBezTo>
                <a:cubicBezTo>
                  <a:pt x="4004363" y="5092546"/>
                  <a:pt x="4006124" y="5177301"/>
                  <a:pt x="4021784" y="5260026"/>
                </a:cubicBezTo>
                <a:cubicBezTo>
                  <a:pt x="4034200" y="5318407"/>
                  <a:pt x="4034200" y="5377804"/>
                  <a:pt x="4035720" y="5436566"/>
                </a:cubicBezTo>
                <a:cubicBezTo>
                  <a:pt x="4036607" y="5473373"/>
                  <a:pt x="4023051" y="5510813"/>
                  <a:pt x="4014055" y="5547492"/>
                </a:cubicBezTo>
                <a:cubicBezTo>
                  <a:pt x="3997965" y="5613743"/>
                  <a:pt x="3992137" y="5681008"/>
                  <a:pt x="4014055" y="5745609"/>
                </a:cubicBezTo>
                <a:cubicBezTo>
                  <a:pt x="4044589" y="5835085"/>
                  <a:pt x="4062073" y="5924561"/>
                  <a:pt x="4049403" y="6019242"/>
                </a:cubicBezTo>
                <a:cubicBezTo>
                  <a:pt x="4042055" y="6077623"/>
                  <a:pt x="4040408" y="6137274"/>
                  <a:pt x="4029385" y="6194894"/>
                </a:cubicBezTo>
                <a:cubicBezTo>
                  <a:pt x="4011268" y="6290463"/>
                  <a:pt x="4017729" y="6385396"/>
                  <a:pt x="4032173" y="6479568"/>
                </a:cubicBezTo>
                <a:cubicBezTo>
                  <a:pt x="4042321" y="6558257"/>
                  <a:pt x="4043423" y="6637846"/>
                  <a:pt x="4035467" y="6716775"/>
                </a:cubicBezTo>
                <a:lnTo>
                  <a:pt x="4025707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5" name="Picture 4" descr="Ruskea koira ja ruskea silmät istuu">
            <a:extLst>
              <a:ext uri="{FF2B5EF4-FFF2-40B4-BE49-F238E27FC236}">
                <a16:creationId xmlns:a16="http://schemas.microsoft.com/office/drawing/2014/main" id="{BCAEAB1D-9CAC-9526-0D05-4FE1E4E65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8" r="31303" b="4"/>
          <a:stretch/>
        </p:blipFill>
        <p:spPr>
          <a:xfrm>
            <a:off x="20" y="10"/>
            <a:ext cx="4053550" cy="6857989"/>
          </a:xfrm>
          <a:custGeom>
            <a:avLst/>
            <a:gdLst/>
            <a:ahLst/>
            <a:cxnLst/>
            <a:rect l="l" t="t" r="r" b="b"/>
            <a:pathLst>
              <a:path w="4053570" h="6857999">
                <a:moveTo>
                  <a:pt x="0" y="0"/>
                </a:moveTo>
                <a:lnTo>
                  <a:pt x="4022851" y="0"/>
                </a:lnTo>
                <a:lnTo>
                  <a:pt x="4023684" y="7069"/>
                </a:lnTo>
                <a:cubicBezTo>
                  <a:pt x="4038634" y="90834"/>
                  <a:pt x="4036100" y="175741"/>
                  <a:pt x="4040154" y="260014"/>
                </a:cubicBezTo>
                <a:cubicBezTo>
                  <a:pt x="4044969" y="363071"/>
                  <a:pt x="4038888" y="466508"/>
                  <a:pt x="4036607" y="569818"/>
                </a:cubicBezTo>
                <a:cubicBezTo>
                  <a:pt x="4034833" y="657771"/>
                  <a:pt x="4026091" y="745598"/>
                  <a:pt x="4028752" y="833678"/>
                </a:cubicBezTo>
                <a:cubicBezTo>
                  <a:pt x="4028942" y="836724"/>
                  <a:pt x="4028942" y="839770"/>
                  <a:pt x="4028752" y="842816"/>
                </a:cubicBezTo>
                <a:cubicBezTo>
                  <a:pt x="4020643" y="939653"/>
                  <a:pt x="4020643" y="1036998"/>
                  <a:pt x="4028752" y="1133836"/>
                </a:cubicBezTo>
                <a:cubicBezTo>
                  <a:pt x="4031324" y="1174144"/>
                  <a:pt x="4030602" y="1214593"/>
                  <a:pt x="4026598" y="1254787"/>
                </a:cubicBezTo>
                <a:cubicBezTo>
                  <a:pt x="4022797" y="1305935"/>
                  <a:pt x="4010634" y="1357844"/>
                  <a:pt x="4019376" y="1408610"/>
                </a:cubicBezTo>
                <a:cubicBezTo>
                  <a:pt x="4025065" y="1450430"/>
                  <a:pt x="4028194" y="1492566"/>
                  <a:pt x="4028752" y="1534766"/>
                </a:cubicBezTo>
                <a:cubicBezTo>
                  <a:pt x="4033186" y="1629192"/>
                  <a:pt x="4029005" y="1724125"/>
                  <a:pt x="4027358" y="1818805"/>
                </a:cubicBezTo>
                <a:cubicBezTo>
                  <a:pt x="4025584" y="1929096"/>
                  <a:pt x="4028372" y="2039387"/>
                  <a:pt x="4019503" y="2149804"/>
                </a:cubicBezTo>
                <a:cubicBezTo>
                  <a:pt x="4014625" y="2239001"/>
                  <a:pt x="4014625" y="2328401"/>
                  <a:pt x="4019503" y="2417598"/>
                </a:cubicBezTo>
                <a:cubicBezTo>
                  <a:pt x="4021910" y="2499333"/>
                  <a:pt x="4034200" y="2580306"/>
                  <a:pt x="4032173" y="2662929"/>
                </a:cubicBezTo>
                <a:cubicBezTo>
                  <a:pt x="4029765" y="2759258"/>
                  <a:pt x="4018363" y="2855334"/>
                  <a:pt x="4021910" y="2951918"/>
                </a:cubicBezTo>
                <a:cubicBezTo>
                  <a:pt x="4023557" y="2997989"/>
                  <a:pt x="4023684" y="3044060"/>
                  <a:pt x="4024571" y="3090130"/>
                </a:cubicBezTo>
                <a:cubicBezTo>
                  <a:pt x="4025711" y="3145593"/>
                  <a:pt x="4035720" y="3200928"/>
                  <a:pt x="4030145" y="3256264"/>
                </a:cubicBezTo>
                <a:cubicBezTo>
                  <a:pt x="4020897" y="3348533"/>
                  <a:pt x="3996951" y="3439278"/>
                  <a:pt x="4011901" y="3533831"/>
                </a:cubicBezTo>
                <a:cubicBezTo>
                  <a:pt x="4020136" y="3585867"/>
                  <a:pt x="4029385" y="3638030"/>
                  <a:pt x="4034200" y="3690573"/>
                </a:cubicBezTo>
                <a:cubicBezTo>
                  <a:pt x="4038381" y="3737532"/>
                  <a:pt x="4048896" y="3785253"/>
                  <a:pt x="4040914" y="3831958"/>
                </a:cubicBezTo>
                <a:cubicBezTo>
                  <a:pt x="4034073" y="3871937"/>
                  <a:pt x="4037620" y="3911916"/>
                  <a:pt x="4032299" y="3951895"/>
                </a:cubicBezTo>
                <a:cubicBezTo>
                  <a:pt x="4025331" y="4004311"/>
                  <a:pt x="4021657" y="4057616"/>
                  <a:pt x="4016336" y="4110414"/>
                </a:cubicBezTo>
                <a:cubicBezTo>
                  <a:pt x="4011648" y="4158261"/>
                  <a:pt x="4007974" y="4205982"/>
                  <a:pt x="4020643" y="4250911"/>
                </a:cubicBezTo>
                <a:cubicBezTo>
                  <a:pt x="4051684" y="4363994"/>
                  <a:pt x="4034707" y="4476442"/>
                  <a:pt x="4023051" y="4588763"/>
                </a:cubicBezTo>
                <a:cubicBezTo>
                  <a:pt x="4017349" y="4643337"/>
                  <a:pt x="4008987" y="4701084"/>
                  <a:pt x="4021657" y="4751090"/>
                </a:cubicBezTo>
                <a:cubicBezTo>
                  <a:pt x="4044969" y="4839804"/>
                  <a:pt x="4026725" y="4924077"/>
                  <a:pt x="4016589" y="5009238"/>
                </a:cubicBezTo>
                <a:cubicBezTo>
                  <a:pt x="4004363" y="5092546"/>
                  <a:pt x="4006124" y="5177301"/>
                  <a:pt x="4021784" y="5260026"/>
                </a:cubicBezTo>
                <a:cubicBezTo>
                  <a:pt x="4034200" y="5318407"/>
                  <a:pt x="4034200" y="5377804"/>
                  <a:pt x="4035720" y="5436566"/>
                </a:cubicBezTo>
                <a:cubicBezTo>
                  <a:pt x="4036607" y="5473373"/>
                  <a:pt x="4023051" y="5510813"/>
                  <a:pt x="4014055" y="5547492"/>
                </a:cubicBezTo>
                <a:cubicBezTo>
                  <a:pt x="3997965" y="5613743"/>
                  <a:pt x="3992137" y="5681008"/>
                  <a:pt x="4014055" y="5745609"/>
                </a:cubicBezTo>
                <a:cubicBezTo>
                  <a:pt x="4044589" y="5835085"/>
                  <a:pt x="4062073" y="5924561"/>
                  <a:pt x="4049403" y="6019242"/>
                </a:cubicBezTo>
                <a:cubicBezTo>
                  <a:pt x="4042055" y="6077623"/>
                  <a:pt x="4040408" y="6137274"/>
                  <a:pt x="4029385" y="6194894"/>
                </a:cubicBezTo>
                <a:cubicBezTo>
                  <a:pt x="4011268" y="6290463"/>
                  <a:pt x="4017729" y="6385396"/>
                  <a:pt x="4032173" y="6479568"/>
                </a:cubicBezTo>
                <a:cubicBezTo>
                  <a:pt x="4042321" y="6558257"/>
                  <a:pt x="4043423" y="6637846"/>
                  <a:pt x="4035467" y="6716775"/>
                </a:cubicBezTo>
                <a:lnTo>
                  <a:pt x="4025707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7320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FDF0244-EAE1-45B4-B940-47DF4BF3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fi-FI" sz="6000"/>
              <a:t>Vitamiinit ja niiden tarve</a:t>
            </a:r>
          </a:p>
        </p:txBody>
      </p:sp>
      <p:pic>
        <p:nvPicPr>
          <p:cNvPr id="24" name="Kuva 24" descr="Koira ja raidallinen kissa">
            <a:extLst>
              <a:ext uri="{FF2B5EF4-FFF2-40B4-BE49-F238E27FC236}">
                <a16:creationId xmlns:a16="http://schemas.microsoft.com/office/drawing/2014/main" id="{0C942C5E-509C-0212-F6E1-7AF808E2F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3" r="8909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3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0B943"/>
          </a:solidFill>
          <a:ln w="38100" cap="rnd">
            <a:solidFill>
              <a:srgbClr val="30B9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05924C97-80DC-4D9C-AC4E-603C55988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1200" b="1" dirty="0"/>
              <a:t>A-Vitamiini tärkeä näkökyvylle ja hedelmällisyydelle, pehmytkudosten ja luiden ylläpitoon</a:t>
            </a:r>
          </a:p>
          <a:p>
            <a:pPr>
              <a:lnSpc>
                <a:spcPct val="100000"/>
              </a:lnSpc>
            </a:pPr>
            <a:r>
              <a:rPr lang="fi-FI" sz="1200" b="1" dirty="0"/>
              <a:t>C-Vitamiini auttaa vitamiinien ja kivennäisten imeytymiseen ja tukee elimistön vastustuskykyä.</a:t>
            </a:r>
            <a:r>
              <a:rPr lang="fi-FI" sz="1200" b="1" dirty="0">
                <a:ea typeface="+mn-lt"/>
                <a:cs typeface="+mn-lt"/>
              </a:rPr>
              <a:t> Auttaa myös ehkäisemään sydänsairauksia sekä edistää hampaiden, ikenien, luuston ja nivelten kehittymistä.</a:t>
            </a:r>
          </a:p>
          <a:p>
            <a:pPr>
              <a:lnSpc>
                <a:spcPct val="100000"/>
              </a:lnSpc>
            </a:pPr>
            <a:r>
              <a:rPr lang="fi-FI" sz="1200" b="1" dirty="0"/>
              <a:t>B-vitamiinia tarvitsee </a:t>
            </a:r>
            <a:r>
              <a:rPr lang="fi-FI" sz="1200" b="1" dirty="0">
                <a:ea typeface="+mn-lt"/>
                <a:cs typeface="+mn-lt"/>
              </a:rPr>
              <a:t> mm. kehon normaalin toiminnan ylläpitämiseen, aineenvaihduntaan sekä energian tuotantoon</a:t>
            </a:r>
          </a:p>
          <a:p>
            <a:pPr>
              <a:lnSpc>
                <a:spcPct val="100000"/>
              </a:lnSpc>
            </a:pPr>
            <a:r>
              <a:rPr lang="fi-FI" sz="1200" b="1" dirty="0">
                <a:ea typeface="+mn-lt"/>
                <a:cs typeface="+mn-lt"/>
              </a:rPr>
              <a:t>D-vitamiini vaikuttaa mm. elimistön aineenvaihduntaan. D-vitamiinin puutos aiheuttaa kalsiumin ja fosforin aineenvaihdunnan häiriöitä, jotka voivat ilmetä mm. rasitusmurtumina tai luuston kehityshäiriöinä.</a:t>
            </a:r>
          </a:p>
          <a:p>
            <a:pPr>
              <a:lnSpc>
                <a:spcPct val="100000"/>
              </a:lnSpc>
            </a:pPr>
            <a:endParaRPr lang="fi-FI" sz="1500"/>
          </a:p>
        </p:txBody>
      </p:sp>
    </p:spTree>
    <p:extLst>
      <p:ext uri="{BB962C8B-B14F-4D97-AF65-F5344CB8AC3E}">
        <p14:creationId xmlns:p14="http://schemas.microsoft.com/office/powerpoint/2010/main" val="248056357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3324"/>
      </a:dk2>
      <a:lt2>
        <a:srgbClr val="E8E2E7"/>
      </a:lt2>
      <a:accent1>
        <a:srgbClr val="30B943"/>
      </a:accent1>
      <a:accent2>
        <a:srgbClr val="4CB823"/>
      </a:accent2>
      <a:accent3>
        <a:srgbClr val="85AD2C"/>
      </a:accent3>
      <a:accent4>
        <a:srgbClr val="B0A122"/>
      </a:accent4>
      <a:accent5>
        <a:srgbClr val="D88438"/>
      </a:accent5>
      <a:accent6>
        <a:srgbClr val="C62F26"/>
      </a:accent6>
      <a:hlink>
        <a:srgbClr val="A37C36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22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3" baseType="lpstr">
      <vt:lpstr>SketchyVTI</vt:lpstr>
      <vt:lpstr>Koiran ruokinta</vt:lpstr>
      <vt:lpstr>KOiran ravinnon tarve</vt:lpstr>
      <vt:lpstr>Ravinnon sulavuus</vt:lpstr>
      <vt:lpstr>Koiran ruoansulatus</vt:lpstr>
      <vt:lpstr>Energian tarve</vt:lpstr>
      <vt:lpstr>Valkuaisaineet eli Proteiinit</vt:lpstr>
      <vt:lpstr>Rasvat</vt:lpstr>
      <vt:lpstr>Hiilihydraatit</vt:lpstr>
      <vt:lpstr>Vitamiinit ja niiden tarve</vt:lpstr>
      <vt:lpstr>E-Vitamiini</vt:lpstr>
      <vt:lpstr>Ravintolisät</vt:lpstr>
      <vt:lpstr>Käytännön ruokinta</vt:lpstr>
      <vt:lpstr>Vaihtoehtoja ruokinnassa</vt:lpstr>
      <vt:lpstr>Tutki tuoteselosteet ja ravintoarvot</vt:lpstr>
      <vt:lpstr>Kuivamuonat</vt:lpstr>
      <vt:lpstr>Muut teolliset tuotteet</vt:lpstr>
      <vt:lpstr>Luontaiset ravinnonlähteet</vt:lpstr>
      <vt:lpstr>Kotitekoista ruokaa koiralle</vt:lpstr>
      <vt:lpstr>Barf ruokinta</vt:lpstr>
      <vt:lpstr>Ruokinnan erityisalueet</vt:lpstr>
      <vt:lpstr>Urheilu ja työkoirat</vt:lpstr>
      <vt:lpstr>Pohdi ja keskustele seuraavista asioista, Mitä huomioita ruokinnassa tulee ottaa?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1237</cp:revision>
  <dcterms:created xsi:type="dcterms:W3CDTF">2021-11-08T10:36:24Z</dcterms:created>
  <dcterms:modified xsi:type="dcterms:W3CDTF">2023-03-20T09:27:53Z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a9c32a-bfae-405a-8b24-7b98e9ab8c95_Enabled">
    <vt:lpwstr>true</vt:lpwstr>
  </property>
  <property fmtid="{D5CDD505-2E9C-101B-9397-08002B2CF9AE}" pid="3" name="MSIP_Label_1da9c32a-bfae-405a-8b24-7b98e9ab8c95_SetDate">
    <vt:lpwstr>2021-11-08T10:36:32Z</vt:lpwstr>
  </property>
  <property fmtid="{D5CDD505-2E9C-101B-9397-08002B2CF9AE}" pid="4" name="MSIP_Label_1da9c32a-bfae-405a-8b24-7b98e9ab8c95_Method">
    <vt:lpwstr>Standard</vt:lpwstr>
  </property>
  <property fmtid="{D5CDD505-2E9C-101B-9397-08002B2CF9AE}" pid="5" name="MSIP_Label_1da9c32a-bfae-405a-8b24-7b98e9ab8c95_Name">
    <vt:lpwstr>Poke oletus</vt:lpwstr>
  </property>
  <property fmtid="{D5CDD505-2E9C-101B-9397-08002B2CF9AE}" pid="6" name="MSIP_Label_1da9c32a-bfae-405a-8b24-7b98e9ab8c95_SiteId">
    <vt:lpwstr>d9b5edb3-7859-4978-89c3-cadf9e5176b7</vt:lpwstr>
  </property>
  <property fmtid="{D5CDD505-2E9C-101B-9397-08002B2CF9AE}" pid="7" name="MSIP_Label_1da9c32a-bfae-405a-8b24-7b98e9ab8c95_ActionId">
    <vt:lpwstr>2531a975-5539-42ea-bba4-c95310e0454a</vt:lpwstr>
  </property>
  <property fmtid="{D5CDD505-2E9C-101B-9397-08002B2CF9AE}" pid="8" name="MSIP_Label_1da9c32a-bfae-405a-8b24-7b98e9ab8c95_ContentBits">
    <vt:lpwstr>0</vt:lpwstr>
  </property>
</Properties>
</file>