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vi Makkula" userId="39484ef6-d5a4-4a3c-af64-9d3b2b178c29" providerId="ADAL" clId="{02175F80-8CD1-43EE-A713-E21C8362B221}"/>
    <pc:docChg chg="delSld modSld">
      <pc:chgData name="Mervi Makkula" userId="39484ef6-d5a4-4a3c-af64-9d3b2b178c29" providerId="ADAL" clId="{02175F80-8CD1-43EE-A713-E21C8362B221}" dt="2022-03-18T13:15:17.440" v="10" actId="2696"/>
      <pc:docMkLst>
        <pc:docMk/>
      </pc:docMkLst>
      <pc:sldChg chg="addSp modSp">
        <pc:chgData name="Mervi Makkula" userId="39484ef6-d5a4-4a3c-af64-9d3b2b178c29" providerId="ADAL" clId="{02175F80-8CD1-43EE-A713-E21C8362B221}" dt="2022-03-18T13:15:04.778" v="9" actId="14100"/>
        <pc:sldMkLst>
          <pc:docMk/>
          <pc:sldMk cId="4038998207" sldId="257"/>
        </pc:sldMkLst>
        <pc:spChg chg="mod">
          <ac:chgData name="Mervi Makkula" userId="39484ef6-d5a4-4a3c-af64-9d3b2b178c29" providerId="ADAL" clId="{02175F80-8CD1-43EE-A713-E21C8362B221}" dt="2022-03-18T13:14:42.461" v="4" actId="14100"/>
          <ac:spMkLst>
            <pc:docMk/>
            <pc:sldMk cId="4038998207" sldId="257"/>
            <ac:spMk id="2" creationId="{7A2E6606-A3D3-471C-9311-46FDC0822D9F}"/>
          </ac:spMkLst>
        </pc:spChg>
        <pc:picChg chg="add mod">
          <ac:chgData name="Mervi Makkula" userId="39484ef6-d5a4-4a3c-af64-9d3b2b178c29" providerId="ADAL" clId="{02175F80-8CD1-43EE-A713-E21C8362B221}" dt="2022-03-18T13:15:04.778" v="9" actId="14100"/>
          <ac:picMkLst>
            <pc:docMk/>
            <pc:sldMk cId="4038998207" sldId="257"/>
            <ac:picMk id="4" creationId="{D1D599E3-C51B-41FD-AE6E-1ABAB01516F1}"/>
          </ac:picMkLst>
        </pc:picChg>
        <pc:picChg chg="mod">
          <ac:chgData name="Mervi Makkula" userId="39484ef6-d5a4-4a3c-af64-9d3b2b178c29" providerId="ADAL" clId="{02175F80-8CD1-43EE-A713-E21C8362B221}" dt="2022-03-18T13:14:48.416" v="5" actId="14100"/>
          <ac:picMkLst>
            <pc:docMk/>
            <pc:sldMk cId="4038998207" sldId="257"/>
            <ac:picMk id="15" creationId="{1EF4ED19-D8D4-4090-BF11-E203B9F14E3D}"/>
          </ac:picMkLst>
        </pc:picChg>
        <pc:picChg chg="add mod">
          <ac:chgData name="Mervi Makkula" userId="39484ef6-d5a4-4a3c-af64-9d3b2b178c29" providerId="ADAL" clId="{02175F80-8CD1-43EE-A713-E21C8362B221}" dt="2022-03-18T13:14:55.145" v="7" actId="14100"/>
          <ac:picMkLst>
            <pc:docMk/>
            <pc:sldMk cId="4038998207" sldId="257"/>
            <ac:picMk id="27" creationId="{ACDE32CA-63C9-40BD-992F-C2A2076CDE76}"/>
          </ac:picMkLst>
        </pc:picChg>
      </pc:sldChg>
    </pc:docChg>
  </pc:docChgLst>
  <pc:docChgLst>
    <pc:chgData name="Mervi Makkula" userId="39484ef6-d5a4-4a3c-af64-9d3b2b178c29" providerId="ADAL" clId="{CDDACD12-269B-431E-9D33-5A93CB5F0636}"/>
    <pc:docChg chg="modSld">
      <pc:chgData name="Mervi Makkula" userId="39484ef6-d5a4-4a3c-af64-9d3b2b178c29" providerId="ADAL" clId="{CDDACD12-269B-431E-9D33-5A93CB5F0636}" dt="2022-04-13T09:43:10.605" v="1" actId="1076"/>
      <pc:docMkLst>
        <pc:docMk/>
      </pc:docMkLst>
      <pc:sldChg chg="modSp">
        <pc:chgData name="Mervi Makkula" userId="39484ef6-d5a4-4a3c-af64-9d3b2b178c29" providerId="ADAL" clId="{CDDACD12-269B-431E-9D33-5A93CB5F0636}" dt="2022-04-13T09:43:10.605" v="1" actId="1076"/>
        <pc:sldMkLst>
          <pc:docMk/>
          <pc:sldMk cId="4038998207" sldId="257"/>
        </pc:sldMkLst>
        <pc:picChg chg="mod">
          <ac:chgData name="Mervi Makkula" userId="39484ef6-d5a4-4a3c-af64-9d3b2b178c29" providerId="ADAL" clId="{CDDACD12-269B-431E-9D33-5A93CB5F0636}" dt="2022-04-13T09:43:10.605" v="1" actId="1076"/>
          <ac:picMkLst>
            <pc:docMk/>
            <pc:sldMk cId="4038998207" sldId="257"/>
            <ac:picMk id="4" creationId="{D1D599E3-C51B-41FD-AE6E-1ABAB01516F1}"/>
          </ac:picMkLst>
        </pc:picChg>
        <pc:picChg chg="mod">
          <ac:chgData name="Mervi Makkula" userId="39484ef6-d5a4-4a3c-af64-9d3b2b178c29" providerId="ADAL" clId="{CDDACD12-269B-431E-9D33-5A93CB5F0636}" dt="2022-04-13T09:43:04.222" v="0" actId="14100"/>
          <ac:picMkLst>
            <pc:docMk/>
            <pc:sldMk cId="4038998207" sldId="257"/>
            <ac:picMk id="15" creationId="{1EF4ED19-D8D4-4090-BF11-E203B9F14E3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5926-D084-4CF1-84A6-0C992B2AB071}" type="datetimeFigureOut">
              <a:rPr lang="fi-FI" smtClean="0"/>
              <a:t>13.4.2022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735A281-F716-436C-A1B1-BF0A8BD5405A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09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5926-D084-4CF1-84A6-0C992B2AB071}" type="datetimeFigureOut">
              <a:rPr lang="fi-FI" smtClean="0"/>
              <a:t>13.4.2022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A281-F716-436C-A1B1-BF0A8BD5405A}" type="slidenum">
              <a:rPr lang="fi-FI" smtClean="0"/>
              <a:t>‹#›</a:t>
            </a:fld>
            <a:endParaRPr lang="fi-F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2766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5926-D084-4CF1-84A6-0C992B2AB071}" type="datetimeFigureOut">
              <a:rPr lang="fi-FI" smtClean="0"/>
              <a:t>13.4.2022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A281-F716-436C-A1B1-BF0A8BD5405A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829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5926-D084-4CF1-84A6-0C992B2AB071}" type="datetimeFigureOut">
              <a:rPr lang="fi-FI" smtClean="0"/>
              <a:t>13.4.2022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A281-F716-436C-A1B1-BF0A8BD5405A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549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5926-D084-4CF1-84A6-0C992B2AB071}" type="datetimeFigureOut">
              <a:rPr lang="fi-FI" smtClean="0"/>
              <a:t>13.4.2022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A281-F716-436C-A1B1-BF0A8BD5405A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659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5926-D084-4CF1-84A6-0C992B2AB071}" type="datetimeFigureOut">
              <a:rPr lang="fi-FI" smtClean="0"/>
              <a:t>13.4.2022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A281-F716-436C-A1B1-BF0A8BD5405A}" type="slidenum">
              <a:rPr lang="fi-FI" smtClean="0"/>
              <a:t>‹#›</a:t>
            </a:fld>
            <a:endParaRPr lang="fi-F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63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5926-D084-4CF1-84A6-0C992B2AB071}" type="datetimeFigureOut">
              <a:rPr lang="fi-FI" smtClean="0"/>
              <a:t>13.4.2022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A281-F716-436C-A1B1-BF0A8BD5405A}" type="slidenum">
              <a:rPr lang="fi-FI" smtClean="0"/>
              <a:t>‹#›</a:t>
            </a:fld>
            <a:endParaRPr lang="fi-F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632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5926-D084-4CF1-84A6-0C992B2AB071}" type="datetimeFigureOut">
              <a:rPr lang="fi-FI" smtClean="0"/>
              <a:t>13.4.2022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A281-F716-436C-A1B1-BF0A8BD5405A}" type="slidenum">
              <a:rPr lang="fi-FI" smtClean="0"/>
              <a:t>‹#›</a:t>
            </a:fld>
            <a:endParaRPr lang="fi-F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90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5926-D084-4CF1-84A6-0C992B2AB071}" type="datetimeFigureOut">
              <a:rPr lang="fi-FI" smtClean="0"/>
              <a:t>13.4.2022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A281-F716-436C-A1B1-BF0A8BD540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58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5926-D084-4CF1-84A6-0C992B2AB071}" type="datetimeFigureOut">
              <a:rPr lang="fi-FI" smtClean="0"/>
              <a:t>13.4.2022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A281-F716-436C-A1B1-BF0A8BD5405A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544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3445926-D084-4CF1-84A6-0C992B2AB071}" type="datetimeFigureOut">
              <a:rPr lang="fi-FI" smtClean="0"/>
              <a:t>13.4.2022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5A281-F716-436C-A1B1-BF0A8BD5405A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27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45926-D084-4CF1-84A6-0C992B2AB071}" type="datetimeFigureOut">
              <a:rPr lang="fi-FI" smtClean="0"/>
              <a:t>13.4.2022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735A281-F716-436C-A1B1-BF0A8BD5405A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72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jp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2E6606-A3D3-471C-9311-46FDC0822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7040" y="365125"/>
            <a:ext cx="9936759" cy="1845415"/>
          </a:xfrm>
        </p:spPr>
        <p:txBody>
          <a:bodyPr/>
          <a:lstStyle/>
          <a:p>
            <a:r>
              <a:rPr lang="fi-FI" dirty="0"/>
              <a:t>Opiskelijakunnan </a:t>
            </a:r>
            <a:r>
              <a:rPr lang="fi-FI" dirty="0" err="1"/>
              <a:t>vuosikello</a:t>
            </a:r>
            <a:r>
              <a:rPr lang="fi-FI" dirty="0"/>
              <a:t> 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ECE96E10-488F-4F64-AE14-9B043A725C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0777" y="2024108"/>
            <a:ext cx="1780186" cy="1944209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9F656BCC-456F-45D2-9E2D-E98DE8C3DC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109" y="2024109"/>
            <a:ext cx="1780186" cy="1944208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8623574-F35C-4721-A5F8-8E1190CCE6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3441" y="2012701"/>
            <a:ext cx="1780186" cy="1944208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B4B38825-A3C8-4AE7-9561-9F19EEEC27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94773" y="2012701"/>
            <a:ext cx="1780186" cy="1944208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243A087A-D2CE-43A7-9DE9-E2BE4BD10D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62975" y="4336742"/>
            <a:ext cx="1780186" cy="1929982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870F9CFD-76EA-46B1-ABA1-45A4C33505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10777" y="4336741"/>
            <a:ext cx="1780186" cy="192998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EC82E7BE-BE65-49E6-85CE-2F19646CA7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2109" y="4336741"/>
            <a:ext cx="1780186" cy="192998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72E8FDBF-923F-4864-850C-05720B647A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3441" y="4336741"/>
            <a:ext cx="1780186" cy="1929981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AA7FFF0A-097D-45B8-854B-395BE40AA5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94773" y="4336742"/>
            <a:ext cx="1780186" cy="1929980"/>
          </a:xfrm>
          <a:prstGeom prst="rect">
            <a:avLst/>
          </a:prstGeom>
          <a:scene3d>
            <a:camera prst="obliqueBottomRight"/>
            <a:lightRig rig="threePt" dir="t"/>
          </a:scene3d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1EF4ED19-D8D4-4090-BF11-E203B9F14E3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2" y="170881"/>
            <a:ext cx="1429674" cy="907041"/>
          </a:xfrm>
          <a:prstGeom prst="rect">
            <a:avLst/>
          </a:prstGeom>
        </p:spPr>
      </p:pic>
      <p:sp>
        <p:nvSpPr>
          <p:cNvPr id="16" name="Tekstiruutu 15">
            <a:extLst>
              <a:ext uri="{FF2B5EF4-FFF2-40B4-BE49-F238E27FC236}">
                <a16:creationId xmlns:a16="http://schemas.microsoft.com/office/drawing/2014/main" id="{49F9617C-53CA-403C-AAF4-2A91E660DD33}"/>
              </a:ext>
            </a:extLst>
          </p:cNvPr>
          <p:cNvSpPr txBox="1"/>
          <p:nvPr/>
        </p:nvSpPr>
        <p:spPr>
          <a:xfrm>
            <a:off x="3537119" y="2059112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u="sng" dirty="0"/>
              <a:t>Syyskuu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A157F700-B918-4D72-9F59-7D0F9CBFE133}"/>
              </a:ext>
            </a:extLst>
          </p:cNvPr>
          <p:cNvSpPr txBox="1"/>
          <p:nvPr/>
        </p:nvSpPr>
        <p:spPr>
          <a:xfrm>
            <a:off x="5415378" y="2024109"/>
            <a:ext cx="982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u="sng" dirty="0"/>
              <a:t>Lokakuu</a:t>
            </a: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E4596A04-E208-434A-8F20-A2C88FC808AA}"/>
              </a:ext>
            </a:extLst>
          </p:cNvPr>
          <p:cNvSpPr txBox="1"/>
          <p:nvPr/>
        </p:nvSpPr>
        <p:spPr>
          <a:xfrm>
            <a:off x="7309333" y="2038335"/>
            <a:ext cx="1218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u="sng" dirty="0"/>
              <a:t>Marraskuu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8ACA0CD6-2489-4031-ABEC-8C8B3B7065F3}"/>
              </a:ext>
            </a:extLst>
          </p:cNvPr>
          <p:cNvSpPr txBox="1"/>
          <p:nvPr/>
        </p:nvSpPr>
        <p:spPr>
          <a:xfrm>
            <a:off x="9374021" y="2038335"/>
            <a:ext cx="1042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u="sng" dirty="0"/>
              <a:t>Joulukuu</a:t>
            </a:r>
          </a:p>
        </p:txBody>
      </p:sp>
      <p:pic>
        <p:nvPicPr>
          <p:cNvPr id="20" name="Kuva 19">
            <a:extLst>
              <a:ext uri="{FF2B5EF4-FFF2-40B4-BE49-F238E27FC236}">
                <a16:creationId xmlns:a16="http://schemas.microsoft.com/office/drawing/2014/main" id="{AA3B9572-86A5-4C7C-8A36-E970FD46345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40967" y="2038335"/>
            <a:ext cx="1802194" cy="1953843"/>
          </a:xfrm>
          <a:prstGeom prst="rect">
            <a:avLst/>
          </a:prstGeom>
        </p:spPr>
      </p:pic>
      <p:sp>
        <p:nvSpPr>
          <p:cNvPr id="21" name="Tekstiruutu 20">
            <a:extLst>
              <a:ext uri="{FF2B5EF4-FFF2-40B4-BE49-F238E27FC236}">
                <a16:creationId xmlns:a16="http://schemas.microsoft.com/office/drawing/2014/main" id="{5378A8D2-06ED-41BE-B895-986C875B7024}"/>
              </a:ext>
            </a:extLst>
          </p:cNvPr>
          <p:cNvSpPr txBox="1"/>
          <p:nvPr/>
        </p:nvSpPr>
        <p:spPr>
          <a:xfrm>
            <a:off x="1296140" y="2038335"/>
            <a:ext cx="15290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u="sng" dirty="0"/>
              <a:t>Elokuu</a:t>
            </a:r>
          </a:p>
          <a:p>
            <a:endParaRPr lang="fi-FI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200" dirty="0"/>
              <a:t>Jäsenrekrytointi </a:t>
            </a: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CAD1A46B-FE3F-410E-B7C7-5C867708F3E9}"/>
              </a:ext>
            </a:extLst>
          </p:cNvPr>
          <p:cNvSpPr txBox="1"/>
          <p:nvPr/>
        </p:nvSpPr>
        <p:spPr>
          <a:xfrm>
            <a:off x="1448532" y="4336741"/>
            <a:ext cx="1180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u="sng" dirty="0"/>
              <a:t>Tammikuu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C5064DE8-1628-4011-A487-C8ADAC5DCCB6}"/>
              </a:ext>
            </a:extLst>
          </p:cNvPr>
          <p:cNvSpPr txBox="1"/>
          <p:nvPr/>
        </p:nvSpPr>
        <p:spPr>
          <a:xfrm>
            <a:off x="3387463" y="4336741"/>
            <a:ext cx="1100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u="sng" dirty="0"/>
              <a:t>Helmikuu</a:t>
            </a:r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E6AD6B79-284C-4B7D-9F22-5223FC96A346}"/>
              </a:ext>
            </a:extLst>
          </p:cNvPr>
          <p:cNvSpPr txBox="1"/>
          <p:nvPr/>
        </p:nvSpPr>
        <p:spPr>
          <a:xfrm>
            <a:off x="5374697" y="4336741"/>
            <a:ext cx="1172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u="sng" dirty="0"/>
              <a:t>Maaliskuu</a:t>
            </a:r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4C102819-33C8-4CBF-A25F-32581BB28F72}"/>
              </a:ext>
            </a:extLst>
          </p:cNvPr>
          <p:cNvSpPr txBox="1"/>
          <p:nvPr/>
        </p:nvSpPr>
        <p:spPr>
          <a:xfrm>
            <a:off x="7336366" y="4346527"/>
            <a:ext cx="1066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u="sng" dirty="0"/>
              <a:t>Huhtikuu</a:t>
            </a:r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47AEA942-91E5-497D-8CB6-67B9F9CA58F6}"/>
              </a:ext>
            </a:extLst>
          </p:cNvPr>
          <p:cNvSpPr txBox="1"/>
          <p:nvPr/>
        </p:nvSpPr>
        <p:spPr>
          <a:xfrm>
            <a:off x="9300732" y="4336741"/>
            <a:ext cx="110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u="sng" dirty="0"/>
              <a:t>Toukokuu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1D599E3-C51B-41FD-AE6E-1ABAB01516F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9936" y="147221"/>
            <a:ext cx="1429673" cy="1429673"/>
          </a:xfrm>
          <a:prstGeom prst="rect">
            <a:avLst/>
          </a:prstGeom>
        </p:spPr>
      </p:pic>
      <p:pic>
        <p:nvPicPr>
          <p:cNvPr id="27" name="Kuva 26">
            <a:extLst>
              <a:ext uri="{FF2B5EF4-FFF2-40B4-BE49-F238E27FC236}">
                <a16:creationId xmlns:a16="http://schemas.microsoft.com/office/drawing/2014/main" id="{ACDE32CA-63C9-40BD-992F-C2A2076CDE7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4469" y="154865"/>
            <a:ext cx="1845415" cy="1845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99820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A2B250DC282894496268C7305015853" ma:contentTypeVersion="14" ma:contentTypeDescription="Luo uusi asiakirja." ma:contentTypeScope="" ma:versionID="289e1bb4491a319b2127309c2f6bd90d">
  <xsd:schema xmlns:xsd="http://www.w3.org/2001/XMLSchema" xmlns:xs="http://www.w3.org/2001/XMLSchema" xmlns:p="http://schemas.microsoft.com/office/2006/metadata/properties" xmlns:ns3="6fec4db4-bfc8-42fe-8509-85ed8fb371f9" xmlns:ns4="54513069-1d38-4c41-8725-06dcdf4d98ee" targetNamespace="http://schemas.microsoft.com/office/2006/metadata/properties" ma:root="true" ma:fieldsID="71166e3009de26a7e48824a4430cf1c0" ns3:_="" ns4:_="">
    <xsd:import namespace="6fec4db4-bfc8-42fe-8509-85ed8fb371f9"/>
    <xsd:import namespace="54513069-1d38-4c41-8725-06dcdf4d98e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ec4db4-bfc8-42fe-8509-85ed8fb371f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13069-1d38-4c41-8725-06dcdf4d98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11A93B-9845-458C-8547-ADFD0B505E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ec4db4-bfc8-42fe-8509-85ed8fb371f9"/>
    <ds:schemaRef ds:uri="54513069-1d38-4c41-8725-06dcdf4d98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5D4A7F-F99A-47DB-BFF8-5B2893268E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6E1061-9DBC-4947-BFD0-434E52E7CAD6}">
  <ds:schemaRefs>
    <ds:schemaRef ds:uri="http://www.w3.org/XML/1998/namespace"/>
    <ds:schemaRef ds:uri="http://schemas.microsoft.com/office/2006/documentManagement/types"/>
    <ds:schemaRef ds:uri="6fec4db4-bfc8-42fe-8509-85ed8fb371f9"/>
    <ds:schemaRef ds:uri="http://schemas.microsoft.com/office/infopath/2007/PartnerControls"/>
    <ds:schemaRef ds:uri="http://schemas.openxmlformats.org/package/2006/metadata/core-properties"/>
    <ds:schemaRef ds:uri="54513069-1d38-4c41-8725-06dcdf4d98ee"/>
    <ds:schemaRef ds:uri="http://purl.org/dc/terms/"/>
    <ds:schemaRef ds:uri="http://schemas.microsoft.com/office/2006/metadata/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25</TotalTime>
  <Words>13</Words>
  <Application>Microsoft Office PowerPoint</Application>
  <PresentationFormat>Laajakuva</PresentationFormat>
  <Paragraphs>13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Galleria</vt:lpstr>
      <vt:lpstr>Opiskelijakunnan vuosikello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Mervi Makkula</dc:creator>
  <cp:lastModifiedBy>Mervi Makkula</cp:lastModifiedBy>
  <cp:revision>3</cp:revision>
  <dcterms:created xsi:type="dcterms:W3CDTF">2022-02-21T10:46:08Z</dcterms:created>
  <dcterms:modified xsi:type="dcterms:W3CDTF">2022-04-13T09:43:30Z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0x010100CA2B250DC282894496268C7305015853</vt:lpwstr>
  </property>
</Properties>
</file>