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6FBE9F-20E3-2000-B0F3-6E4941E55040}" v="58" dt="2021-04-15T09:06:56.052"/>
    <p1510:client id="{7B565E03-5795-862F-FCB1-B49A5A806ACF}" v="3" dt="2022-04-21T07:18:30.443"/>
    <p1510:client id="{DAF99C1C-FDBD-4EC7-B359-53780046D452}" v="338" dt="2021-04-14T05:08:15.6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3641A8-5DD2-4A42-9918-F134AE3F4D9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BC1DCC7-732A-4A3D-92B3-490E3AD3C530}">
      <dgm:prSet/>
      <dgm:spPr/>
      <dgm:t>
        <a:bodyPr/>
        <a:lstStyle/>
        <a:p>
          <a:r>
            <a:rPr lang="fi-FI" dirty="0"/>
            <a:t>Valitse sinua kiinnostava luonto-, taide- tai kulttuurikohde lähiympäristöstäsi. </a:t>
          </a:r>
          <a:endParaRPr lang="en-US" dirty="0"/>
        </a:p>
      </dgm:t>
    </dgm:pt>
    <dgm:pt modelId="{377142D1-6A9A-4553-BE6E-E6521F8E9F50}" type="parTrans" cxnId="{08FD3BAC-52CC-41DA-95FF-D855B56D29A8}">
      <dgm:prSet/>
      <dgm:spPr/>
      <dgm:t>
        <a:bodyPr/>
        <a:lstStyle/>
        <a:p>
          <a:endParaRPr lang="en-US"/>
        </a:p>
      </dgm:t>
    </dgm:pt>
    <dgm:pt modelId="{8B20AF4B-7560-41B0-970E-C04851A2EC1C}" type="sibTrans" cxnId="{08FD3BAC-52CC-41DA-95FF-D855B56D29A8}">
      <dgm:prSet/>
      <dgm:spPr/>
      <dgm:t>
        <a:bodyPr/>
        <a:lstStyle/>
        <a:p>
          <a:endParaRPr lang="en-US"/>
        </a:p>
      </dgm:t>
    </dgm:pt>
    <dgm:pt modelId="{6C93B073-D5D7-453C-8E7C-9FBC26706552}">
      <dgm:prSet/>
      <dgm:spPr/>
      <dgm:t>
        <a:bodyPr/>
        <a:lstStyle/>
        <a:p>
          <a:r>
            <a:rPr lang="fi-FI" dirty="0"/>
            <a:t>Perehdy kohteeseen tarkemmin, kerro sen historiasta, merkityksestä ja käytöstä -sinulle tai jollekin toiselle - hyvinvoinnin edistäjänä. Kerro myös miksi valitsit tämän kohteen, ja ketä muuta kohde voisi kiinnostaa / kenelle sopia? </a:t>
          </a:r>
          <a:endParaRPr lang="en-US" dirty="0"/>
        </a:p>
      </dgm:t>
    </dgm:pt>
    <dgm:pt modelId="{691595AF-850A-4ED9-B927-FAE1F415D81F}" type="parTrans" cxnId="{37FB98E5-1DD1-4648-8287-0523D588121E}">
      <dgm:prSet/>
      <dgm:spPr/>
      <dgm:t>
        <a:bodyPr/>
        <a:lstStyle/>
        <a:p>
          <a:endParaRPr lang="en-US"/>
        </a:p>
      </dgm:t>
    </dgm:pt>
    <dgm:pt modelId="{DE8CBADB-D06A-4BAF-9FF8-0DD18A53C2A2}" type="sibTrans" cxnId="{37FB98E5-1DD1-4648-8287-0523D588121E}">
      <dgm:prSet/>
      <dgm:spPr/>
      <dgm:t>
        <a:bodyPr/>
        <a:lstStyle/>
        <a:p>
          <a:endParaRPr lang="en-US"/>
        </a:p>
      </dgm:t>
    </dgm:pt>
    <dgm:pt modelId="{4AE7D2FB-ED89-460A-A9FC-DA3D4A0E30F6}">
      <dgm:prSet/>
      <dgm:spPr/>
      <dgm:t>
        <a:bodyPr/>
        <a:lstStyle/>
        <a:p>
          <a:r>
            <a:rPr lang="fi-FI" dirty="0"/>
            <a:t>Voit liittää palautukseesi mukaan itse ottamasi kuvia kohteesta.</a:t>
          </a:r>
          <a:endParaRPr lang="en-US" dirty="0"/>
        </a:p>
      </dgm:t>
    </dgm:pt>
    <dgm:pt modelId="{10CB2575-C4E9-49A6-B482-8330F11456D4}" type="parTrans" cxnId="{9BEE04A2-8AFB-4038-B96D-B4DF22CC487C}">
      <dgm:prSet/>
      <dgm:spPr/>
      <dgm:t>
        <a:bodyPr/>
        <a:lstStyle/>
        <a:p>
          <a:endParaRPr lang="en-US"/>
        </a:p>
      </dgm:t>
    </dgm:pt>
    <dgm:pt modelId="{50FF73C9-AF7B-4653-8FD4-0A996BA0A38F}" type="sibTrans" cxnId="{9BEE04A2-8AFB-4038-B96D-B4DF22CC487C}">
      <dgm:prSet/>
      <dgm:spPr/>
      <dgm:t>
        <a:bodyPr/>
        <a:lstStyle/>
        <a:p>
          <a:endParaRPr lang="en-US"/>
        </a:p>
      </dgm:t>
    </dgm:pt>
    <dgm:pt modelId="{4694EB0A-4A0E-46BF-B0A3-89ECFA52FC22}">
      <dgm:prSet/>
      <dgm:spPr/>
      <dgm:t>
        <a:bodyPr/>
        <a:lstStyle/>
        <a:p>
          <a:pPr rtl="0"/>
          <a:r>
            <a:rPr lang="fi-FI" dirty="0"/>
            <a:t>Laadi PP/Word-tiedosto ja palauta</a:t>
          </a:r>
          <a:r>
            <a:rPr lang="fi-FI" dirty="0">
              <a:latin typeface="Calibri Light" panose="020F0302020204030204"/>
            </a:rPr>
            <a:t> </a:t>
          </a:r>
          <a:r>
            <a:rPr lang="fi-FI" dirty="0" err="1">
              <a:latin typeface="Calibri Light" panose="020F0302020204030204"/>
            </a:rPr>
            <a:t>Peda.netiin</a:t>
          </a:r>
          <a:r>
            <a:rPr lang="fi-FI" dirty="0">
              <a:latin typeface="Calibri Light" panose="020F0302020204030204"/>
            </a:rPr>
            <a:t> tai heidi.peltola@eduko.fi 13.5.</a:t>
          </a:r>
          <a:r>
            <a:rPr lang="fi-FI" dirty="0"/>
            <a:t> mennessä</a:t>
          </a:r>
          <a:endParaRPr lang="en-US" dirty="0"/>
        </a:p>
      </dgm:t>
    </dgm:pt>
    <dgm:pt modelId="{A7C497B9-290C-40BF-97F8-12002C8A495D}" type="parTrans" cxnId="{BEEB5546-CF7E-4EAE-83A5-785F20B96683}">
      <dgm:prSet/>
      <dgm:spPr/>
      <dgm:t>
        <a:bodyPr/>
        <a:lstStyle/>
        <a:p>
          <a:endParaRPr lang="en-US"/>
        </a:p>
      </dgm:t>
    </dgm:pt>
    <dgm:pt modelId="{BF68F2F0-EADA-4F5E-88BC-B7A4309F48A7}" type="sibTrans" cxnId="{BEEB5546-CF7E-4EAE-83A5-785F20B96683}">
      <dgm:prSet/>
      <dgm:spPr/>
      <dgm:t>
        <a:bodyPr/>
        <a:lstStyle/>
        <a:p>
          <a:endParaRPr lang="en-US"/>
        </a:p>
      </dgm:t>
    </dgm:pt>
    <dgm:pt modelId="{2D19D082-7464-4088-978A-931527156B3D}" type="pres">
      <dgm:prSet presAssocID="{913641A8-5DD2-4A42-9918-F134AE3F4D92}" presName="linear" presStyleCnt="0">
        <dgm:presLayoutVars>
          <dgm:animLvl val="lvl"/>
          <dgm:resizeHandles val="exact"/>
        </dgm:presLayoutVars>
      </dgm:prSet>
      <dgm:spPr/>
    </dgm:pt>
    <dgm:pt modelId="{FEE2CF9F-FCB4-4571-9C47-2AF60CD7B0E5}" type="pres">
      <dgm:prSet presAssocID="{8BC1DCC7-732A-4A3D-92B3-490E3AD3C53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C6E2259-5CB1-4AFB-A81D-066508E92331}" type="pres">
      <dgm:prSet presAssocID="{8B20AF4B-7560-41B0-970E-C04851A2EC1C}" presName="spacer" presStyleCnt="0"/>
      <dgm:spPr/>
    </dgm:pt>
    <dgm:pt modelId="{159422B9-0F83-485E-A18E-96102756FF6B}" type="pres">
      <dgm:prSet presAssocID="{6C93B073-D5D7-453C-8E7C-9FBC2670655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DAD943A-16CE-48A1-BE71-20B6408CE0DB}" type="pres">
      <dgm:prSet presAssocID="{DE8CBADB-D06A-4BAF-9FF8-0DD18A53C2A2}" presName="spacer" presStyleCnt="0"/>
      <dgm:spPr/>
    </dgm:pt>
    <dgm:pt modelId="{D5E164CF-4E31-439D-8D49-AA79C149E317}" type="pres">
      <dgm:prSet presAssocID="{4AE7D2FB-ED89-460A-A9FC-DA3D4A0E30F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FBB8789-044B-42CB-BA4E-4102793A6AFF}" type="pres">
      <dgm:prSet presAssocID="{50FF73C9-AF7B-4653-8FD4-0A996BA0A38F}" presName="spacer" presStyleCnt="0"/>
      <dgm:spPr/>
    </dgm:pt>
    <dgm:pt modelId="{088B8098-1097-405C-B8A2-19436470EAD6}" type="pres">
      <dgm:prSet presAssocID="{4694EB0A-4A0E-46BF-B0A3-89ECFA52FC2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1C15A04-334D-4052-88F4-12E0CD70A433}" type="presOf" srcId="{4AE7D2FB-ED89-460A-A9FC-DA3D4A0E30F6}" destId="{D5E164CF-4E31-439D-8D49-AA79C149E317}" srcOrd="0" destOrd="0" presId="urn:microsoft.com/office/officeart/2005/8/layout/vList2"/>
    <dgm:cxn modelId="{D522F95B-0E23-4E26-A08B-0365764DE371}" type="presOf" srcId="{913641A8-5DD2-4A42-9918-F134AE3F4D92}" destId="{2D19D082-7464-4088-978A-931527156B3D}" srcOrd="0" destOrd="0" presId="urn:microsoft.com/office/officeart/2005/8/layout/vList2"/>
    <dgm:cxn modelId="{4040D442-8F00-4100-A4D4-1F68CFAFB12E}" type="presOf" srcId="{8BC1DCC7-732A-4A3D-92B3-490E3AD3C530}" destId="{FEE2CF9F-FCB4-4571-9C47-2AF60CD7B0E5}" srcOrd="0" destOrd="0" presId="urn:microsoft.com/office/officeart/2005/8/layout/vList2"/>
    <dgm:cxn modelId="{BEEB5546-CF7E-4EAE-83A5-785F20B96683}" srcId="{913641A8-5DD2-4A42-9918-F134AE3F4D92}" destId="{4694EB0A-4A0E-46BF-B0A3-89ECFA52FC22}" srcOrd="3" destOrd="0" parTransId="{A7C497B9-290C-40BF-97F8-12002C8A495D}" sibTransId="{BF68F2F0-EADA-4F5E-88BC-B7A4309F48A7}"/>
    <dgm:cxn modelId="{CA0E786F-DFB8-4D49-8116-BEB3CCA9E9E3}" type="presOf" srcId="{6C93B073-D5D7-453C-8E7C-9FBC26706552}" destId="{159422B9-0F83-485E-A18E-96102756FF6B}" srcOrd="0" destOrd="0" presId="urn:microsoft.com/office/officeart/2005/8/layout/vList2"/>
    <dgm:cxn modelId="{9BEE04A2-8AFB-4038-B96D-B4DF22CC487C}" srcId="{913641A8-5DD2-4A42-9918-F134AE3F4D92}" destId="{4AE7D2FB-ED89-460A-A9FC-DA3D4A0E30F6}" srcOrd="2" destOrd="0" parTransId="{10CB2575-C4E9-49A6-B482-8330F11456D4}" sibTransId="{50FF73C9-AF7B-4653-8FD4-0A996BA0A38F}"/>
    <dgm:cxn modelId="{08FD3BAC-52CC-41DA-95FF-D855B56D29A8}" srcId="{913641A8-5DD2-4A42-9918-F134AE3F4D92}" destId="{8BC1DCC7-732A-4A3D-92B3-490E3AD3C530}" srcOrd="0" destOrd="0" parTransId="{377142D1-6A9A-4553-BE6E-E6521F8E9F50}" sibTransId="{8B20AF4B-7560-41B0-970E-C04851A2EC1C}"/>
    <dgm:cxn modelId="{68D0ABAC-6804-4BCF-A559-F3967F793211}" type="presOf" srcId="{4694EB0A-4A0E-46BF-B0A3-89ECFA52FC22}" destId="{088B8098-1097-405C-B8A2-19436470EAD6}" srcOrd="0" destOrd="0" presId="urn:microsoft.com/office/officeart/2005/8/layout/vList2"/>
    <dgm:cxn modelId="{37FB98E5-1DD1-4648-8287-0523D588121E}" srcId="{913641A8-5DD2-4A42-9918-F134AE3F4D92}" destId="{6C93B073-D5D7-453C-8E7C-9FBC26706552}" srcOrd="1" destOrd="0" parTransId="{691595AF-850A-4ED9-B927-FAE1F415D81F}" sibTransId="{DE8CBADB-D06A-4BAF-9FF8-0DD18A53C2A2}"/>
    <dgm:cxn modelId="{17415C2B-0C95-4240-A834-AD0839A48631}" type="presParOf" srcId="{2D19D082-7464-4088-978A-931527156B3D}" destId="{FEE2CF9F-FCB4-4571-9C47-2AF60CD7B0E5}" srcOrd="0" destOrd="0" presId="urn:microsoft.com/office/officeart/2005/8/layout/vList2"/>
    <dgm:cxn modelId="{976161E0-54EC-4D62-867F-9A88ADDE824D}" type="presParOf" srcId="{2D19D082-7464-4088-978A-931527156B3D}" destId="{CC6E2259-5CB1-4AFB-A81D-066508E92331}" srcOrd="1" destOrd="0" presId="urn:microsoft.com/office/officeart/2005/8/layout/vList2"/>
    <dgm:cxn modelId="{F2C6F3C3-4300-4C78-B8E6-31FE31229325}" type="presParOf" srcId="{2D19D082-7464-4088-978A-931527156B3D}" destId="{159422B9-0F83-485E-A18E-96102756FF6B}" srcOrd="2" destOrd="0" presId="urn:microsoft.com/office/officeart/2005/8/layout/vList2"/>
    <dgm:cxn modelId="{7926873F-B51F-4B21-BA8A-CC8503D1A743}" type="presParOf" srcId="{2D19D082-7464-4088-978A-931527156B3D}" destId="{CDAD943A-16CE-48A1-BE71-20B6408CE0DB}" srcOrd="3" destOrd="0" presId="urn:microsoft.com/office/officeart/2005/8/layout/vList2"/>
    <dgm:cxn modelId="{D835C77D-AD43-45B8-9B03-3383AB95FF1D}" type="presParOf" srcId="{2D19D082-7464-4088-978A-931527156B3D}" destId="{D5E164CF-4E31-439D-8D49-AA79C149E317}" srcOrd="4" destOrd="0" presId="urn:microsoft.com/office/officeart/2005/8/layout/vList2"/>
    <dgm:cxn modelId="{1CAB226C-912D-41E9-80B0-4BE596D01513}" type="presParOf" srcId="{2D19D082-7464-4088-978A-931527156B3D}" destId="{DFBB8789-044B-42CB-BA4E-4102793A6AFF}" srcOrd="5" destOrd="0" presId="urn:microsoft.com/office/officeart/2005/8/layout/vList2"/>
    <dgm:cxn modelId="{FA744BBF-65B9-484E-9DE8-88E5887F1E48}" type="presParOf" srcId="{2D19D082-7464-4088-978A-931527156B3D}" destId="{088B8098-1097-405C-B8A2-19436470EAD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2CF9F-FCB4-4571-9C47-2AF60CD7B0E5}">
      <dsp:nvSpPr>
        <dsp:cNvPr id="0" name=""/>
        <dsp:cNvSpPr/>
      </dsp:nvSpPr>
      <dsp:spPr>
        <a:xfrm>
          <a:off x="0" y="574154"/>
          <a:ext cx="6367912" cy="12754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Valitse sinua kiinnostava luonto-, taide- tai kulttuurikohde lähiympäristöstäsi. </a:t>
          </a:r>
          <a:endParaRPr lang="en-US" sz="1800" kern="1200" dirty="0"/>
        </a:p>
      </dsp:txBody>
      <dsp:txXfrm>
        <a:off x="62262" y="636416"/>
        <a:ext cx="6243388" cy="1150922"/>
      </dsp:txXfrm>
    </dsp:sp>
    <dsp:sp modelId="{159422B9-0F83-485E-A18E-96102756FF6B}">
      <dsp:nvSpPr>
        <dsp:cNvPr id="0" name=""/>
        <dsp:cNvSpPr/>
      </dsp:nvSpPr>
      <dsp:spPr>
        <a:xfrm>
          <a:off x="0" y="1901440"/>
          <a:ext cx="6367912" cy="1275446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Perehdy kohteeseen tarkemmin, kerro sen historiasta, merkityksestä ja käytöstä -sinulle tai jollekin toiselle - hyvinvoinnin edistäjänä. Kerro myös miksi valitsit tämän kohteen, ja ketä muuta kohde voisi kiinnostaa / kenelle sopia? </a:t>
          </a:r>
          <a:endParaRPr lang="en-US" sz="1800" kern="1200" dirty="0"/>
        </a:p>
      </dsp:txBody>
      <dsp:txXfrm>
        <a:off x="62262" y="1963702"/>
        <a:ext cx="6243388" cy="1150922"/>
      </dsp:txXfrm>
    </dsp:sp>
    <dsp:sp modelId="{D5E164CF-4E31-439D-8D49-AA79C149E317}">
      <dsp:nvSpPr>
        <dsp:cNvPr id="0" name=""/>
        <dsp:cNvSpPr/>
      </dsp:nvSpPr>
      <dsp:spPr>
        <a:xfrm>
          <a:off x="0" y="3228726"/>
          <a:ext cx="6367912" cy="1275446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Voit liittää palautukseesi mukaan itse ottamasi kuvia kohteesta.</a:t>
          </a:r>
          <a:endParaRPr lang="en-US" sz="1800" kern="1200" dirty="0"/>
        </a:p>
      </dsp:txBody>
      <dsp:txXfrm>
        <a:off x="62262" y="3290988"/>
        <a:ext cx="6243388" cy="1150922"/>
      </dsp:txXfrm>
    </dsp:sp>
    <dsp:sp modelId="{088B8098-1097-405C-B8A2-19436470EAD6}">
      <dsp:nvSpPr>
        <dsp:cNvPr id="0" name=""/>
        <dsp:cNvSpPr/>
      </dsp:nvSpPr>
      <dsp:spPr>
        <a:xfrm>
          <a:off x="0" y="4556012"/>
          <a:ext cx="6367912" cy="127544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Laadi PP/Word-tiedosto ja palauta</a:t>
          </a:r>
          <a:r>
            <a:rPr lang="fi-FI" sz="1800" kern="1200" dirty="0">
              <a:latin typeface="Calibri Light" panose="020F0302020204030204"/>
            </a:rPr>
            <a:t> </a:t>
          </a:r>
          <a:r>
            <a:rPr lang="fi-FI" sz="1800" kern="1200" dirty="0" err="1">
              <a:latin typeface="Calibri Light" panose="020F0302020204030204"/>
            </a:rPr>
            <a:t>Peda.netiin</a:t>
          </a:r>
          <a:r>
            <a:rPr lang="fi-FI" sz="1800" kern="1200" dirty="0">
              <a:latin typeface="Calibri Light" panose="020F0302020204030204"/>
            </a:rPr>
            <a:t> tai heidi.peltola@eduko.fi 13.5.</a:t>
          </a:r>
          <a:r>
            <a:rPr lang="fi-FI" sz="1800" kern="1200" dirty="0"/>
            <a:t> mennessä</a:t>
          </a:r>
          <a:endParaRPr lang="en-US" sz="1800" kern="1200" dirty="0"/>
        </a:p>
      </dsp:txBody>
      <dsp:txXfrm>
        <a:off x="62262" y="4618274"/>
        <a:ext cx="6243388" cy="1150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fi-FI" sz="4800">
                <a:cs typeface="Calibri Light"/>
              </a:rPr>
              <a:t>Toiminnalliset menetelmät- tehtävä</a:t>
            </a:r>
            <a:endParaRPr lang="fi-FI" sz="48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i-FI" sz="1100" dirty="0">
                <a:cs typeface="Calibri"/>
              </a:rPr>
              <a:t>Luonto, kulttuuri</a:t>
            </a:r>
          </a:p>
          <a:p>
            <a:pPr algn="l"/>
            <a:r>
              <a:rPr lang="fi-FI" sz="1100" dirty="0">
                <a:cs typeface="Calibri"/>
              </a:rPr>
              <a:t>Heidi Peltola, MP 2022</a:t>
            </a:r>
          </a:p>
          <a:p>
            <a:pPr algn="l"/>
            <a:endParaRPr lang="fi-FI" sz="1100" dirty="0">
              <a:cs typeface="Calibri"/>
            </a:endParaRPr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14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79D19AE-99C3-4D19-8F21-1F49E7FED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fi-FI" sz="3700">
                <a:solidFill>
                  <a:schemeClr val="bg1"/>
                </a:solidFill>
                <a:cs typeface="Calibri Light"/>
              </a:rPr>
              <a:t>TEHTÄVÄNANTO</a:t>
            </a:r>
            <a:endParaRPr lang="fi-FI" sz="3700">
              <a:solidFill>
                <a:schemeClr val="bg1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6E73F89-56AD-4CA0-ABFD-7B86B09BB5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349575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2639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Toiminnalliset menetelmät- tehtävä</vt:lpstr>
      <vt:lpstr>TEHTÄVÄNANTO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</dc:title>
  <dc:creator/>
  <cp:lastModifiedBy/>
  <cp:revision>49</cp:revision>
  <dcterms:created xsi:type="dcterms:W3CDTF">2021-04-14T04:57:22Z</dcterms:created>
  <dcterms:modified xsi:type="dcterms:W3CDTF">2022-05-02T07:18:15Z</dcterms:modified>
</cp:coreProperties>
</file>