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5" r:id="rId2"/>
    <p:sldId id="267" r:id="rId3"/>
    <p:sldId id="266" r:id="rId4"/>
    <p:sldId id="270" r:id="rId5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9C4DE-0CB6-4149-8C5E-F784307D1860}" type="datetimeFigureOut">
              <a:rPr lang="fi-FI" smtClean="0"/>
              <a:t>24.5.2022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1B759-928A-452E-BD00-C851E60945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363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6AA56-F194-495E-951C-3EE6BEACBE00}" type="datetimeFigureOut">
              <a:rPr lang="fi-FI" smtClean="0"/>
              <a:pPr/>
              <a:t>24.5.2022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7B20-33BF-4ED2-BA4A-71200CB0348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PERHETYÖ KÄYTÄNNÖSSÄ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Tärkeää on vanhempien sitoutuminen hoitoon</a:t>
            </a:r>
          </a:p>
          <a:p>
            <a:r>
              <a:rPr lang="fi-FI" dirty="0"/>
              <a:t>Periaatteina ovat sitoutuminen, turvallisuus ja avoimuus</a:t>
            </a:r>
          </a:p>
          <a:p>
            <a:r>
              <a:rPr lang="fi-FI" dirty="0"/>
              <a:t>Perheet ohjautuvat perhetyön piiriin sosiaalitoimen tai lastensuojelun sosiaalityön  kautta ja </a:t>
            </a:r>
            <a:r>
              <a:rPr lang="fi-FI" dirty="0" err="1"/>
              <a:t>lastenpsyk</a:t>
            </a:r>
            <a:r>
              <a:rPr lang="fi-FI" dirty="0"/>
              <a:t>. osastolta tai poliklinikalta hoitojakson päätyttyä. Myös </a:t>
            </a:r>
            <a:r>
              <a:rPr lang="fi-FI"/>
              <a:t>aikuispsykiatrian kautta.</a:t>
            </a:r>
            <a:endParaRPr lang="fi-FI" dirty="0"/>
          </a:p>
          <a:p>
            <a:r>
              <a:rPr lang="fi-FI" dirty="0"/>
              <a:t>Tehdään sopimus johon kirjataan:</a:t>
            </a:r>
          </a:p>
          <a:p>
            <a:pPr lvl="1"/>
            <a:r>
              <a:rPr lang="fi-FI" dirty="0"/>
              <a:t>Mikä toimii?</a:t>
            </a:r>
          </a:p>
          <a:p>
            <a:pPr lvl="1"/>
            <a:r>
              <a:rPr lang="fi-FI" dirty="0"/>
              <a:t>Mihin halutaan muutosta?</a:t>
            </a:r>
          </a:p>
          <a:p>
            <a:pPr lvl="1"/>
            <a:r>
              <a:rPr lang="fi-FI" dirty="0"/>
              <a:t>Mitä elämän tulisi olla puolen vuoden päästä?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Menetelmiä:</a:t>
            </a:r>
          </a:p>
          <a:p>
            <a:pPr lvl="1"/>
            <a:r>
              <a:rPr lang="fi-FI" dirty="0"/>
              <a:t>Päiväkirjatyöskentely</a:t>
            </a:r>
          </a:p>
          <a:p>
            <a:pPr lvl="1"/>
            <a:r>
              <a:rPr lang="fi-FI" dirty="0"/>
              <a:t>Struktuurien vieminen kotiin</a:t>
            </a:r>
          </a:p>
          <a:p>
            <a:pPr lvl="1"/>
            <a:r>
              <a:rPr lang="fi-FI" dirty="0"/>
              <a:t>Yhdessä tekeminen</a:t>
            </a:r>
          </a:p>
          <a:p>
            <a:pPr lvl="1"/>
            <a:r>
              <a:rPr lang="fi-FI" dirty="0"/>
              <a:t>Erilaiset terapiakortit ja pelit</a:t>
            </a:r>
          </a:p>
          <a:p>
            <a:pPr lvl="1"/>
            <a:r>
              <a:rPr lang="fi-FI" dirty="0" err="1"/>
              <a:t>Theraplay</a:t>
            </a:r>
            <a:r>
              <a:rPr lang="fi-FI" dirty="0"/>
              <a:t> (kannustetaan vanhempia antamaan hoivaa lapselle)</a:t>
            </a:r>
          </a:p>
          <a:p>
            <a:pPr lvl="1"/>
            <a:r>
              <a:rPr lang="fi-FI" dirty="0"/>
              <a:t>Kartoitetaan perheenjäsenten toiveita ja tarpeita yhdessä ja erikseen</a:t>
            </a:r>
          </a:p>
          <a:p>
            <a:pPr lvl="1"/>
            <a:r>
              <a:rPr lang="fi-FI" dirty="0"/>
              <a:t>Kannustetaan vanhempia vuorovaikutukseen ja vaikeista tilanteista selviämiseen</a:t>
            </a:r>
          </a:p>
          <a:p>
            <a:pPr lvl="1"/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Kotikäyntejä voi olla 1 – 2 tai jopa 5 viikossa</a:t>
            </a:r>
          </a:p>
          <a:p>
            <a:r>
              <a:rPr lang="fi-FI" dirty="0"/>
              <a:t>Perhetyön kesto </a:t>
            </a:r>
            <a:r>
              <a:rPr lang="fi-FI"/>
              <a:t>sovitaan yksilöllisesti</a:t>
            </a:r>
            <a:endParaRPr lang="fi-FI" dirty="0"/>
          </a:p>
          <a:p>
            <a:r>
              <a:rPr lang="fi-FI" dirty="0"/>
              <a:t>Käyntejä tehdään työparin kanssa</a:t>
            </a:r>
          </a:p>
          <a:p>
            <a:r>
              <a:rPr lang="fi-FI" dirty="0"/>
              <a:t>Työpari jalkautuu myös päiväkotiin, harrastuksiin ja kouluun. Työntekijät antavat vinkkejä, miten lapsen kanssa voisi toimia erilaisissa tilanteissa (varsinkin haastavissa)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 descr="Lasten%2520hevos%2520piirust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332656"/>
            <a:ext cx="8712968" cy="586551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133</Words>
  <Application>Microsoft Office PowerPoint</Application>
  <PresentationFormat>Näytössä katseltava diaesitys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PERHETYÖ KÄYTÄNNÖSSÄ</vt:lpstr>
      <vt:lpstr>PowerPoint-esitys</vt:lpstr>
      <vt:lpstr>PowerPoint-esitys</vt:lpstr>
      <vt:lpstr>PowerPoint-esitys</vt:lpstr>
    </vt:vector>
  </TitlesOfParts>
  <Company>KSAO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PERHETYÖ LASTENPSYKIATRIASSA</dc:title>
  <dc:creator>Your User Name</dc:creator>
  <cp:lastModifiedBy>Horppu Sari</cp:lastModifiedBy>
  <cp:revision>20</cp:revision>
  <cp:lastPrinted>2018-08-29T06:05:14Z</cp:lastPrinted>
  <dcterms:created xsi:type="dcterms:W3CDTF">2011-03-31T09:00:02Z</dcterms:created>
  <dcterms:modified xsi:type="dcterms:W3CDTF">2022-05-24T12:48:14Z</dcterms:modified>
</cp:coreProperties>
</file>