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fi/photo/115880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36A79D-F729-479E-BFA7-B92F941792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Mielenterveys ja mielenterveyden edistäminen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00E42EC-E0DC-468D-9BF5-EAB16BCB4D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POSITIIVINEN MIELENTERVEYSTYÖ</a:t>
            </a:r>
          </a:p>
        </p:txBody>
      </p:sp>
    </p:spTree>
    <p:extLst>
      <p:ext uri="{BB962C8B-B14F-4D97-AF65-F5344CB8AC3E}">
        <p14:creationId xmlns:p14="http://schemas.microsoft.com/office/powerpoint/2010/main" val="4229219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FF7211-2257-4D7C-B91B-26AD909E1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FD59AC-FF75-49D2-AC61-61DC186A7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MIELENTERVEYS ON JOKAISEN IHMISEN HYVINVOINNIN PERUSTA JA VOIMAVARA</a:t>
            </a:r>
          </a:p>
          <a:p>
            <a:r>
              <a:rPr lang="fi-FI" dirty="0"/>
              <a:t>MIELENTERVEYTTÄ MÄÄRITTELEVÄT:</a:t>
            </a:r>
          </a:p>
          <a:p>
            <a:pPr marL="457200" indent="-457200">
              <a:buAutoNum type="arabicPeriod"/>
            </a:pPr>
            <a:r>
              <a:rPr lang="fi-FI" dirty="0"/>
              <a:t>YKSILÖLLISET TEKIJÄT JA KOKEMUKSET</a:t>
            </a:r>
          </a:p>
          <a:p>
            <a:pPr marL="457200" indent="-457200">
              <a:buAutoNum type="arabicPeriod"/>
            </a:pPr>
            <a:r>
              <a:rPr lang="fi-FI" dirty="0"/>
              <a:t>SOSIAALINEN TUKI JA VUOROVAIKUTUS</a:t>
            </a:r>
          </a:p>
          <a:p>
            <a:pPr marL="457200" indent="-457200">
              <a:buAutoNum type="arabicPeriod"/>
            </a:pPr>
            <a:r>
              <a:rPr lang="fi-FI" dirty="0"/>
              <a:t>YHTEISKUNNALLISET RAKENTEET JA RESURSSIT</a:t>
            </a:r>
          </a:p>
          <a:p>
            <a:pPr marL="457200" indent="-457200">
              <a:buAutoNum type="arabicPeriod"/>
            </a:pPr>
            <a:r>
              <a:rPr lang="fi-FI" dirty="0"/>
              <a:t>KULTTUURISET ARVIOT</a:t>
            </a:r>
          </a:p>
        </p:txBody>
      </p:sp>
    </p:spTree>
    <p:extLst>
      <p:ext uri="{BB962C8B-B14F-4D97-AF65-F5344CB8AC3E}">
        <p14:creationId xmlns:p14="http://schemas.microsoft.com/office/powerpoint/2010/main" val="606352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84D066-93D1-41DC-8C8A-C602DE0C5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E31844AC-FA4B-42CD-BD98-EDF868F814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950405" y="2016125"/>
            <a:ext cx="4605514" cy="3449638"/>
          </a:xfrm>
        </p:spPr>
      </p:pic>
    </p:spTree>
    <p:extLst>
      <p:ext uri="{BB962C8B-B14F-4D97-AF65-F5344CB8AC3E}">
        <p14:creationId xmlns:p14="http://schemas.microsoft.com/office/powerpoint/2010/main" val="1142472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E62A9C-3614-403F-89F4-5AD0915C7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D50004-51BD-4D5F-928C-A9D4493DA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MIELENTERVEYSTYÖ JAKAANTUU MIELENTERVEYDEN EDISTÄMISEEN JA MIELENTERVEYSONGELMIEN HOITOON.</a:t>
            </a:r>
          </a:p>
          <a:p>
            <a:r>
              <a:rPr lang="fi-FI" dirty="0"/>
              <a:t>HOITAJAN TULEE NÄHDÄ MIELENTERVEYSTYÖ LAAJASTI IHMISEN TERVEYTTÄ, TYÖ- JA TOIMINTAKYKYÄ VAHVISTAVANA TYÖNÄ</a:t>
            </a:r>
          </a:p>
          <a:p>
            <a:r>
              <a:rPr lang="fi-FI" dirty="0"/>
              <a:t>SIINÄ KESKITYTÄÄN VAHVUUKSIIN JA VOIMAVAROIHIN, LISÄTÄÄN SUOJAAVIA ULKOISIA TEKIJÖITÄ</a:t>
            </a:r>
          </a:p>
        </p:txBody>
      </p:sp>
    </p:spTree>
    <p:extLst>
      <p:ext uri="{BB962C8B-B14F-4D97-AF65-F5344CB8AC3E}">
        <p14:creationId xmlns:p14="http://schemas.microsoft.com/office/powerpoint/2010/main" val="3949800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C0948E-7984-4B27-B97C-AB82357B1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C68F97-8087-4EC1-B204-65065305C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UcPeriod"/>
            </a:pPr>
            <a:r>
              <a:rPr lang="fi-FI" dirty="0"/>
              <a:t>MIELENTERVEYTTÄ EDISTÄVÄ TASO</a:t>
            </a:r>
          </a:p>
          <a:p>
            <a:pPr marL="457200" indent="-457200">
              <a:buAutoNum type="alphaUcPeriod"/>
            </a:pPr>
            <a:r>
              <a:rPr lang="fi-FI" dirty="0"/>
              <a:t>MIELENSAIRAUTTA ENNALTAEHKÄISEVÄ TASO</a:t>
            </a:r>
          </a:p>
          <a:p>
            <a:pPr marL="457200" indent="-457200">
              <a:buAutoNum type="alphaUcPeriod"/>
            </a:pPr>
            <a:r>
              <a:rPr lang="fi-FI" dirty="0"/>
              <a:t>MIELENTERVEYTTÄ KORJAAVA TASO</a:t>
            </a:r>
          </a:p>
        </p:txBody>
      </p:sp>
    </p:spTree>
    <p:extLst>
      <p:ext uri="{BB962C8B-B14F-4D97-AF65-F5344CB8AC3E}">
        <p14:creationId xmlns:p14="http://schemas.microsoft.com/office/powerpoint/2010/main" val="2399409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DA516-0877-4F0C-BB3D-7DF662AEE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POSITIIVINEN MIELENTERVEYS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ED631-89B9-415A-A0BA-4BFE040CD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OHJAA AJATTELUA POIS ONGELMA JA SAIRAUSNÄKÖKULMASTA</a:t>
            </a:r>
          </a:p>
          <a:p>
            <a:r>
              <a:rPr lang="fi-FI" dirty="0"/>
              <a:t>ONGELMANRATKAISUTAIDOT JA KOHERENSSIN TUNNE = ELÄMÄNHALLINNAN TUNNE</a:t>
            </a:r>
          </a:p>
          <a:p>
            <a:r>
              <a:rPr lang="fi-FI" dirty="0"/>
              <a:t>OPTIMISTINEN ELÄMÄNASENNE JA KOKEMUS SIITÄ, ETTÄ OMAAN ELÄMÄÄN VOI VAIKUTTAA</a:t>
            </a:r>
          </a:p>
          <a:p>
            <a:r>
              <a:rPr lang="fi-FI" dirty="0"/>
              <a:t>KYKY YLLÄPITÄÄ JA SOLMIA IHMISSUHTEITA</a:t>
            </a:r>
          </a:p>
          <a:p>
            <a:r>
              <a:rPr lang="fi-FI" dirty="0"/>
              <a:t>KYKY KOHDATA VASTOINKÄYMISIÄ</a:t>
            </a:r>
          </a:p>
          <a:p>
            <a:r>
              <a:rPr lang="fi-FI" dirty="0"/>
              <a:t>MIELENTERVEYS ON JATKUVASTI MUUTTUVA TILA</a:t>
            </a:r>
          </a:p>
          <a:p>
            <a:r>
              <a:rPr lang="fi-FI" dirty="0"/>
              <a:t>RESILIENSSI = SELVIYTYMIS JSA SOPEUTUMISKYKY YLLÄTTÄVISSÄ MUUTOSTILANTEISSA</a:t>
            </a:r>
          </a:p>
        </p:txBody>
      </p:sp>
    </p:spTree>
    <p:extLst>
      <p:ext uri="{BB962C8B-B14F-4D97-AF65-F5344CB8AC3E}">
        <p14:creationId xmlns:p14="http://schemas.microsoft.com/office/powerpoint/2010/main" val="3620305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D5FF43-CF14-4732-8B1D-F895EB088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HAAVOITTUVUUS - STRESSIMALLI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2304E9-9CF1-47FD-948F-71FFA316C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SAIRASTUNEELLA ON MIELENTERVEYDEN HÄIRIÖILLE ALTISTAVIA TEKIJÖITÄ (PERINNÖLLISIÄ, TRAUMAATTISIA KOKEMUKSIA)</a:t>
            </a:r>
          </a:p>
          <a:p>
            <a:r>
              <a:rPr lang="fi-FI" dirty="0"/>
              <a:t>RIITTÄMÄTTÖMÄT SUOJAAVAT TEKIJÄT</a:t>
            </a:r>
          </a:p>
          <a:p>
            <a:r>
              <a:rPr lang="fi-FI" dirty="0"/>
              <a:t>STRESSAAVA ELÄMÄNTILANNE</a:t>
            </a:r>
          </a:p>
        </p:txBody>
      </p:sp>
    </p:spTree>
    <p:extLst>
      <p:ext uri="{BB962C8B-B14F-4D97-AF65-F5344CB8AC3E}">
        <p14:creationId xmlns:p14="http://schemas.microsoft.com/office/powerpoint/2010/main" val="836414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13C867-3422-4878-BADD-09EC38470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Auttaja/hoitaja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A915C8-925E-4176-92BC-6C1AA421E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ITSEREFLEKTOI JA TARKASTELEE OMIA ASENTEITA</a:t>
            </a:r>
          </a:p>
          <a:p>
            <a:endParaRPr lang="fi-FI" dirty="0"/>
          </a:p>
          <a:p>
            <a:r>
              <a:rPr lang="fi-FI" dirty="0"/>
              <a:t>PITÄÄ HUOLTA ITSESTÄÄN, ARVOSTAA ITSEÄÄN, OPETTELEE TUNTEMAAN ITSEÄÄN</a:t>
            </a:r>
          </a:p>
          <a:p>
            <a:endParaRPr lang="fi-FI" dirty="0"/>
          </a:p>
          <a:p>
            <a:r>
              <a:rPr lang="fi-FI"/>
              <a:t>PYRKII KOHTI KOKONAISVALTAISTA AJATTELUA</a:t>
            </a:r>
          </a:p>
        </p:txBody>
      </p:sp>
    </p:spTree>
    <p:extLst>
      <p:ext uri="{BB962C8B-B14F-4D97-AF65-F5344CB8AC3E}">
        <p14:creationId xmlns:p14="http://schemas.microsoft.com/office/powerpoint/2010/main" val="189044268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67</TotalTime>
  <Words>159</Words>
  <Application>Microsoft Office PowerPoint</Application>
  <PresentationFormat>Laajakuva</PresentationFormat>
  <Paragraphs>32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Galleria</vt:lpstr>
      <vt:lpstr>Mielenterveys ja mielenterveyden edistäminen</vt:lpstr>
      <vt:lpstr>PowerPoint-esitys</vt:lpstr>
      <vt:lpstr>PowerPoint-esitys</vt:lpstr>
      <vt:lpstr>PowerPoint-esitys</vt:lpstr>
      <vt:lpstr>PowerPoint-esitys</vt:lpstr>
      <vt:lpstr>POSITIIVINEN MIELENTERVEYS</vt:lpstr>
      <vt:lpstr>HAAVOITTUVUUS - STRESSIMALLI</vt:lpstr>
      <vt:lpstr>Auttaja/hoitaja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Mielenterveys ja mielenterveyshoitotyö</dc:title>
  <dc:creator>Sari Horppu</dc:creator>
  <cp:lastModifiedBy>sarih</cp:lastModifiedBy>
  <cp:revision>7</cp:revision>
  <dcterms:created xsi:type="dcterms:W3CDTF">2019-08-05T16:11:53Z</dcterms:created>
  <dcterms:modified xsi:type="dcterms:W3CDTF">2020-02-09T17:24:23Z</dcterms:modified>
</cp:coreProperties>
</file>