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C2DF15-718C-4FF6-A007-8CA3FB4BEB68}" type="datetimeFigureOut">
              <a:rPr lang="fi-FI" smtClean="0"/>
              <a:t>1.9.2020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78366B-4EFB-45B0-835A-4DF28AD900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86642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10431-2AFE-4846-A0CD-4050B08E9764}" type="datetimeFigureOut">
              <a:rPr lang="fi-FI" smtClean="0"/>
              <a:t>1.9.2020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01DB7-5BE9-4F65-8AEE-37BF18BF6F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2792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10431-2AFE-4846-A0CD-4050B08E9764}" type="datetimeFigureOut">
              <a:rPr lang="fi-FI" smtClean="0"/>
              <a:t>1.9.2020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01DB7-5BE9-4F65-8AEE-37BF18BF6F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2731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10431-2AFE-4846-A0CD-4050B08E9764}" type="datetimeFigureOut">
              <a:rPr lang="fi-FI" smtClean="0"/>
              <a:t>1.9.2020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01DB7-5BE9-4F65-8AEE-37BF18BF6F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1035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10431-2AFE-4846-A0CD-4050B08E9764}" type="datetimeFigureOut">
              <a:rPr lang="fi-FI" smtClean="0"/>
              <a:t>1.9.2020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01DB7-5BE9-4F65-8AEE-37BF18BF6F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4910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10431-2AFE-4846-A0CD-4050B08E9764}" type="datetimeFigureOut">
              <a:rPr lang="fi-FI" smtClean="0"/>
              <a:t>1.9.2020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01DB7-5BE9-4F65-8AEE-37BF18BF6F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029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10431-2AFE-4846-A0CD-4050B08E9764}" type="datetimeFigureOut">
              <a:rPr lang="fi-FI" smtClean="0"/>
              <a:t>1.9.2020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01DB7-5BE9-4F65-8AEE-37BF18BF6F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1094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10431-2AFE-4846-A0CD-4050B08E9764}" type="datetimeFigureOut">
              <a:rPr lang="fi-FI" smtClean="0"/>
              <a:t>1.9.2020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01DB7-5BE9-4F65-8AEE-37BF18BF6F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280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10431-2AFE-4846-A0CD-4050B08E9764}" type="datetimeFigureOut">
              <a:rPr lang="fi-FI" smtClean="0"/>
              <a:t>1.9.2020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01DB7-5BE9-4F65-8AEE-37BF18BF6F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5211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10431-2AFE-4846-A0CD-4050B08E9764}" type="datetimeFigureOut">
              <a:rPr lang="fi-FI" smtClean="0"/>
              <a:t>1.9.2020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01DB7-5BE9-4F65-8AEE-37BF18BF6F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5150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10431-2AFE-4846-A0CD-4050B08E9764}" type="datetimeFigureOut">
              <a:rPr lang="fi-FI" smtClean="0"/>
              <a:t>1.9.2020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01DB7-5BE9-4F65-8AEE-37BF18BF6F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2763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10431-2AFE-4846-A0CD-4050B08E9764}" type="datetimeFigureOut">
              <a:rPr lang="fi-FI" smtClean="0"/>
              <a:t>1.9.2020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01DB7-5BE9-4F65-8AEE-37BF18BF6F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8059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710431-2AFE-4846-A0CD-4050B08E9764}" type="datetimeFigureOut">
              <a:rPr lang="fi-FI" smtClean="0"/>
              <a:t>1.9.2020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01DB7-5BE9-4F65-8AEE-37BF18BF6F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2205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PSYKIATRISEN/mielenterveys HOITOTYÖN OLEMUS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40297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KUUNTELEMINEN VOI OLLA MYÖS ARVIOIVAA; mikä toisen puheessa on sairauden värittämää ja mikä todellisuuteen perustuvaa</a:t>
            </a:r>
          </a:p>
          <a:p>
            <a:r>
              <a:rPr lang="fi-FI" dirty="0"/>
              <a:t>PUHUMINEN VOI ALUSSA AHDISTAA; HOITAJAN EI TARVITSE HÄTÄÄNTYÄ POTILAAN TUNNEREAKTIOISTA</a:t>
            </a:r>
          </a:p>
          <a:p>
            <a:r>
              <a:rPr lang="fi-FI" dirty="0"/>
              <a:t>KAHDENKESKINEN AIKA TULEE SOPIA ETUKÄTEEN JA SEN KESTO (MYÖS KÄVELYLENKIN YHTEYTEEN VOI SEN SOVITTAA)</a:t>
            </a:r>
          </a:p>
        </p:txBody>
      </p:sp>
    </p:spTree>
    <p:extLst>
      <p:ext uri="{BB962C8B-B14F-4D97-AF65-F5344CB8AC3E}">
        <p14:creationId xmlns:p14="http://schemas.microsoft.com/office/powerpoint/2010/main" val="8569414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KUUNTELEMISEEN EIVÄT KUULU:</a:t>
            </a:r>
          </a:p>
          <a:p>
            <a:pPr lvl="1"/>
            <a:r>
              <a:rPr lang="fi-FI" dirty="0"/>
              <a:t>POTILAAN PUHEIDEN VÄHÄTTELY JA MITÄTÖINTI</a:t>
            </a:r>
          </a:p>
          <a:p>
            <a:pPr lvl="1"/>
            <a:r>
              <a:rPr lang="fi-FI" dirty="0"/>
              <a:t>JÄRKISYYT, VAROITTELUT JA KIELLOT</a:t>
            </a:r>
          </a:p>
          <a:p>
            <a:pPr lvl="1"/>
            <a:r>
              <a:rPr lang="fi-FI" dirty="0"/>
              <a:t>OHJEET, MÄÄRÄYKSET JA SANELLUT RATKAISUT</a:t>
            </a:r>
          </a:p>
          <a:p>
            <a:pPr lvl="1"/>
            <a:r>
              <a:rPr lang="fi-FI" dirty="0"/>
              <a:t>LOHDUTTELU</a:t>
            </a:r>
          </a:p>
          <a:p>
            <a:pPr lvl="1"/>
            <a:r>
              <a:rPr lang="fi-FI" dirty="0"/>
              <a:t>HUUMORI, SARKASMI JA IVA</a:t>
            </a:r>
          </a:p>
          <a:p>
            <a:pPr lvl="1"/>
            <a:r>
              <a:rPr lang="fi-FI" dirty="0"/>
              <a:t>AHDISTAVAN AIHEEN VAIHTAMINEN HOITAJAN ALOITTEESTA</a:t>
            </a:r>
          </a:p>
          <a:p>
            <a:pPr lvl="1"/>
            <a:r>
              <a:rPr lang="fi-FI" dirty="0"/>
              <a:t>HÄTIKÖITYJEN LUPAUSTEN ANTAMINEN</a:t>
            </a:r>
          </a:p>
        </p:txBody>
      </p:sp>
    </p:spTree>
    <p:extLst>
      <p:ext uri="{BB962C8B-B14F-4D97-AF65-F5344CB8AC3E}">
        <p14:creationId xmlns:p14="http://schemas.microsoft.com/office/powerpoint/2010/main" val="23252704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EMPATIA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MYÖTÄELÄMINEN, TOISEN TUNTEIDEN YMMÄRTÄMISTÄ</a:t>
            </a:r>
          </a:p>
          <a:p>
            <a:r>
              <a:rPr lang="fi-FI" dirty="0"/>
              <a:t>HOITAJAN ON HUOMIOITAVA, ETTEI POTILAAN TUNTEET OLE HÄNEN OMIAAN</a:t>
            </a:r>
          </a:p>
          <a:p>
            <a:r>
              <a:rPr lang="fi-FI" dirty="0"/>
              <a:t>TUNNEHERKKYYTÄ VOIDAAN KEHITTÄÄ TYÖNOHJAUKSEN AVULLA</a:t>
            </a:r>
          </a:p>
          <a:p>
            <a:r>
              <a:rPr lang="fi-FI" dirty="0"/>
              <a:t>TYÖNOHJAUKSESSA MYÖS HARJOITELLAAN TUNTEIDEN SÄÄTELYÄ SITEN, ETTEI TYÖNTEKIJÄ PALA LOPPUUN</a:t>
            </a:r>
          </a:p>
          <a:p>
            <a:r>
              <a:rPr lang="fi-FI" dirty="0"/>
              <a:t>HYVÄT KYSYMYKSET KESKUSTELUSSA KS. KIRJA S. 90</a:t>
            </a:r>
          </a:p>
        </p:txBody>
      </p:sp>
    </p:spTree>
    <p:extLst>
      <p:ext uri="{BB962C8B-B14F-4D97-AF65-F5344CB8AC3E}">
        <p14:creationId xmlns:p14="http://schemas.microsoft.com/office/powerpoint/2010/main" val="27648748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AMMATILLISUUS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OMAHOITAJA EI SAA OLLA ENTUUDESTAAN LIIAN LÄHEINEN POTILAALLE (SUKULAINEN, YSTÄVÄ, NAAPURI…)</a:t>
            </a:r>
          </a:p>
          <a:p>
            <a:r>
              <a:rPr lang="fi-FI" dirty="0"/>
              <a:t>HOITAJA TARVITSEE EMPATIAN LISÄKSI TERVETTÄ ITSEKKYYTTÄ</a:t>
            </a:r>
          </a:p>
          <a:p>
            <a:r>
              <a:rPr lang="fi-FI" dirty="0"/>
              <a:t>SIISTI JA ASIALLINEN OLEMUS/HABITUS</a:t>
            </a:r>
          </a:p>
          <a:p>
            <a:r>
              <a:rPr lang="fi-FI" dirty="0"/>
              <a:t>TYÖ JA VAPAA-AJAN EROTTAMINEN</a:t>
            </a:r>
          </a:p>
          <a:p>
            <a:r>
              <a:rPr lang="fi-FI" dirty="0"/>
              <a:t>SELKEÄ VIESTINTÄ</a:t>
            </a:r>
          </a:p>
          <a:p>
            <a:r>
              <a:rPr lang="fi-FI" dirty="0"/>
              <a:t>HOITAJA EI TUO OMIA ARVOJA JA VAKAUMUSTA ESILLE, HÄN EI OLE TUOMARI EIKÄ LÄÄKÄRI</a:t>
            </a:r>
          </a:p>
        </p:txBody>
      </p:sp>
    </p:spTree>
    <p:extLst>
      <p:ext uri="{BB962C8B-B14F-4D97-AF65-F5344CB8AC3E}">
        <p14:creationId xmlns:p14="http://schemas.microsoft.com/office/powerpoint/2010/main" val="11414615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TUNNEKUOHUISTA POTILASTA EI TULE VÄLTELLÄ</a:t>
            </a:r>
          </a:p>
          <a:p>
            <a:r>
              <a:rPr lang="fi-FI" dirty="0"/>
              <a:t>HOITAJA KUNNIOITTAA OMAN JA MUIDEN AMMATTIRYHMIEN TYÖTÄ</a:t>
            </a:r>
          </a:p>
          <a:p>
            <a:r>
              <a:rPr lang="fi-FI" dirty="0"/>
              <a:t>HOITAJA TUNNISTAA OMAT JA AMMATTINSA RAJAT</a:t>
            </a:r>
          </a:p>
          <a:p>
            <a:r>
              <a:rPr lang="fi-FI" dirty="0"/>
              <a:t>OTTAA PALAUTETTA JA OHJAUSTA VASTAAN</a:t>
            </a:r>
          </a:p>
          <a:p>
            <a:r>
              <a:rPr lang="fi-FI"/>
              <a:t>HOITOTYÖN TAVOITE ON TEHDÄ ITSENSÄ TARPEETTOMAKSI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31864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OLENNAISTA ON HOITAJAN ITSENSÄ TERAPEUTTINEN KÄYTTÖ</a:t>
            </a:r>
          </a:p>
          <a:p>
            <a:endParaRPr lang="fi-FI" dirty="0"/>
          </a:p>
          <a:p>
            <a:r>
              <a:rPr lang="fi-FI" dirty="0"/>
              <a:t>PSYKIATRINEN HOITOTYÖ ON TERAPEUTTINEN VUOROVAIKUTUSPROSESSI, JOSSA HOITAJA JA POTILAS RATKAISEVAT ONGELMIA YHDESSÄ</a:t>
            </a:r>
          </a:p>
          <a:p>
            <a:endParaRPr lang="fi-FI" dirty="0"/>
          </a:p>
          <a:p>
            <a:r>
              <a:rPr lang="fi-FI" dirty="0"/>
              <a:t>TAVOITTEENA ON KEHITTÄÄ VUOROVAIKUTUSSUHDE POTILAAN KANSSA JA OPPIA KÄYTTÄMÄÄN TÄTÄ SUHDETTA JA OMIA POTILAAN HOITAJASSA HERÄTTÄMIÄ REAKTIOITA POTILAALLE HYÖDYLLISELLÄ TAVALLA</a:t>
            </a:r>
          </a:p>
        </p:txBody>
      </p:sp>
    </p:spTree>
    <p:extLst>
      <p:ext uri="{BB962C8B-B14F-4D97-AF65-F5344CB8AC3E}">
        <p14:creationId xmlns:p14="http://schemas.microsoft.com/office/powerpoint/2010/main" val="42637816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/>
              <a:t>HOITAJA ON NEUVOJA, OPASTAJA, TERAPEUTTI, VERTAINEN, LUOTTOHENKILÖ, RAJOJEN ASETTAJA, OPETTAJA, TAVALLISEN IHMISEN MALLI (EI IDEALISOIDUN)</a:t>
            </a:r>
          </a:p>
          <a:p>
            <a:endParaRPr lang="fi-FI" dirty="0"/>
          </a:p>
          <a:p>
            <a:r>
              <a:rPr lang="fi-FI" dirty="0"/>
              <a:t>HOITAJA SELVIÄÄ TUNTEIDENSA KANSSA, PYSTYY KONTROLLOIMAAN KÄYTTÄYTYMISTÄÄN, OSAA ILMAISTA ITSEÄÄN, PITÄÄ HUOLTA ITSESTÄÄN JA TOISISTA JA HOITAJAN ELÄMÄLLÄ ON MIELEKKYYS JA TARKOITUS</a:t>
            </a:r>
          </a:p>
          <a:p>
            <a:endParaRPr lang="fi-FI" dirty="0"/>
          </a:p>
          <a:p>
            <a:r>
              <a:rPr lang="fi-FI" dirty="0"/>
              <a:t>MODERNI HOITOTYÖ ON ALKANUT SILLOIN, KUN ON OSATTU ALKAA KUUNNELLA/KUULLA, MITÄ POTILAALLA ON SANOTTAVANAAN</a:t>
            </a:r>
          </a:p>
        </p:txBody>
      </p:sp>
    </p:spTree>
    <p:extLst>
      <p:ext uri="{BB962C8B-B14F-4D97-AF65-F5344CB8AC3E}">
        <p14:creationId xmlns:p14="http://schemas.microsoft.com/office/powerpoint/2010/main" val="1372008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PSYKIATRISEN HOITOTYÖN HOITOMUODOT MUUTTUVAT, OVAT YHTEYDESSÄ YHTEISKUNNALLISTEN ARVOJEN JA RAKENNETEKIJÖIDEN MUUTTUMISEEN</a:t>
            </a:r>
          </a:p>
        </p:txBody>
      </p:sp>
    </p:spTree>
    <p:extLst>
      <p:ext uri="{BB962C8B-B14F-4D97-AF65-F5344CB8AC3E}">
        <p14:creationId xmlns:p14="http://schemas.microsoft.com/office/powerpoint/2010/main" val="2978711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HOITOSUHDETYÖSKENTELYN YLEISET LÄHTÖKOHDAT PSYKIATRIASSA/mielenterveystyössä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HOITOTYÖN PERIAATTEET </a:t>
            </a:r>
          </a:p>
          <a:p>
            <a:endParaRPr lang="fi-FI" dirty="0"/>
          </a:p>
          <a:p>
            <a:r>
              <a:rPr lang="fi-FI" dirty="0"/>
              <a:t>LÄHTÖKOHTANA ON HALU AUTTAA POTILASTA JA YMMÄRTÄÄ, MITÄ HÄN HALUAA SANOA</a:t>
            </a:r>
          </a:p>
          <a:p>
            <a:endParaRPr lang="fi-FI" dirty="0"/>
          </a:p>
          <a:p>
            <a:r>
              <a:rPr lang="fi-FI" dirty="0"/>
              <a:t>KESKEISTÄ ON OMAHOITAJASUHDE</a:t>
            </a:r>
          </a:p>
        </p:txBody>
      </p:sp>
    </p:spTree>
    <p:extLst>
      <p:ext uri="{BB962C8B-B14F-4D97-AF65-F5344CB8AC3E}">
        <p14:creationId xmlns:p14="http://schemas.microsoft.com/office/powerpoint/2010/main" val="23042429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OMAHOITAJUUS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SUHTEEN ALUSSA OMAHOITAJA ESITTÄYTYY, KERTOO OMAHOITAJUUDESTA, SELVENTÄÄ SALASSAPIDON MERKITYKSEN</a:t>
            </a:r>
          </a:p>
          <a:p>
            <a:r>
              <a:rPr lang="fi-FI" dirty="0"/>
              <a:t>TEKEE POTILAAN KANSSA SOPIMUKSEN JA SUUNNITELMAN YHTEISISTÄ KESKUSTELUISTA, NIIDEN KESTOSTA JA HOITAJIEN OSUUDESTA HOIDOSSA.</a:t>
            </a:r>
          </a:p>
          <a:p>
            <a:r>
              <a:rPr lang="fi-FI" dirty="0"/>
              <a:t>TÄRKEÄÄ ON LUODA TURVALLISUUDEN JA JATKUVUUDEN TUNNE POTILAALLE</a:t>
            </a:r>
          </a:p>
          <a:p>
            <a:r>
              <a:rPr lang="fi-FI" dirty="0"/>
              <a:t>HOITAJA ON LISÄKSI OHJAAJA, TIEDONANTAJA, ASIANTUNTIJA, POTILAAN ASIOIDEN JA PÄIVITTÄISTEN TOIMIEN HOITAJA, RAJOITTAJA JA KANNUSTAJA</a:t>
            </a:r>
          </a:p>
        </p:txBody>
      </p:sp>
    </p:spTree>
    <p:extLst>
      <p:ext uri="{BB962C8B-B14F-4D97-AF65-F5344CB8AC3E}">
        <p14:creationId xmlns:p14="http://schemas.microsoft.com/office/powerpoint/2010/main" val="2158283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TOIMII HOITOYHTEISÖSSÄ POTILAAN APUNA</a:t>
            </a:r>
          </a:p>
          <a:p>
            <a:r>
              <a:rPr lang="fi-FI" dirty="0"/>
              <a:t>TOIMII AMMATILLISESTI HAASTAVISSA TILANTEISSA, ETTEI SYNNY ”SPLITTAUSASETELMAA”</a:t>
            </a:r>
          </a:p>
          <a:p>
            <a:r>
              <a:rPr lang="fi-FI" dirty="0"/>
              <a:t>OMAHOITAJA TOIMII PEILINÄ, AUTTAA POTILASTA JÄSENTÄMÄÄN TUNTEITA, AJATUKSIA JA TOISTEN IHMISTEN NÄKÖKULMAA</a:t>
            </a:r>
          </a:p>
          <a:p>
            <a:r>
              <a:rPr lang="fi-FI" dirty="0"/>
              <a:t>OMAHOITAJA TEKEE TIIVISTÄ YHTEISTYÖTÄ MUUN HOITOTIIMIN KANSSA</a:t>
            </a:r>
          </a:p>
          <a:p>
            <a:r>
              <a:rPr lang="fi-FI" dirty="0"/>
              <a:t>USEIN PERHEEN KANSSA TYÖSKENTELEE TIIVIIMMIN NIMETTY PERHETYÖNTEKIJÄ</a:t>
            </a:r>
          </a:p>
        </p:txBody>
      </p:sp>
    </p:spTree>
    <p:extLst>
      <p:ext uri="{BB962C8B-B14F-4D97-AF65-F5344CB8AC3E}">
        <p14:creationId xmlns:p14="http://schemas.microsoft.com/office/powerpoint/2010/main" val="19466075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OMAHOITAJALLA ON USEIN NIMETTY TYÖPARI, KUN OMAHOITAJA EI OLE TYÖSSÄ NIMETÄÄN KORVAAVA HOITAJA</a:t>
            </a:r>
          </a:p>
          <a:p>
            <a:r>
              <a:rPr lang="fi-FI" dirty="0"/>
              <a:t>OMAHOITAJA KERÄÄ TIETOA  POTILAALTA JA HÄNEN LÄHEISILTÄÄN, TEKEE HOITOSUUNNITELMAN JA ARVIOI SITÄ MUUN TIIMIN KANSSA</a:t>
            </a:r>
          </a:p>
          <a:p>
            <a:r>
              <a:rPr lang="fi-FI" dirty="0"/>
              <a:t>HOITOSUUNNITELMAPALAVEREISSA ON POTILAS ITSE MUKANA JA ASIANTUNTIJOIDEN LISÄKSI MUUTA VERKOSTOA TARVITTAESSA</a:t>
            </a:r>
          </a:p>
          <a:p>
            <a:r>
              <a:rPr lang="fi-FI" dirty="0"/>
              <a:t>OMAHOITAJASUHDE EI OLE YSTÄVYYSSUHDE; eli hoitaja kontrolloi sanomisiaan, eikä asetu kenenkään puolelle tai ketään vastaan.</a:t>
            </a:r>
          </a:p>
          <a:p>
            <a:r>
              <a:rPr lang="fi-FI" dirty="0"/>
              <a:t>OMAHOITAJA KOHTAA USEIN POTILAAN KANSSA SAMOJA ELÄMÄNKRIISEJÄ=&gt; KOHDATAAN IHMISINÄ</a:t>
            </a:r>
          </a:p>
        </p:txBody>
      </p:sp>
    </p:spTree>
    <p:extLst>
      <p:ext uri="{BB962C8B-B14F-4D97-AF65-F5344CB8AC3E}">
        <p14:creationId xmlns:p14="http://schemas.microsoft.com/office/powerpoint/2010/main" val="42039722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KUUNTELEMINEN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PYRITÄÄN YMMÄRTÄMÄÄN, MITÄ TOINEN TUNTEE JA MITÄ HÄN TODELLA TARKOITTAA</a:t>
            </a:r>
          </a:p>
          <a:p>
            <a:r>
              <a:rPr lang="fi-FI" dirty="0"/>
              <a:t>KESKITYTÄÄN ESILLÄ OLEVAAN AIHEESEEN</a:t>
            </a:r>
          </a:p>
          <a:p>
            <a:r>
              <a:rPr lang="fi-FI" dirty="0"/>
              <a:t>OSOITETAAN PUHUJALLE LUOTTAMUSTA</a:t>
            </a:r>
          </a:p>
          <a:p>
            <a:r>
              <a:rPr lang="fi-FI" dirty="0"/>
              <a:t>AUTETAAN HÄNTÄ LÖYTÄMÄÄN OMAT RATKAISUT JA PÄÄTÖKSET</a:t>
            </a:r>
          </a:p>
          <a:p>
            <a:r>
              <a:rPr lang="fi-FI" dirty="0"/>
              <a:t>HYVÄKSYTÄÄN HÄNET SELLAISENA KUIN HÄN ON</a:t>
            </a:r>
          </a:p>
          <a:p>
            <a:r>
              <a:rPr lang="fi-FI" dirty="0"/>
              <a:t>AUTETAAN HÄNTÄ ILMAISEMAAN ITSEÄÄN</a:t>
            </a:r>
          </a:p>
          <a:p>
            <a:r>
              <a:rPr lang="fi-FI" dirty="0"/>
              <a:t>ANNETAAN RIITTÄVÄSTI RAUHALLISTA AIKAA JA MAHDOLLISUUS PUHUA PAKOTTOMASTI</a:t>
            </a:r>
          </a:p>
        </p:txBody>
      </p:sp>
    </p:spTree>
    <p:extLst>
      <p:ext uri="{BB962C8B-B14F-4D97-AF65-F5344CB8AC3E}">
        <p14:creationId xmlns:p14="http://schemas.microsoft.com/office/powerpoint/2010/main" val="1456248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</TotalTime>
  <Words>544</Words>
  <Application>Microsoft Office PowerPoint</Application>
  <PresentationFormat>Laajakuva</PresentationFormat>
  <Paragraphs>70</Paragraphs>
  <Slides>14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Office-teema</vt:lpstr>
      <vt:lpstr>PSYKIATRISEN/mielenterveys HOITOTYÖN OLEMUS</vt:lpstr>
      <vt:lpstr>PowerPoint-esitys</vt:lpstr>
      <vt:lpstr>PowerPoint-esitys</vt:lpstr>
      <vt:lpstr>PowerPoint-esitys</vt:lpstr>
      <vt:lpstr>HOITOSUHDETYÖSKENTELYN YLEISET LÄHTÖKOHDAT PSYKIATRIASSA/mielenterveystyössä</vt:lpstr>
      <vt:lpstr>OMAHOITAJUUS</vt:lpstr>
      <vt:lpstr>PowerPoint-esitys</vt:lpstr>
      <vt:lpstr>PowerPoint-esitys</vt:lpstr>
      <vt:lpstr>KUUNTELEMINEN</vt:lpstr>
      <vt:lpstr>PowerPoint-esitys</vt:lpstr>
      <vt:lpstr>PowerPoint-esitys</vt:lpstr>
      <vt:lpstr>EMPATIA</vt:lpstr>
      <vt:lpstr>AMMATILLISUUS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PSYKIATRISEN HOITOTYÖN OLEMUS</dc:title>
  <dc:creator>sari horppu</dc:creator>
  <cp:lastModifiedBy>Horppu Sari</cp:lastModifiedBy>
  <cp:revision>14</cp:revision>
  <cp:lastPrinted>2020-09-01T07:08:03Z</cp:lastPrinted>
  <dcterms:created xsi:type="dcterms:W3CDTF">2014-07-27T08:38:43Z</dcterms:created>
  <dcterms:modified xsi:type="dcterms:W3CDTF">2020-09-01T07:08:16Z</dcterms:modified>
</cp:coreProperties>
</file>