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69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677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3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12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81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68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18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75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58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25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71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B7F63-BA51-4A1C-969C-347B91CCF8E6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12097-040F-491E-A00D-0599A54765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34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NÄKÖKULMIA MIELENTERVEYSONGELMIEN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SELITTÄMISEKSI</a:t>
            </a:r>
          </a:p>
        </p:txBody>
      </p:sp>
    </p:spTree>
    <p:extLst>
      <p:ext uri="{BB962C8B-B14F-4D97-AF65-F5344CB8AC3E}">
        <p14:creationId xmlns:p14="http://schemas.microsoft.com/office/powerpoint/2010/main" val="866866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LUOTTAMUS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AITOUS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TUNTEIDEN PURKAMINEN</a:t>
            </a:r>
          </a:p>
          <a:p>
            <a:endParaRPr lang="fi-FI" dirty="0"/>
          </a:p>
          <a:p>
            <a:r>
              <a:rPr lang="fi-FI" dirty="0"/>
              <a:t>LUOTTAMUS SYNTYY VÄHITELLEN HOITOSUHTEESSA, ILMAN LUOTTAMUSTA HOITOSUHDE JÄÄ MEKAANISEKSI, PINNALLISISTA TARPEISA HUOLEHTIMISEKSI</a:t>
            </a:r>
          </a:p>
          <a:p>
            <a:endParaRPr lang="fi-FI" dirty="0"/>
          </a:p>
          <a:p>
            <a:r>
              <a:rPr lang="fi-FI" dirty="0"/>
              <a:t>JOHDONMUKAISUUS</a:t>
            </a:r>
          </a:p>
          <a:p>
            <a:endParaRPr lang="fi-FI" dirty="0"/>
          </a:p>
          <a:p>
            <a:r>
              <a:rPr lang="fi-FI" dirty="0"/>
              <a:t>REHELLISYYS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155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EMPATIA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VÄLITTÄMISTÄ JA HUOLENPITOA</a:t>
            </a:r>
          </a:p>
          <a:p>
            <a:endParaRPr lang="fi-FI" dirty="0"/>
          </a:p>
          <a:p>
            <a:r>
              <a:rPr lang="fi-FI" dirty="0"/>
              <a:t>TOIVON YLLÄPITÄMISTÄ</a:t>
            </a:r>
          </a:p>
          <a:p>
            <a:endParaRPr lang="fi-FI" dirty="0"/>
          </a:p>
          <a:p>
            <a:r>
              <a:rPr lang="fi-FI" dirty="0"/>
              <a:t>LIIKA HOIVA LANNISTAA</a:t>
            </a:r>
          </a:p>
          <a:p>
            <a:endParaRPr lang="fi-FI" dirty="0"/>
          </a:p>
          <a:p>
            <a:r>
              <a:rPr lang="fi-FI" dirty="0"/>
              <a:t>POTILAS TEKEE ITSE OMAT VALINTANSA</a:t>
            </a:r>
          </a:p>
        </p:txBody>
      </p:sp>
    </p:spTree>
    <p:extLst>
      <p:ext uri="{BB962C8B-B14F-4D97-AF65-F5344CB8AC3E}">
        <p14:creationId xmlns:p14="http://schemas.microsoft.com/office/powerpoint/2010/main" val="2610270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DIAGNOOSILUOKITUS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415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ICD-10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WHO:N LUOKITUS</a:t>
            </a:r>
          </a:p>
          <a:p>
            <a:endParaRPr lang="fi-FI" dirty="0"/>
          </a:p>
          <a:p>
            <a:r>
              <a:rPr lang="fi-FI" dirty="0"/>
              <a:t>ON OLLUT KÄYTÖSSÄ SUOMESSA 1996 ALUSTA</a:t>
            </a:r>
          </a:p>
        </p:txBody>
      </p:sp>
    </p:spTree>
    <p:extLst>
      <p:ext uri="{BB962C8B-B14F-4D97-AF65-F5344CB8AC3E}">
        <p14:creationId xmlns:p14="http://schemas.microsoft.com/office/powerpoint/2010/main" val="3353277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DSM-LUOKITUS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AMERIKAN PSYKIATRIYHDISTYKSEN LAATIMA LUOKITUS</a:t>
            </a:r>
          </a:p>
          <a:p>
            <a:endParaRPr lang="fi-FI" dirty="0"/>
          </a:p>
          <a:p>
            <a:r>
              <a:rPr lang="fi-FI" dirty="0"/>
              <a:t>DSM III</a:t>
            </a:r>
          </a:p>
          <a:p>
            <a:r>
              <a:rPr lang="fi-FI"/>
              <a:t>DSM IV</a:t>
            </a:r>
          </a:p>
        </p:txBody>
      </p:sp>
    </p:spTree>
    <p:extLst>
      <p:ext uri="{BB962C8B-B14F-4D97-AF65-F5344CB8AC3E}">
        <p14:creationId xmlns:p14="http://schemas.microsoft.com/office/powerpoint/2010/main" val="1314042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BIOLOGINEN NÄKÖKULMA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ON KIINNOSTUNUT PERINNÖLLISYYDESTÄ JA GEENITUTKIMUKSESTA</a:t>
            </a:r>
          </a:p>
          <a:p>
            <a:endParaRPr lang="fi-FI" dirty="0"/>
          </a:p>
          <a:p>
            <a:r>
              <a:rPr lang="fi-FI" dirty="0"/>
              <a:t>MYÖS KESKUSHERMOSTON KEHITYKSESTÄ, AIVOJEN VÄLITTÄJÄAINEISTA JA PSYYKELÄÄKKEIDEN VAIKUTUSMEKANISMEISTA</a:t>
            </a:r>
          </a:p>
          <a:p>
            <a:endParaRPr lang="fi-FI" dirty="0"/>
          </a:p>
          <a:p>
            <a:r>
              <a:rPr lang="fi-FI" dirty="0"/>
              <a:t>ALTTIUS MIELISAIRAUKSIIN PERIYTYY</a:t>
            </a:r>
          </a:p>
          <a:p>
            <a:endParaRPr lang="fi-FI" dirty="0"/>
          </a:p>
          <a:p>
            <a:r>
              <a:rPr lang="fi-FI" dirty="0"/>
              <a:t>PSYYKKISET SAIRAUDET SELITETÄÄN SOMAATTISILLA SYILLÄ</a:t>
            </a:r>
          </a:p>
          <a:p>
            <a:endParaRPr lang="fi-FI" dirty="0"/>
          </a:p>
          <a:p>
            <a:r>
              <a:rPr lang="fi-FI" dirty="0"/>
              <a:t>LÄÄKEHOITO, SÄHKÖSOKKIHOITO</a:t>
            </a:r>
          </a:p>
        </p:txBody>
      </p:sp>
    </p:spTree>
    <p:extLst>
      <p:ext uri="{BB962C8B-B14F-4D97-AF65-F5344CB8AC3E}">
        <p14:creationId xmlns:p14="http://schemas.microsoft.com/office/powerpoint/2010/main" val="27320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PSYKOLOGINEN NÄKÖKULMA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ON KIINNOSTUNUT MIELEN SISÄISEN MAAILMAN LAINALAISUUKSISTA, MIELIKUVISTA JA PSYYKKISESTÄ KASVUSTA</a:t>
            </a:r>
          </a:p>
          <a:p>
            <a:endParaRPr lang="fi-FI" dirty="0"/>
          </a:p>
          <a:p>
            <a:r>
              <a:rPr lang="fi-FI" dirty="0"/>
              <a:t>VARHAINEN VUOROVAIKUTUS JA PERHEEN VUOROVAIKUTUS OVAT MIELENTERVEYDEN KANNALTA TÄRKEITÄ</a:t>
            </a:r>
          </a:p>
          <a:p>
            <a:endParaRPr lang="fi-FI" dirty="0"/>
          </a:p>
          <a:p>
            <a:r>
              <a:rPr lang="fi-FI" dirty="0"/>
              <a:t>ALITAJUNTA/TIEDOSTAMATON JA PSYYKEN KAIKKI KERROKSET OVAT KESKEISIÄ</a:t>
            </a:r>
          </a:p>
          <a:p>
            <a:r>
              <a:rPr lang="fi-FI" dirty="0"/>
              <a:t>PSYKOTERAPEUTTISET HOITOMUODOT NOJAAVAT TÄHÄN LÄHESTYMISTAPAAN</a:t>
            </a:r>
          </a:p>
        </p:txBody>
      </p:sp>
    </p:spTree>
    <p:extLst>
      <p:ext uri="{BB962C8B-B14F-4D97-AF65-F5344CB8AC3E}">
        <p14:creationId xmlns:p14="http://schemas.microsoft.com/office/powerpoint/2010/main" val="57825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NÄKÖKULMA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KIINNOSTUNUT IHMISSUHTEISTA, PERHEEN JA YHTEISKUNNAN VUOROVAIKUTUSSUHTEISTA, SOSIAALISISTA TAIDOISTA, VERKOSTOITUMISESTA</a:t>
            </a:r>
          </a:p>
          <a:p>
            <a:endParaRPr lang="fi-FI" dirty="0"/>
          </a:p>
          <a:p>
            <a:r>
              <a:rPr lang="fi-FI" dirty="0"/>
              <a:t>MIKÄ YHTEYS YHTEISKUNNAN RAKENTEILLA ON MIELENTERVEYSONGELMIIN</a:t>
            </a:r>
          </a:p>
          <a:p>
            <a:endParaRPr lang="fi-FI" dirty="0"/>
          </a:p>
          <a:p>
            <a:r>
              <a:rPr lang="fi-FI" dirty="0"/>
              <a:t>KOROSTAA SOSIAALISEN YMPÄRISTÖN MERKITYSTÄ MIELENTERVEYSONGELMIEN SYNNYLLE JA KEHITYKSELLE</a:t>
            </a:r>
          </a:p>
        </p:txBody>
      </p:sp>
    </p:spTree>
    <p:extLst>
      <p:ext uri="{BB962C8B-B14F-4D97-AF65-F5344CB8AC3E}">
        <p14:creationId xmlns:p14="http://schemas.microsoft.com/office/powerpoint/2010/main" val="681325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MITEN MIELENTERVEYTTÄ VOI EDISTÄÄ MUUTTAMALLA YMPÄRISTÖÄ JA YHTEISKUNTAA</a:t>
            </a:r>
          </a:p>
          <a:p>
            <a:pPr lvl="1"/>
            <a:r>
              <a:rPr lang="fi-FI" dirty="0"/>
              <a:t>=&gt; TERAPEUTTISET AVOHOITOPALVELUT</a:t>
            </a:r>
          </a:p>
          <a:p>
            <a:pPr lvl="1"/>
            <a:r>
              <a:rPr lang="fi-FI" dirty="0"/>
              <a:t>=&gt; VÄESTÖTASON TIETO MIELENTERVEYDEN RISKEISTÄ JA ESIINTYVYYDESTÄ</a:t>
            </a:r>
          </a:p>
        </p:txBody>
      </p:sp>
    </p:spTree>
    <p:extLst>
      <p:ext uri="{BB962C8B-B14F-4D97-AF65-F5344CB8AC3E}">
        <p14:creationId xmlns:p14="http://schemas.microsoft.com/office/powerpoint/2010/main" val="2052934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BIOPSYKOSOSIAALINEN LÄHESTYMISTAPA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YHDISTELMÄ EDELLISISTÄ</a:t>
            </a:r>
          </a:p>
        </p:txBody>
      </p:sp>
    </p:spTree>
    <p:extLst>
      <p:ext uri="{BB962C8B-B14F-4D97-AF65-F5344CB8AC3E}">
        <p14:creationId xmlns:p14="http://schemas.microsoft.com/office/powerpoint/2010/main" val="131475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ARVOT JA PERIAATTEET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MIELENTERVEYSTYÖSSÄ</a:t>
            </a:r>
          </a:p>
        </p:txBody>
      </p:sp>
    </p:spTree>
    <p:extLst>
      <p:ext uri="{BB962C8B-B14F-4D97-AF65-F5344CB8AC3E}">
        <p14:creationId xmlns:p14="http://schemas.microsoft.com/office/powerpoint/2010/main" val="2413980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KAIKKI YLEISET HOITOTYÖN PERIAATTEET</a:t>
            </a:r>
          </a:p>
          <a:p>
            <a:r>
              <a:rPr lang="fi-FI" dirty="0"/>
              <a:t>ERITYISESTI:</a:t>
            </a:r>
          </a:p>
          <a:p>
            <a:r>
              <a:rPr lang="fi-FI" dirty="0"/>
              <a:t>Potilaan kunnioittaminen</a:t>
            </a:r>
          </a:p>
          <a:p>
            <a:r>
              <a:rPr lang="fi-FI" dirty="0"/>
              <a:t>Yksilöllisyys</a:t>
            </a:r>
          </a:p>
          <a:p>
            <a:r>
              <a:rPr lang="fi-FI" dirty="0"/>
              <a:t>Terveyslähtöisyys</a:t>
            </a:r>
          </a:p>
          <a:p>
            <a:r>
              <a:rPr lang="fi-FI" dirty="0"/>
              <a:t>Turvallisuus</a:t>
            </a:r>
          </a:p>
          <a:p>
            <a:r>
              <a:rPr lang="fi-FI" dirty="0"/>
              <a:t>Rehellisyys</a:t>
            </a:r>
          </a:p>
          <a:p>
            <a:r>
              <a:rPr lang="fi-FI" dirty="0"/>
              <a:t>Perhekeskeisyys</a:t>
            </a:r>
          </a:p>
          <a:p>
            <a:r>
              <a:rPr lang="fi-FI" dirty="0"/>
              <a:t>Tasa-arvoisuus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737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VALLANKÄYTTÖ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VALLANKÄYTTÖ EI SAA OLLA MIELIVALTAA JA PERUSTUA HOITAJAN TARPEISIIN</a:t>
            </a:r>
          </a:p>
          <a:p>
            <a:endParaRPr lang="fi-FI" dirty="0"/>
          </a:p>
          <a:p>
            <a:r>
              <a:rPr lang="fi-FI" dirty="0"/>
              <a:t>PYRITÄÄN RATKAISUIHIN, JOTKA EDISTÄVÄT POTILAAN TOIPUMISTA.</a:t>
            </a:r>
          </a:p>
          <a:p>
            <a:endParaRPr lang="fi-FI" dirty="0"/>
          </a:p>
          <a:p>
            <a:r>
              <a:rPr lang="fi-FI" dirty="0"/>
              <a:t>PAKKOHOIDOSSA ANNETAAN POTILAALLE VASTUUTA PIENISSÄ ASIOISSA</a:t>
            </a:r>
          </a:p>
        </p:txBody>
      </p:sp>
    </p:spTree>
    <p:extLst>
      <p:ext uri="{BB962C8B-B14F-4D97-AF65-F5344CB8AC3E}">
        <p14:creationId xmlns:p14="http://schemas.microsoft.com/office/powerpoint/2010/main" val="303125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216</Words>
  <Application>Microsoft Office PowerPoint</Application>
  <PresentationFormat>Laajakuva</PresentationFormat>
  <Paragraphs>77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NÄKÖKULMIA MIELENTERVEYSONGELMIEN</vt:lpstr>
      <vt:lpstr>BIOLOGINEN NÄKÖKULMA</vt:lpstr>
      <vt:lpstr>PSYKOLOGINEN NÄKÖKULMA</vt:lpstr>
      <vt:lpstr>SOSIAALINEN NÄKÖKULMA</vt:lpstr>
      <vt:lpstr>PowerPoint-esitys</vt:lpstr>
      <vt:lpstr>BIOPSYKOSOSIAALINEN LÄHESTYMISTAPA</vt:lpstr>
      <vt:lpstr>ARVOT JA PERIAATTEET</vt:lpstr>
      <vt:lpstr>PowerPoint-esitys</vt:lpstr>
      <vt:lpstr>VALLANKÄYTTÖ</vt:lpstr>
      <vt:lpstr>LUOTTAMUS</vt:lpstr>
      <vt:lpstr>EMPATIA</vt:lpstr>
      <vt:lpstr>DIAGNOOSILUOKITUS</vt:lpstr>
      <vt:lpstr>ICD-10</vt:lpstr>
      <vt:lpstr>DSM-LUOKITUS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NÄKÖKULMIA MIELENTERVEYSONGELMIEN</dc:title>
  <dc:creator>sari horppu</dc:creator>
  <cp:lastModifiedBy>sarih</cp:lastModifiedBy>
  <cp:revision>7</cp:revision>
  <dcterms:created xsi:type="dcterms:W3CDTF">2018-03-12T13:14:17Z</dcterms:created>
  <dcterms:modified xsi:type="dcterms:W3CDTF">2020-02-09T17:26:29Z</dcterms:modified>
</cp:coreProperties>
</file>