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889F86-36B8-4788-BDE1-83727FA067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KRIISITYÖ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2DC1974-A46A-41B6-97A5-E18908025C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49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7F855-D6BC-45F1-A017-D150F6624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70319F-C0BE-45C7-B1F1-CD08A5122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KRIISITYÖ KOHDENTUU HENKILÖIHIN, JOILLA ON SUURI TARVE SAADA APUA ELÄMÄNKRIISEIHIN JA TRAUMAATTISIIN KOKEMUKSIIN</a:t>
            </a:r>
          </a:p>
          <a:p>
            <a:r>
              <a:rPr lang="fi-FI" dirty="0"/>
              <a:t>TARKOITUKSENA ON SAADA HALLINTAAN NE TUNTEET YKSILÖSSÄ JA YHTEISÖSSÄ, JOTKA KRIISI ON SAANUT AIKAAN</a:t>
            </a:r>
          </a:p>
          <a:p>
            <a:r>
              <a:rPr lang="fi-FI" dirty="0"/>
              <a:t>PAINOPISTE ON ENNALTAEHKÄISYSSÄ, ETTEI KRIISIREAKTIOSTA KEHITTYISI VAKAVAA PSYYKKISTÄ SAIRAUTTA</a:t>
            </a:r>
          </a:p>
          <a:p>
            <a:r>
              <a:rPr lang="fi-FI" dirty="0"/>
              <a:t>ASIANMUKAINEN TIETO, TAPAHTUNEEN KRIISIN LÄPIKÄYMINEN JA TUNTEIDEN JÄSENTÄMINEN OVAT KESKEISTÄ</a:t>
            </a:r>
          </a:p>
        </p:txBody>
      </p:sp>
    </p:spTree>
    <p:extLst>
      <p:ext uri="{BB962C8B-B14F-4D97-AF65-F5344CB8AC3E}">
        <p14:creationId xmlns:p14="http://schemas.microsoft.com/office/powerpoint/2010/main" val="116530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EBFC7D-2898-45AC-B620-599C0E12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C42961-DFBF-44FF-AA6A-D587CD7FB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TAVOITTEENA ON IHMISEN NORMAALIN ARJEN SUJUMINEN MAHDOLLISIMMAN LUONTEVASTI</a:t>
            </a:r>
          </a:p>
          <a:p>
            <a:r>
              <a:rPr lang="fi-FI"/>
              <a:t>KRIISIHOITOJAKSOT OVAT YLEENSÄ LYHYITÄ ENSIAPU- JA SELVITTELYJAKSOJA, JOTKA VOIVAT JOHTAA PIDEMPÄÄN HOITOON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0985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9F7F12-D245-4101-B023-9A0D2E5E5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A4B7EC-880E-4C9D-8D7C-97C07898B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AKUUTTI KRIISITYÖ TAPAHTUU VÄLITTÖMÄSTI SOKKI- JA REAKTIOVAIHEESSA (ESIM. DEFUSING, DEBRIEFING JA KRIISITAPAAMISET VASTAANOTOILLA)</a:t>
            </a:r>
          </a:p>
          <a:p>
            <a:r>
              <a:rPr lang="fi-FI" dirty="0"/>
              <a:t>NS. KRIISITERAPEUTTINEN TYÖSKENTELY TAPAHTUU SILLOIN, KUN TAPAHTUMASTA ON KULUNUT AIKAA PUOLI  VUOTTA  TAI VUOSIA</a:t>
            </a:r>
          </a:p>
          <a:p>
            <a:r>
              <a:rPr lang="fi-FI" dirty="0"/>
              <a:t>SURURYHMÄT,  VERTAISRYHMÄT, PSYKOTERAPIA/KRIISI- TAI TRAUMATERAPIA</a:t>
            </a:r>
          </a:p>
        </p:txBody>
      </p:sp>
    </p:spTree>
    <p:extLst>
      <p:ext uri="{BB962C8B-B14F-4D97-AF65-F5344CB8AC3E}">
        <p14:creationId xmlns:p14="http://schemas.microsoft.com/office/powerpoint/2010/main" val="2406074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813AE3-9ECE-48B8-B66A-BA8534BE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HYVÄ KRIISITYÖNTEKIJÄ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969A80-0E23-46B4-8AEA-BFD294DE5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RAUHALLINEN, MALTTI ON VALTTIA</a:t>
            </a:r>
          </a:p>
          <a:p>
            <a:r>
              <a:rPr lang="fi-FI" dirty="0"/>
              <a:t>NOPEA TILANTEEN HAHMOTUSKYKY JA HAASTAVIIN ASIOIHIN TARTTUMISEN USKALLUS</a:t>
            </a:r>
          </a:p>
          <a:p>
            <a:r>
              <a:rPr lang="fi-FI" dirty="0"/>
              <a:t>HERKKYYS ASIAKKAAN TUNNETILOIHIN JA INTUITIOTA</a:t>
            </a:r>
          </a:p>
          <a:p>
            <a:r>
              <a:rPr lang="fi-FI" dirty="0"/>
              <a:t>AVOIN MIELI (EI LÄHDE TEKEMÄÄN DIAGNOOSEJA)</a:t>
            </a:r>
          </a:p>
          <a:p>
            <a:r>
              <a:rPr lang="fi-FI" dirty="0"/>
              <a:t>KYKY KOHDATA IHMISIÄ VAIKEISSA JA RASITTAVISSA ELÄMÄNVAIHEISSA</a:t>
            </a:r>
          </a:p>
          <a:p>
            <a:r>
              <a:rPr lang="fi-FI" dirty="0"/>
              <a:t>EI ITSELLÄ HANKALAA AKUUTTIA ELÄMÄNTILANNETTA</a:t>
            </a:r>
          </a:p>
        </p:txBody>
      </p:sp>
    </p:spTree>
    <p:extLst>
      <p:ext uri="{BB962C8B-B14F-4D97-AF65-F5344CB8AC3E}">
        <p14:creationId xmlns:p14="http://schemas.microsoft.com/office/powerpoint/2010/main" val="1670200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835710-62AB-4979-A14E-2D8E4E2C5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85F48E-727C-45F5-8D68-07081497D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KYKY HALLITA JA KOHDATA VAIKEITA TUNTEITA</a:t>
            </a:r>
          </a:p>
          <a:p>
            <a:r>
              <a:rPr lang="fi-FI" dirty="0"/>
              <a:t>KYKY LÖYTÄÄ ASIAKKAAN  VOIMAVAROJA</a:t>
            </a:r>
          </a:p>
          <a:p>
            <a:r>
              <a:rPr lang="fi-FI" dirty="0"/>
              <a:t>VÄLJÄT RAJAT YMMÄRTÄMISEEN, OMIEN RAJOJEN TUNTEMINEN, MUTTA MYÖS NIIDEN RASSAAMINEN</a:t>
            </a:r>
          </a:p>
          <a:p>
            <a:r>
              <a:rPr lang="fi-FI" dirty="0"/>
              <a:t>ISOT KORVAT, PIENI SUU, KOLMANNEN KORVAN OMAAMINEN (HUOMIOI NONVERBAALISET VIESTIT)</a:t>
            </a:r>
          </a:p>
          <a:p>
            <a:r>
              <a:rPr lang="fi-FI" dirty="0"/>
              <a:t>KYKY TOIMIA MONIAMMATILLISISSA TIIMEISSÄ JA VERKOSTOISSA (ASIAKASTA EI TULE HOITAA TOIMINTAKYVYTTÖMÄKSI)</a:t>
            </a:r>
          </a:p>
        </p:txBody>
      </p:sp>
    </p:spTree>
    <p:extLst>
      <p:ext uri="{BB962C8B-B14F-4D97-AF65-F5344CB8AC3E}">
        <p14:creationId xmlns:p14="http://schemas.microsoft.com/office/powerpoint/2010/main" val="143561562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</TotalTime>
  <Words>203</Words>
  <Application>Microsoft Office PowerPoint</Application>
  <PresentationFormat>Laajakuva</PresentationFormat>
  <Paragraphs>22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Galleria</vt:lpstr>
      <vt:lpstr>KRIISITYÖ</vt:lpstr>
      <vt:lpstr>PowerPoint-esitys</vt:lpstr>
      <vt:lpstr>PowerPoint-esitys</vt:lpstr>
      <vt:lpstr>PowerPoint-esitys</vt:lpstr>
      <vt:lpstr>HYVÄ KRIISITYÖNTEKIJÄ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KRIISITYÖ</dc:title>
  <dc:creator>sarih</dc:creator>
  <cp:lastModifiedBy>sarih</cp:lastModifiedBy>
  <cp:revision>2</cp:revision>
  <dcterms:created xsi:type="dcterms:W3CDTF">2019-11-22T20:08:19Z</dcterms:created>
  <dcterms:modified xsi:type="dcterms:W3CDTF">2019-11-22T20:29:22Z</dcterms:modified>
</cp:coreProperties>
</file>