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KRIISITYÖN HISTORIAA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9173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1800- JA 1900-LUVN ALUSSA AMMATTI-IHMISTEN KESKUUDESSA MIETITTIIN, ONKO YLIPÄÄNSÄ SOKKIA OLEMASSA. ESIM. SODASSA TRAUMATISOITUNEITA PIDETTIIN VAIN HEIKKOINA IHMISINÄ</a:t>
            </a:r>
          </a:p>
          <a:p>
            <a:r>
              <a:rPr lang="fi-FI" dirty="0" smtClean="0"/>
              <a:t>SOTALAPSIKOKEMUKSIEN KÄSITTELEMINEN ALKOI PIKKUHILJAA 70/80- LUVUILLA. USA:SSA VIETNAMIN SODAN VETERAANIEN TERAPEUTTISTA HOITOA.</a:t>
            </a:r>
          </a:p>
          <a:p>
            <a:r>
              <a:rPr lang="fi-FI" dirty="0" smtClean="0"/>
              <a:t>JÄLKIPUINTI ELI DBRIEFING- TYÖSKENTELY ALKOI KEHITTYÄ 1980- LUVULLA YHDYSVALLOISSA.</a:t>
            </a:r>
          </a:p>
          <a:p>
            <a:r>
              <a:rPr lang="fi-FI" dirty="0" smtClean="0"/>
              <a:t>KRIISITYÖ OTETTIIN KÄYTTÖÖN NORJASSA SYSTEMAATTISESTI ENSIN ÖLJYNPORAUSLAUTOILLA 1985.</a:t>
            </a:r>
          </a:p>
          <a:p>
            <a:r>
              <a:rPr lang="fi-FI" dirty="0" smtClean="0"/>
              <a:t>SUOMEEN KRIISITYÖ LEVISI RUOTSIN KAUTTA PIETARSAAREN TERVEYSKESKUKSEEN JA SIITÄ MUUALLE SUOMEEN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26976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1990 ALETTIIN PERUSTAA KRIISIRYHMIÄ ERI KUNTIIN JA KAUPUNKEIHIN</a:t>
            </a:r>
          </a:p>
          <a:p>
            <a:r>
              <a:rPr lang="fi-FI" dirty="0" smtClean="0"/>
              <a:t>SUOMEN PUNAINEN RISTI JA SUOMEN PSYKOLOGILIITTO KÄYNNISTIVÄT 1.4.1993 VALTAKUNNALLISEN PSYKOLOGIEN VALMIUSRYHMÄN, JOKA ON JÄRJESTÄNYT TUKEA ERILAISISSA VALTAKUNNALLISISSA ONNETTOMUUS JA KRIISITILANTEISSA.</a:t>
            </a:r>
          </a:p>
          <a:p>
            <a:r>
              <a:rPr lang="fi-FI" dirty="0" smtClean="0"/>
              <a:t>ESTONIAN ONNETTOMUUDEN MYÖTÄ 1994 KRIISITYÖ KEHITTYI ERITTÄIN VOIMAKKAASTI. RAHA-AUTOMAATTIYHDISTYKSEN TUKEMANA ALETTIIN SUOMESSA PERUSTAA MYÖS KRIISIKESKUKSIA</a:t>
            </a:r>
          </a:p>
          <a:p>
            <a:r>
              <a:rPr lang="fi-FI" dirty="0" smtClean="0"/>
              <a:t>KRIISITYÖ ON NYKYISIN OSA SOSIAALI- JA TERVEYSALAN TOIMINTAA JOKAISESSA TYÖPAIKASSA</a:t>
            </a:r>
          </a:p>
          <a:p>
            <a:r>
              <a:rPr lang="fi-FI" dirty="0" smtClean="0"/>
              <a:t>JOKAISESSA KUNNASSA JA KAUPUNGISSA TULEE OLLA SOSIAALI- JA KRIISIPÄIVYSTYS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24751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HYVÄ KRIISITYÖNTEKIJÄ/MITÄ TYÖ VAATII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RAUHALLISUUTTA, MALTTI ON VALTTIA</a:t>
            </a:r>
          </a:p>
          <a:p>
            <a:r>
              <a:rPr lang="fi-FI" dirty="0" smtClean="0"/>
              <a:t>NOPEAA TILANTEEN HAHMOTUSKYKYÄ JA ASIOIHIN TARTTUMISTA</a:t>
            </a:r>
          </a:p>
          <a:p>
            <a:r>
              <a:rPr lang="fi-FI" dirty="0" smtClean="0"/>
              <a:t>HERKKYYTTÄ ASIAKKAAN TUNNETILOIHIN JA INTUITIOTA</a:t>
            </a:r>
          </a:p>
          <a:p>
            <a:r>
              <a:rPr lang="fi-FI" dirty="0" smtClean="0"/>
              <a:t>AVOIN MIELI</a:t>
            </a:r>
          </a:p>
          <a:p>
            <a:r>
              <a:rPr lang="fi-FI" dirty="0" smtClean="0"/>
              <a:t>EI LÄHDETÄ TEKEMÄÄN DIAGNOOSEJA</a:t>
            </a:r>
          </a:p>
          <a:p>
            <a:r>
              <a:rPr lang="fi-FI" dirty="0" smtClean="0"/>
              <a:t>EI ITSELLÄ HANKALAA AKUUTTIA ELÄMÄNTILANNETTA</a:t>
            </a:r>
          </a:p>
          <a:p>
            <a:r>
              <a:rPr lang="fi-FI" dirty="0" smtClean="0"/>
              <a:t>KYKY KOHDATA IHMISIÄ VAIKEISSA JA RASITTAVISSA ELÄMÄNTILANTEISSA</a:t>
            </a:r>
          </a:p>
          <a:p>
            <a:r>
              <a:rPr lang="fi-FI" dirty="0" smtClean="0"/>
              <a:t>KYKY KOHDATA JA HALLITA VAIKEITA TUNTEITA</a:t>
            </a:r>
          </a:p>
          <a:p>
            <a:r>
              <a:rPr lang="fi-FI" dirty="0" smtClean="0"/>
              <a:t>KYKYÄ KOHDATA ASIAKKAAN VOIMAVAROJA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90891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VÄLJÄT RAJAT YMMÄRTÄMISEEN</a:t>
            </a:r>
          </a:p>
          <a:p>
            <a:r>
              <a:rPr lang="fi-FI" dirty="0" smtClean="0"/>
              <a:t>OMIEN RAJOJEN TUNTEMINEN, MUTTA MYÖS NIIDEN RASSAAMINEN</a:t>
            </a:r>
          </a:p>
          <a:p>
            <a:r>
              <a:rPr lang="fi-FI" dirty="0" smtClean="0"/>
              <a:t>ISOT KORVAT, PIENI SUU, HERKKYYS SANATTOMILLE VIESTEILLE</a:t>
            </a:r>
          </a:p>
          <a:p>
            <a:r>
              <a:rPr lang="fi-FI" dirty="0" smtClean="0"/>
              <a:t>KYKYÄ TOIMIA MONIAMMATILLISISSA TIIMEISSÄ JA VERKOSTOISSA</a:t>
            </a:r>
          </a:p>
          <a:p>
            <a:r>
              <a:rPr lang="fi-FI" dirty="0" smtClean="0"/>
              <a:t>KRIISIHOITOJAKSOT OVAT YLEENSÄ LYHYITÄ ENSIAPU- JA SELVITTELYJAKSOJA, JOTKA VOIVAT JOHTAA PIDEMPÄÄN HOITOON</a:t>
            </a:r>
          </a:p>
          <a:p>
            <a:r>
              <a:rPr lang="fi-FI" smtClean="0"/>
              <a:t>IHMISILLÄ ON USEIN VÄHÄN VASTARINTAA AKUUTISSA KRIISISSÄ.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7963079"/>
      </p:ext>
    </p:extLst>
  </p:cSld>
  <p:clrMapOvr>
    <a:masterClrMapping/>
  </p:clrMapOvr>
</p:sld>
</file>

<file path=ppt/theme/theme1.xml><?xml version="1.0" encoding="utf-8"?>
<a:theme xmlns:a="http://schemas.openxmlformats.org/drawingml/2006/main" name="Kuiskaus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22</TotalTime>
  <Words>227</Words>
  <Application>Microsoft Office PowerPoint</Application>
  <PresentationFormat>Laajakuva</PresentationFormat>
  <Paragraphs>27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Kuiskaus</vt:lpstr>
      <vt:lpstr>KRIISITYÖN HISTORIAA</vt:lpstr>
      <vt:lpstr>PowerPoint-esitys</vt:lpstr>
      <vt:lpstr>PowerPoint-esitys</vt:lpstr>
      <vt:lpstr>HYVÄ KRIISITYÖNTEKIJÄ/MITÄ TYÖ VAATII</vt:lpstr>
      <vt:lpstr>PowerPoint-esitys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KRIISITYÖN HISTORIAA</dc:title>
  <dc:creator>Horppu Sari</dc:creator>
  <cp:lastModifiedBy>Horppu Sari</cp:lastModifiedBy>
  <cp:revision>3</cp:revision>
  <dcterms:created xsi:type="dcterms:W3CDTF">2020-08-25T16:32:47Z</dcterms:created>
  <dcterms:modified xsi:type="dcterms:W3CDTF">2020-08-25T16:55:10Z</dcterms:modified>
</cp:coreProperties>
</file>