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A0A1E9-A31E-4D9D-AFB6-DB0AF48B9E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PSYYKKINEN KRIISI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BA7655B-2B5B-445E-9B44-218DD1DC4D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MUUTOS, ENTISET TAVAT TOIMIA EIVÄT SELLAISENAAN RIITÄ</a:t>
            </a:r>
          </a:p>
        </p:txBody>
      </p:sp>
    </p:spTree>
    <p:extLst>
      <p:ext uri="{BB962C8B-B14F-4D97-AF65-F5344CB8AC3E}">
        <p14:creationId xmlns:p14="http://schemas.microsoft.com/office/powerpoint/2010/main" val="3233305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7EBBD0-159B-4E68-9F53-4EE48C92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RESILIENSSI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7CF4EF-94C4-4CDF-B0AA-630C22BC3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JOUSTAVUUS JA KYKY VASTUSTAA TAI PALAUTUA VOIMAKKAAN TAI PITKÄN PUUTE- TAI STRESSIJAKSON JÄLKEEN</a:t>
            </a:r>
          </a:p>
          <a:p>
            <a:r>
              <a:rPr lang="fi-FI" dirty="0"/>
              <a:t>MUUTEN NORMAALEISSA OLOISSA AIKUISTEN, JOTKA OVAT ALTISTUNEET ERILLISELLE JA POTENTIAALISESTI VOIMAKKAASTI HÄIRITSEVÄLLE TAPAHTUMALLE, KUTEN LÄHEISEN KUOLEMALLE, VÄKIVALTAISELLE TAI HENKEÄ UHKAAVALLE TILANTEELLE, KYKY SÄILYTTÄÄ SUHTEELLISEN VAKAA PSYKOLOGISEN JA FYYSISEN TOIMINNAN TASO</a:t>
            </a:r>
          </a:p>
          <a:p>
            <a:r>
              <a:rPr lang="fi-FI" dirty="0"/>
              <a:t>KAKSI PUOLTA: TOIPUMINEN JA KESTÄVYYS (HENKINEN KASVU)</a:t>
            </a:r>
          </a:p>
          <a:p>
            <a:r>
              <a:rPr lang="fi-FI" dirty="0"/>
              <a:t>VASTOINKÄYMISEN KOHDATESSA MIELESI JA TAPASI LUOVAT JOKO ESTEITÄ TAI SILTOJA PAREMMALLE TULEVAISUUDELLE</a:t>
            </a:r>
          </a:p>
        </p:txBody>
      </p:sp>
    </p:spTree>
    <p:extLst>
      <p:ext uri="{BB962C8B-B14F-4D97-AF65-F5344CB8AC3E}">
        <p14:creationId xmlns:p14="http://schemas.microsoft.com/office/powerpoint/2010/main" val="1385132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52D986-61AC-433B-A0AF-A3739A299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KEHITYSKRIISIT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C37A09-117A-4280-A85D-E92197E6F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KUULUVAT  NORMAALIIN KEHITYKSEEN, VIEVÄT ETEENPÄIN</a:t>
            </a:r>
          </a:p>
          <a:p>
            <a:r>
              <a:rPr lang="fi-FI" dirty="0"/>
              <a:t>SYNTYMÄ</a:t>
            </a:r>
          </a:p>
          <a:p>
            <a:r>
              <a:rPr lang="fi-FI" dirty="0"/>
              <a:t>SYMBIOOSISTA IRTAUTUMINEN</a:t>
            </a:r>
          </a:p>
          <a:p>
            <a:r>
              <a:rPr lang="fi-FI" dirty="0"/>
              <a:t>KOULUN ALOITUS</a:t>
            </a:r>
          </a:p>
          <a:p>
            <a:r>
              <a:rPr lang="fi-FI" dirty="0"/>
              <a:t>MURROSIKÄ</a:t>
            </a:r>
          </a:p>
          <a:p>
            <a:r>
              <a:rPr lang="fi-FI" dirty="0"/>
              <a:t>KOTOA POIS MUUTTO, ITSENÄISTYMINEN</a:t>
            </a:r>
          </a:p>
          <a:p>
            <a:r>
              <a:rPr lang="fi-FI" dirty="0"/>
              <a:t>KESKI-IKÄ</a:t>
            </a:r>
          </a:p>
        </p:txBody>
      </p:sp>
    </p:spTree>
    <p:extLst>
      <p:ext uri="{BB962C8B-B14F-4D97-AF65-F5344CB8AC3E}">
        <p14:creationId xmlns:p14="http://schemas.microsoft.com/office/powerpoint/2010/main" val="2571228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7C2737-936D-4DC6-B78B-46A74C8A9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ELÄMÄNKRIISIT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CF85F63-532D-45DA-956C-F40E840E0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NÄIHIN VOIDAAN ETUKÄTEEN KYPSYÄ JA VALMISTAUTA, VOIVAT OLLA RANKKOJA JA KEHITTYÄ JOPA TRAUMAATTISIKSI</a:t>
            </a:r>
          </a:p>
          <a:p>
            <a:r>
              <a:rPr lang="fi-FI" dirty="0"/>
              <a:t>ESIM. EROT, TYÖTTÖMYYS, LÄHEISEN IHMISEN LUONNOLLINEN KUOLEMA, ELÄKKEELLE JÄÄMINEN, LÄHEISEN IHMISEN SAIRASTUMINEN TAI OMA SAIRASTUMINEN</a:t>
            </a:r>
          </a:p>
        </p:txBody>
      </p:sp>
    </p:spTree>
    <p:extLst>
      <p:ext uri="{BB962C8B-B14F-4D97-AF65-F5344CB8AC3E}">
        <p14:creationId xmlns:p14="http://schemas.microsoft.com/office/powerpoint/2010/main" val="1058097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A85CFA-8E1E-483D-B0FC-C3098EE05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TRAUMAATTINEN KRIISI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728338C-884D-4EA2-B53D-53F02D566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TRAUMA= PSYYKKINEN HAAVA, JOKA TULEE PUHDISTAA JA HOITAA</a:t>
            </a:r>
          </a:p>
          <a:p>
            <a:r>
              <a:rPr lang="fi-FI" dirty="0"/>
              <a:t>ENNUSTAMATON</a:t>
            </a:r>
          </a:p>
          <a:p>
            <a:r>
              <a:rPr lang="fi-FI" dirty="0"/>
              <a:t>KONTROLLOIMATON, KYVYTTÖMYYS VAIKUTTAA TILANTEESEEN</a:t>
            </a:r>
          </a:p>
          <a:p>
            <a:r>
              <a:rPr lang="fi-FI" dirty="0"/>
              <a:t>UHKAA KESKEISIÄ ELÄMÄNARVOJA, KUVA MAAILMASTA JA ELÄMÄN LUONTEESTA MUUTTUU</a:t>
            </a:r>
          </a:p>
          <a:p>
            <a:r>
              <a:rPr lang="fi-FI" dirty="0"/>
              <a:t>TAVANOMAINEN PSYYKKINEN SÄÄTELYKYKY EI RIITÄ</a:t>
            </a:r>
          </a:p>
          <a:p>
            <a:r>
              <a:rPr lang="fi-FI" dirty="0"/>
              <a:t>UHKAA OLEMASSAOLOA, IDENTITEETTIÄ, TURVALLISUUTTA JA PERUSTARPEITA</a:t>
            </a:r>
          </a:p>
          <a:p>
            <a:r>
              <a:rPr lang="fi-FI" dirty="0"/>
              <a:t>TRAUMAN KOKEMISESSA ON YKSILÖLLISIÄ EROJA, SAMA TAPAHTUMA EI TRAUMATISOI ESIM. SAMAN PERHEEN KAIKKIA JÄSENIÄ</a:t>
            </a:r>
          </a:p>
        </p:txBody>
      </p:sp>
    </p:spTree>
    <p:extLst>
      <p:ext uri="{BB962C8B-B14F-4D97-AF65-F5344CB8AC3E}">
        <p14:creationId xmlns:p14="http://schemas.microsoft.com/office/powerpoint/2010/main" val="671991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EB653B-BF09-40AB-B03C-352C78AF9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YKKÖSTYYPIN TRAUMA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4FFBB2-AEA7-40D9-93B8-564CD5911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YKSITTÄISET YLLÄTTÄVÄT TAPAHTUMAT, OVAT ERILLISINÄ MIELESSÄ</a:t>
            </a:r>
          </a:p>
          <a:p>
            <a:r>
              <a:rPr lang="fi-FI" dirty="0"/>
              <a:t>ESIM. VÄKIVALTATILANNE, LÄHEISEN KUOLEMA/ITSEMURHA, RIKOKSEN UHRIKSI JOUTUMINEN, LUONNON KATASTROFI, ONNETTOMUUS</a:t>
            </a:r>
          </a:p>
        </p:txBody>
      </p:sp>
    </p:spTree>
    <p:extLst>
      <p:ext uri="{BB962C8B-B14F-4D97-AF65-F5344CB8AC3E}">
        <p14:creationId xmlns:p14="http://schemas.microsoft.com/office/powerpoint/2010/main" val="3143311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A04844-C83F-4B1B-9F58-E590A3511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KAKKOSTYYPIN TRAUMA 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89D968-B9A2-41AD-9B98-6AAEBC860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USEITA TRAUMOJA</a:t>
            </a:r>
          </a:p>
          <a:p>
            <a:r>
              <a:rPr lang="fi-FI" dirty="0"/>
              <a:t>’OVAT ERILLISIÄ TAPAUKSIA JA NIITÄ VOIDAAN HOITAA YKSI KERRALLAAN</a:t>
            </a:r>
          </a:p>
          <a:p>
            <a:r>
              <a:rPr lang="fi-FI" dirty="0"/>
              <a:t>HYVÄT RAJAT AJATTELUSSA JA TUNTEISSA, MINÄN RESURSSIT VAHVAT</a:t>
            </a:r>
          </a:p>
          <a:p>
            <a:r>
              <a:rPr lang="fi-FI" dirty="0"/>
              <a:t>TRAUMA VOI OLLA MYÖS PITKÄÄN JATKUNUT ESIM. KIUSATUKSI TULEMINEN, RIITAISA AVIOERO, HUOLTAJUUSKIISTA)</a:t>
            </a:r>
          </a:p>
          <a:p>
            <a:r>
              <a:rPr lang="fi-FI" dirty="0"/>
              <a:t>SEKSUAALINEN HYVÄKSI KÄYTTÖ</a:t>
            </a:r>
          </a:p>
          <a:p>
            <a:r>
              <a:rPr lang="fi-FI" dirty="0"/>
              <a:t>HEITTEILLEJÄTTÖ, KIDUTUS, TOISTUVA VÄKIVALTA</a:t>
            </a:r>
          </a:p>
        </p:txBody>
      </p:sp>
    </p:spTree>
    <p:extLst>
      <p:ext uri="{BB962C8B-B14F-4D97-AF65-F5344CB8AC3E}">
        <p14:creationId xmlns:p14="http://schemas.microsoft.com/office/powerpoint/2010/main" val="2692889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6470C1-C1D8-4E04-AE87-83F4F9B49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TYPE 2B (RESCOURES) USEITA TRAUMOJA, JOTKA OVAT SIDOKSISSA TOISIINSA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620A19-9115-45DE-BCAC-372478F232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PURKAUTUVAT VYÖRYNÄ</a:t>
            </a:r>
          </a:p>
          <a:p>
            <a:r>
              <a:rPr lang="fi-FI" dirty="0"/>
              <a:t>EI RAJOJA RIITTÄVÄSTI</a:t>
            </a:r>
          </a:p>
          <a:p>
            <a:r>
              <a:rPr lang="fi-FI" dirty="0"/>
              <a:t>EI HYVIÄ KIINTYMYSSUHTEITA (paljon ristiriitaisia kiintymyssuhteita)</a:t>
            </a:r>
          </a:p>
          <a:p>
            <a:r>
              <a:rPr lang="fi-FI" dirty="0"/>
              <a:t>POHJALLA HYVÄÄ ELÄMÄÄ, TRAUMAT ALKANEET ESIM. </a:t>
            </a:r>
            <a:r>
              <a:rPr lang="fi-FI"/>
              <a:t>VASTA KOULUIÄSSÄ</a:t>
            </a:r>
            <a:endParaRPr lang="fi-FI" dirty="0"/>
          </a:p>
          <a:p>
            <a:r>
              <a:rPr lang="fi-FI" dirty="0"/>
              <a:t>RESURSSEJA, JOIHIN VOIDAAN YHDISTÄÄ HOITOA</a:t>
            </a:r>
          </a:p>
        </p:txBody>
      </p:sp>
    </p:spTree>
    <p:extLst>
      <p:ext uri="{BB962C8B-B14F-4D97-AF65-F5344CB8AC3E}">
        <p14:creationId xmlns:p14="http://schemas.microsoft.com/office/powerpoint/2010/main" val="1645551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AAE7FF-A1A6-4F17-A3B2-A4D47DA99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TYPE 2B (NOT RESCOURES) TRAUMATISOITUMINEN ON ALKANUT VARHAIN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F23CB4-6D10-4A0A-97AD-380EDAF277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EI OLE KEHITTYNYT KUNNON KIINTYMYSSUHTEITA</a:t>
            </a:r>
          </a:p>
          <a:p>
            <a:r>
              <a:rPr lang="fi-FI"/>
              <a:t>TERAPIA ON ALOITETTAVA RAKENTAMALLA IHMISSUHDETTA JA TURVALLISTA KIINTYMYSSUHDETTA, JOKA ON KOKONAAN PUUTTUNUT IHMISEN ELÄMÄSTÄ</a:t>
            </a:r>
          </a:p>
        </p:txBody>
      </p:sp>
    </p:spTree>
    <p:extLst>
      <p:ext uri="{BB962C8B-B14F-4D97-AF65-F5344CB8AC3E}">
        <p14:creationId xmlns:p14="http://schemas.microsoft.com/office/powerpoint/2010/main" val="2669385554"/>
      </p:ext>
    </p:extLst>
  </p:cSld>
  <p:clrMapOvr>
    <a:masterClrMapping/>
  </p:clrMapOvr>
</p:sld>
</file>

<file path=ppt/theme/theme1.xml><?xml version="1.0" encoding="utf-8"?>
<a:theme xmlns:a="http://schemas.openxmlformats.org/drawingml/2006/main" name="Rajattu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TM10001105[[fn=Rajattu]]</Template>
  <TotalTime>44</TotalTime>
  <Words>336</Words>
  <Application>Microsoft Office PowerPoint</Application>
  <PresentationFormat>Laajakuva</PresentationFormat>
  <Paragraphs>45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1" baseType="lpstr">
      <vt:lpstr>Franklin Gothic Book</vt:lpstr>
      <vt:lpstr>Rajattu</vt:lpstr>
      <vt:lpstr>PSYYKKINEN KRIISI</vt:lpstr>
      <vt:lpstr>RESILIENSSI</vt:lpstr>
      <vt:lpstr>KEHITYSKRIISIT</vt:lpstr>
      <vt:lpstr>ELÄMÄNKRIISIT</vt:lpstr>
      <vt:lpstr>TRAUMAATTINEN KRIISI</vt:lpstr>
      <vt:lpstr>YKKÖSTYYPIN TRAUMA</vt:lpstr>
      <vt:lpstr>KAKKOSTYYPIN TRAUMA A</vt:lpstr>
      <vt:lpstr>TYPE 2B (RESCOURES) USEITA TRAUMOJA, JOTKA OVAT SIDOKSISSA TOISIINSA</vt:lpstr>
      <vt:lpstr>TYPE 2B (NOT RESCOURES) TRAUMATISOITUMINEN ON ALKANUT VARHAIN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PSYYKKINEN KRIISI</dc:title>
  <dc:creator>sarih</dc:creator>
  <cp:lastModifiedBy>Horppu Sari</cp:lastModifiedBy>
  <cp:revision>6</cp:revision>
  <dcterms:created xsi:type="dcterms:W3CDTF">2019-11-22T20:30:41Z</dcterms:created>
  <dcterms:modified xsi:type="dcterms:W3CDTF">2022-04-06T08:05:16Z</dcterms:modified>
</cp:coreProperties>
</file>