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TRAUMAATTINEN KRIISI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VAIHEMALLI</a:t>
            </a:r>
          </a:p>
        </p:txBody>
      </p:sp>
    </p:spTree>
    <p:extLst>
      <p:ext uri="{BB962C8B-B14F-4D97-AF65-F5344CB8AC3E}">
        <p14:creationId xmlns:p14="http://schemas.microsoft.com/office/powerpoint/2010/main" val="287351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48A9E8-3312-4874-AB87-217F8DE9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4F7D79-9DF9-4376-AEE1-20FABC2C1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RIKOKSEN UHRI VOI SUHTAUTUA KYLMÄSTI AUTTAJAAN (JOPA VIHAMIELISESTI). RIKOKSEN JÄLKEINEN POLIISITUTKINTA. </a:t>
            </a:r>
          </a:p>
          <a:p>
            <a:r>
              <a:rPr lang="fi-FI" dirty="0"/>
              <a:t>MIKÄ ON POLIISITUTKINNAN HENKI?</a:t>
            </a:r>
          </a:p>
          <a:p>
            <a:r>
              <a:rPr lang="fi-FI" dirty="0"/>
              <a:t>FYYSISET SEURAUKSET JA VAMMAT TULISI VALOKUVATA OIKEUDENKÄYNTIÄ VARTEN</a:t>
            </a:r>
          </a:p>
          <a:p>
            <a:r>
              <a:rPr lang="fi-FI" dirty="0"/>
              <a:t>KESTÄÄ MUUTAMASTA VIIKOSTA MUUTAMAAN KUUKAUTEEN</a:t>
            </a:r>
          </a:p>
        </p:txBody>
      </p:sp>
    </p:spTree>
    <p:extLst>
      <p:ext uri="{BB962C8B-B14F-4D97-AF65-F5344CB8AC3E}">
        <p14:creationId xmlns:p14="http://schemas.microsoft.com/office/powerpoint/2010/main" val="182309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F4BD2E-4BF4-4520-8B19-4380A6B2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FD07FA-FE6A-4716-B73A-0D61FC048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REAKTIOVAIHEESSA IHMINEN ON YLEENSÄ HALUKAS PUHUMAAN ASIOISTA, MIELI ON AVOIN, PSYYKE TEKEE RATKAISUJA, KUINKA TRAUMAA ALETAAN TYÖSTÄÄ</a:t>
            </a:r>
          </a:p>
          <a:p>
            <a:r>
              <a:rPr lang="fi-FI" dirty="0"/>
              <a:t>TAPAHTUNEESTA VOI JÄSENTÄÄ LOOGISEN TARINAN, TIETOINEN JA KIELELLINEN OSA AIVOISTA SAA TAPAHTUMAT HALLINTAAN</a:t>
            </a:r>
          </a:p>
          <a:p>
            <a:r>
              <a:rPr lang="fi-FI" dirty="0"/>
              <a:t>DEBRIEFING</a:t>
            </a:r>
          </a:p>
          <a:p>
            <a:r>
              <a:rPr lang="fi-FI" dirty="0"/>
              <a:t>POSTRAUMAATTISEN STRESSIREAKTION MAHDOLLISUUS</a:t>
            </a:r>
          </a:p>
        </p:txBody>
      </p:sp>
    </p:spTree>
    <p:extLst>
      <p:ext uri="{BB962C8B-B14F-4D97-AF65-F5344CB8AC3E}">
        <p14:creationId xmlns:p14="http://schemas.microsoft.com/office/powerpoint/2010/main" val="382016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39D58-0C3F-443D-A2E0-57A7B1C7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TYÖSTÄMIS- ELI KÄSITTELYVAIHE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C0CBC6-4E12-49B2-BDB3-8F2A5880C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IHMISEN MIELI ALKAA SULKEUTUA, KOKEMUKSEN KÄSITTELY KÄÄNTYY ENEMMÄN SISÄÄNPÄIN</a:t>
            </a:r>
          </a:p>
          <a:p>
            <a:r>
              <a:rPr lang="fi-FI" dirty="0"/>
              <a:t>TAPAHTUMAN KÄSITTELYPROSESSI HIDASTUU</a:t>
            </a:r>
          </a:p>
          <a:p>
            <a:r>
              <a:rPr lang="fi-FI" dirty="0"/>
              <a:t>MIELEN TÄYTTÄÄ HETKEKSI JOKIN MUU ASIA</a:t>
            </a:r>
          </a:p>
          <a:p>
            <a:r>
              <a:rPr lang="fi-FI" dirty="0"/>
              <a:t>MENETETYSTÄ LUOPUMINEN, SURUTYÖ, ALUSSA SURU TUNTUU LOPUTTOMALTA</a:t>
            </a:r>
          </a:p>
          <a:p>
            <a:r>
              <a:rPr lang="fi-FI" dirty="0"/>
              <a:t>HYVÄT PÄIVÄT JA VAIKEAT PÄIVÄT</a:t>
            </a:r>
          </a:p>
        </p:txBody>
      </p:sp>
    </p:spTree>
    <p:extLst>
      <p:ext uri="{BB962C8B-B14F-4D97-AF65-F5344CB8AC3E}">
        <p14:creationId xmlns:p14="http://schemas.microsoft.com/office/powerpoint/2010/main" val="308754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C88B2F-516A-455A-93BD-4149C147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7D4863-9889-41F4-B580-2E6A15D5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MUITSI- JA KESKITTYMISVAIKEUDET, FYYSISESTI LÄSNÄ, HENKISESTI POISSAOLEVA</a:t>
            </a:r>
          </a:p>
          <a:p>
            <a:r>
              <a:rPr lang="fi-FI" dirty="0"/>
              <a:t>MALTTI MENEE HELPOSTI, RAIVO KOHDISTUU ULKOPUOLISIIN KOHTEISIIN</a:t>
            </a:r>
          </a:p>
          <a:p>
            <a:r>
              <a:rPr lang="fi-FI" dirty="0"/>
              <a:t>ULKOPUOLISUUDEN TUNNE</a:t>
            </a:r>
          </a:p>
          <a:p>
            <a:r>
              <a:rPr lang="fi-FI" dirty="0"/>
              <a:t>UHRI SAATTAA VETÄYTYÄ IHMISSUHTEISTA JA MUISTAKIN SITOUMUKSISTA</a:t>
            </a:r>
          </a:p>
        </p:txBody>
      </p:sp>
    </p:spTree>
    <p:extLst>
      <p:ext uri="{BB962C8B-B14F-4D97-AF65-F5344CB8AC3E}">
        <p14:creationId xmlns:p14="http://schemas.microsoft.com/office/powerpoint/2010/main" val="337101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8138FB-828F-45AD-8203-3AF223D0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03015F-50B0-4176-BEE1-8A389B837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TIE MASENNUKSEEN JA PÄIHTEISIIN ON LYHYT</a:t>
            </a:r>
          </a:p>
          <a:p>
            <a:r>
              <a:rPr lang="fi-FI" dirty="0"/>
              <a:t>TYÖHÖN PALUU ON SUOSITELTAVAA, VOISI TEHDÄ LYHYEMPÄÄ PÄIVÄÄ, TYÖ TUO TUNTEEN JATKUVUUDESTA</a:t>
            </a:r>
          </a:p>
          <a:p>
            <a:r>
              <a:rPr lang="fi-FI" dirty="0"/>
              <a:t>SAIRASLOMA ON HAUTAJAISIIN ASTI HYVÄ</a:t>
            </a:r>
          </a:p>
          <a:p>
            <a:r>
              <a:rPr lang="fi-FI" dirty="0"/>
              <a:t>VÄKIVALLAN KOHTEEKSI JOUTUNUT VOI PALATA, KUN FYYSISET VAMMAT ON HOIDETTU</a:t>
            </a:r>
          </a:p>
        </p:txBody>
      </p:sp>
    </p:spTree>
    <p:extLst>
      <p:ext uri="{BB962C8B-B14F-4D97-AF65-F5344CB8AC3E}">
        <p14:creationId xmlns:p14="http://schemas.microsoft.com/office/powerpoint/2010/main" val="2439500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584751-BFFE-459B-9931-7F71CFA86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2B9ABA-C609-4C99-97C9-A3FD9F46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USEIN FYYSISET VAMMAT HODASTAVAT KRIISIVAIHEIDEN ETENEMISTÄ</a:t>
            </a:r>
          </a:p>
          <a:p>
            <a:r>
              <a:rPr lang="fi-FI" dirty="0"/>
              <a:t>TULEVAISUUDEN PERSPEKTIIVI (KAIKKI LOHDUTTAVA ON TULEVAISUUDESSA)</a:t>
            </a:r>
          </a:p>
          <a:p>
            <a:r>
              <a:rPr lang="fi-FI" dirty="0"/>
              <a:t>RIKOKSEN UHRIN NÄKÖKULMASTA:</a:t>
            </a:r>
          </a:p>
          <a:p>
            <a:pPr lvl="1"/>
            <a:r>
              <a:rPr lang="fi-FI" dirty="0"/>
              <a:t>UHRIN EDUN MUKAISTA ON, ETTÄ OIKEUDENKÄYNTI PIDETÄÄN MAHDOLLISIMMAN PIAN, SE TUKEE UHRIN SELVIYTYMISTÄ KRIISISSÄ. ODOTTELU HIDASTAA, VOI TULLA MYÖS HALU VETÄÄ JUTTU POIS KÄSITTELYSTÄ</a:t>
            </a:r>
          </a:p>
        </p:txBody>
      </p:sp>
    </p:spTree>
    <p:extLst>
      <p:ext uri="{BB962C8B-B14F-4D97-AF65-F5344CB8AC3E}">
        <p14:creationId xmlns:p14="http://schemas.microsoft.com/office/powerpoint/2010/main" val="135544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D594A0-BAEF-4269-AE6A-64EF4C23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3C5060-0994-49C7-87C3-315432A4C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dirty="0"/>
              <a:t>PARISUHDE VOI OLLA KOVILLA</a:t>
            </a:r>
          </a:p>
          <a:p>
            <a:pPr lvl="1"/>
            <a:r>
              <a:rPr lang="fi-FI" dirty="0"/>
              <a:t>TYÖKYVYTTÖMYYS</a:t>
            </a:r>
          </a:p>
          <a:p>
            <a:pPr lvl="1"/>
            <a:r>
              <a:rPr lang="fi-FI" dirty="0"/>
              <a:t>ASUINPAIKAN MUUTTUMINEN</a:t>
            </a:r>
          </a:p>
          <a:p>
            <a:pPr lvl="1"/>
            <a:r>
              <a:rPr lang="fi-FI" dirty="0"/>
              <a:t>KYKY SOLMIA UUSIA IHMISSUHTEITA VOI VAURIOITUA</a:t>
            </a:r>
          </a:p>
          <a:p>
            <a:pPr lvl="1"/>
            <a:r>
              <a:rPr lang="fi-FI" dirty="0"/>
              <a:t>UHRI SAA HARVOIN TÄYDEN KORVAUKSEN MENETYKSISTÄÄN RAHALLISESTI, KORVAUSTEN SAAMINEN MYÖS KESTÄÄ</a:t>
            </a:r>
          </a:p>
          <a:p>
            <a:pPr lvl="1"/>
            <a:r>
              <a:rPr lang="fi-FI" dirty="0"/>
              <a:t>KAIKKI EIVÄT OLE OIKEUTETTUJA YLEISEEN OIKEUSAPUUN</a:t>
            </a:r>
          </a:p>
        </p:txBody>
      </p:sp>
    </p:spTree>
    <p:extLst>
      <p:ext uri="{BB962C8B-B14F-4D97-AF65-F5344CB8AC3E}">
        <p14:creationId xmlns:p14="http://schemas.microsoft.com/office/powerpoint/2010/main" val="133096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657A6C-92E4-4DF0-B5DB-D52FBD03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64341E-8139-41E8-B878-B978BDC2A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TYÖSTÄMISVAIHE KESTÄÄ MUUTAMASTA KUUKAUDESTA VUOTEEN JA PIDEMPÄÄNKIN</a:t>
            </a:r>
          </a:p>
          <a:p>
            <a:r>
              <a:rPr lang="fi-FI" dirty="0"/>
              <a:t>VAARANA ON JUUTTUMINEN SURUUN TAI KATKERUUTEEN</a:t>
            </a:r>
          </a:p>
        </p:txBody>
      </p:sp>
    </p:spTree>
    <p:extLst>
      <p:ext uri="{BB962C8B-B14F-4D97-AF65-F5344CB8AC3E}">
        <p14:creationId xmlns:p14="http://schemas.microsoft.com/office/powerpoint/2010/main" val="363270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ED891B-EEA2-4EB2-951F-4B52F45B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UUDELLEEN SUUNTAUTUMINEN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E543E6-CA63-443A-8D97-BE63341F1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JATKUU LÄPI ELÄMÄN</a:t>
            </a:r>
          </a:p>
          <a:p>
            <a:r>
              <a:rPr lang="fi-FI" dirty="0"/>
              <a:t>TRAUMAATTINEN TAPAHTUMA ON MUISTOISSA, MUTTA SE EI ESTÄ ELÄMÄSTÄ TÄYSIPAINOISESTI</a:t>
            </a:r>
          </a:p>
          <a:p>
            <a:r>
              <a:rPr lang="fi-FI" dirty="0"/>
              <a:t>ELÄMÄNHALLINNAN TUNNE ON UUDELLEEN SAAVUTETTU</a:t>
            </a:r>
          </a:p>
          <a:p>
            <a:r>
              <a:rPr lang="fi-FI" dirty="0"/>
              <a:t>UHRIN ROOLIIN KUULUNUT AVUOTTOMUUS MUUTTUU KYVYKSI VAIKUTTAA AKTIIVISESTI OMAAN ELÄMÄÄN</a:t>
            </a:r>
          </a:p>
          <a:p>
            <a:r>
              <a:rPr lang="fi-FI" dirty="0"/>
              <a:t>HORJUNUT ITSETUNTO TASAPAINOTTUU</a:t>
            </a:r>
          </a:p>
        </p:txBody>
      </p:sp>
    </p:spTree>
    <p:extLst>
      <p:ext uri="{BB962C8B-B14F-4D97-AF65-F5344CB8AC3E}">
        <p14:creationId xmlns:p14="http://schemas.microsoft.com/office/powerpoint/2010/main" val="3711308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CFB4F-B2D0-4321-8865-715065966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41699D-7AD8-42A9-B20D-4342E7F82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LÄHEISTEN IHMISSUHTEIDEN MERKITYS KOROSTUU</a:t>
            </a:r>
          </a:p>
          <a:p>
            <a:r>
              <a:rPr lang="fi-FI" dirty="0"/>
              <a:t>OMASTA ITSESTÄ HUOLEHTIMINEN PARANTUU</a:t>
            </a:r>
          </a:p>
          <a:p>
            <a:r>
              <a:rPr lang="fi-FI" dirty="0"/>
              <a:t>SELVIYTYJÄN IDENTITEETIN MUUTTUMINEN MONIPUOLISEMMAKSI</a:t>
            </a:r>
          </a:p>
          <a:p>
            <a:r>
              <a:rPr lang="fi-FI" dirty="0"/>
              <a:t>VAHVUUS JA RESILIENSSIN KEHITTYMINEN</a:t>
            </a:r>
          </a:p>
          <a:p>
            <a:r>
              <a:rPr lang="fi-FI"/>
              <a:t>MUIDEN TUKEMINEN JA AUTTAMINEN</a:t>
            </a:r>
          </a:p>
        </p:txBody>
      </p:sp>
    </p:spTree>
    <p:extLst>
      <p:ext uri="{BB962C8B-B14F-4D97-AF65-F5344CB8AC3E}">
        <p14:creationId xmlns:p14="http://schemas.microsoft.com/office/powerpoint/2010/main" val="36222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PSYYKKINEN SOKKI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TARKOITUKSENA ON ELOON JÄÄMINEN JA HENGISSÄ SELVIYTYMINEN</a:t>
            </a:r>
          </a:p>
          <a:p>
            <a:r>
              <a:rPr lang="fi-FI" dirty="0"/>
              <a:t>MIELI SUOJAA SILTÄ, MITÄ EMME PYSTY KÄSITTELEMÄÄN</a:t>
            </a:r>
          </a:p>
          <a:p>
            <a:r>
              <a:rPr lang="fi-FI" dirty="0"/>
              <a:t>TOIMINTAKYKY VOI HENKILÖITTÄIN VAIHDELLA</a:t>
            </a:r>
          </a:p>
          <a:p>
            <a:pPr lvl="1"/>
            <a:r>
              <a:rPr lang="fi-FI" dirty="0"/>
              <a:t>LAMAANNUS, APATIA, LIIKKUMISVAIKEUDET</a:t>
            </a:r>
          </a:p>
          <a:p>
            <a:pPr lvl="1"/>
            <a:r>
              <a:rPr lang="fi-FI" dirty="0"/>
              <a:t>YLIAKTIIVISUUS</a:t>
            </a:r>
          </a:p>
          <a:p>
            <a:pPr lvl="1"/>
            <a:r>
              <a:rPr lang="fi-FI" dirty="0"/>
              <a:t>PANIIKKI</a:t>
            </a:r>
          </a:p>
          <a:p>
            <a:pPr lvl="1"/>
            <a:r>
              <a:rPr lang="fi-FI" dirty="0"/>
              <a:t>NÄENNÄISESTI NORMAALI TOIMINTAKYKY</a:t>
            </a:r>
          </a:p>
          <a:p>
            <a:pPr lvl="1"/>
            <a:r>
              <a:rPr lang="fi-FI" dirty="0"/>
              <a:t>RUUMIILLISET REAKTIOT (SYMPAATTINEN JA PARASYMPAATTINEN HERMOSTO)</a:t>
            </a:r>
          </a:p>
        </p:txBody>
      </p:sp>
    </p:spTree>
    <p:extLst>
      <p:ext uri="{BB962C8B-B14F-4D97-AF65-F5344CB8AC3E}">
        <p14:creationId xmlns:p14="http://schemas.microsoft.com/office/powerpoint/2010/main" val="246630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HAVAINTOKENTTÄ SUPISTUU PUTKIMAISEKSI, SE MIHIN HAVAINNOT KOHDISTUVAT, HAVAITAAN ERITTÄIN TARKASTI</a:t>
            </a:r>
          </a:p>
          <a:p>
            <a:r>
              <a:rPr lang="fi-FI" dirty="0"/>
              <a:t>AISTIT AVAUTUBAT VASTAANOTTAMAAN VAIKUTTEITA JA PORAUTUVAT SUORAAN AIVOIHIN ILMAN TAVANOMAISTA VALIKUOITUMISTA JA MUOKKAUTUMISTA</a:t>
            </a:r>
          </a:p>
          <a:p>
            <a:r>
              <a:rPr lang="fi-FI" dirty="0"/>
              <a:t>SYNTYNEET MIELIKUVAT JA AISTIVAIKUTELMAT OVAT ERITTÄIN VOIMAKKAITA, YKSITYISKOHTAISIA JA SELKEITÄ</a:t>
            </a:r>
          </a:p>
          <a:p>
            <a:r>
              <a:rPr lang="fi-FI" dirty="0"/>
              <a:t>FLASHBACK = SOKKITILANTEISSA SYNTYNEITÄ VOIMAKKAITA PÄÄLLETUNKEUTUVIA AISTIHAVAINTOJA</a:t>
            </a:r>
          </a:p>
        </p:txBody>
      </p:sp>
    </p:spTree>
    <p:extLst>
      <p:ext uri="{BB962C8B-B14F-4D97-AF65-F5344CB8AC3E}">
        <p14:creationId xmlns:p14="http://schemas.microsoft.com/office/powerpoint/2010/main" val="205539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KIVUTTOMUUS (ANALGESIA, ANESTESIA)</a:t>
            </a:r>
          </a:p>
          <a:p>
            <a:r>
              <a:rPr lang="fi-FI" dirty="0"/>
              <a:t>OMA ELÄMÄ KULKEUTUU FILMINÄ</a:t>
            </a:r>
          </a:p>
          <a:p>
            <a:r>
              <a:rPr lang="fi-FI" dirty="0"/>
              <a:t>TUNTEET PUUTTUVAT</a:t>
            </a:r>
          </a:p>
          <a:p>
            <a:r>
              <a:rPr lang="fi-FI" dirty="0"/>
              <a:t>AUTTAJAN YMPÄRILLÄ OLEVAT IHMISET TEKEVÄT SUUREN VAIKUTUKSEN, AUTTAJA VOI MYÖS LISÄTÄ TRAUMAA</a:t>
            </a:r>
          </a:p>
          <a:p>
            <a:r>
              <a:rPr lang="fi-FI" dirty="0"/>
              <a:t>USEIN HENKILÖ, JOKA ON KOKENUT KAIKKEIN SUURIMMAN JÄRKYTYKSEN LOHDUTTAA MUITA</a:t>
            </a:r>
          </a:p>
          <a:p>
            <a:r>
              <a:rPr lang="fi-FI" dirty="0"/>
              <a:t>SOKISSA OLEVA YRITTÄÄ SAADA LOPPUUN SEN, MITÄ ON ENNEN ONNETTOMUUTTA OLLUT TEKEMÄSSÄ. TOTTELEE OHJEITA</a:t>
            </a:r>
          </a:p>
        </p:txBody>
      </p:sp>
    </p:spTree>
    <p:extLst>
      <p:ext uri="{BB962C8B-B14F-4D97-AF65-F5344CB8AC3E}">
        <p14:creationId xmlns:p14="http://schemas.microsoft.com/office/powerpoint/2010/main" val="7551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7B2E1-059E-4C89-9C2F-97D67C62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DA0A22-4934-4373-8250-34191AF37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DISSOSIAATIO</a:t>
            </a:r>
          </a:p>
          <a:p>
            <a:pPr lvl="1"/>
            <a:r>
              <a:rPr lang="fi-FI" dirty="0"/>
              <a:t>MINÄ SIIRRETÄÄN OMAN ITSEN ULKOPUOLELLE, ITSELLE TAPAHTUVAA VOI TARKASTELLA ITSENSÄ ULKOPUOLELTA</a:t>
            </a:r>
          </a:p>
          <a:p>
            <a:pPr lvl="1"/>
            <a:r>
              <a:rPr lang="fi-FI" dirty="0"/>
              <a:t>TYYPILLISTÄ HYVIN TRAUMAATTISISSA TILANTEISSA</a:t>
            </a:r>
          </a:p>
          <a:p>
            <a:pPr lvl="1"/>
            <a:r>
              <a:rPr lang="fi-FI" dirty="0"/>
              <a:t>SUOJAA MINUUTTA</a:t>
            </a:r>
          </a:p>
          <a:p>
            <a:pPr lvl="1"/>
            <a:r>
              <a:rPr lang="fi-FI" dirty="0"/>
              <a:t>VAIKEUTTAA MYÖHEMMIN TRAUMAN KÄSITTELYÄ</a:t>
            </a:r>
          </a:p>
          <a:p>
            <a:pPr lvl="1"/>
            <a:r>
              <a:rPr lang="fi-FI" dirty="0"/>
              <a:t>UHRILLA EI OLE KOSKETUSTA OMIIN TUNTEISIINSA</a:t>
            </a:r>
          </a:p>
        </p:txBody>
      </p:sp>
    </p:spTree>
    <p:extLst>
      <p:ext uri="{BB962C8B-B14F-4D97-AF65-F5344CB8AC3E}">
        <p14:creationId xmlns:p14="http://schemas.microsoft.com/office/powerpoint/2010/main" val="245204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349FEF-F83B-4015-A247-8172B01C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3C04D6-8D61-4B09-B7DE-016B607A3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AIKAKÄSITYS MUUTTUU, HIDASTUU</a:t>
            </a:r>
          </a:p>
          <a:p>
            <a:r>
              <a:rPr lang="fi-FI" dirty="0"/>
              <a:t>ERITYISTÄ RIKOKSEN UHRIN KANNALTA:</a:t>
            </a:r>
          </a:p>
          <a:p>
            <a:pPr lvl="1"/>
            <a:r>
              <a:rPr lang="fi-FI" dirty="0"/>
              <a:t>UHRIN ON VAIKEA YMMÄRTÄÄ JA MUISTAA, MITÄ HÄNELLE KERROTAAN</a:t>
            </a:r>
          </a:p>
          <a:p>
            <a:pPr lvl="1"/>
            <a:r>
              <a:rPr lang="fi-FI" dirty="0"/>
              <a:t>VOI ILMAISTA, ETTEI OLE AVUN TARPEESSA</a:t>
            </a:r>
          </a:p>
          <a:p>
            <a:pPr lvl="1"/>
            <a:r>
              <a:rPr lang="fi-FI" dirty="0"/>
              <a:t>RIKOSILMOITUKSEN TEKO OSUU JUURI TÄHÄN VAIHEESEEN</a:t>
            </a:r>
          </a:p>
          <a:p>
            <a:pPr lvl="1"/>
            <a:r>
              <a:rPr lang="fi-FI" dirty="0"/>
              <a:t>SOKKIVAIHE KESTÄÄ MUUTAMASTA TUNNISTA MUUTAMAAN VUOROKAUTEEN</a:t>
            </a:r>
          </a:p>
        </p:txBody>
      </p:sp>
    </p:spTree>
    <p:extLst>
      <p:ext uri="{BB962C8B-B14F-4D97-AF65-F5344CB8AC3E}">
        <p14:creationId xmlns:p14="http://schemas.microsoft.com/office/powerpoint/2010/main" val="4078720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07D9B7-DFD6-42B3-865E-3CE103D58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REAKTIOVAIHE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DDE1C9-4642-4DEA-8B7D-CB1B772B5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VAARA JA UHKATILANNE OVAT OHI, UHRIN TULEE KOKEA OLEVANSA TURVASSA (KOTI)</a:t>
            </a:r>
          </a:p>
          <a:p>
            <a:r>
              <a:rPr lang="fi-FI" dirty="0"/>
              <a:t>UHRI ALKAA TAJUTA, MITÄ ON TAPAHTUNUT</a:t>
            </a:r>
          </a:p>
          <a:p>
            <a:r>
              <a:rPr lang="fi-FI" dirty="0"/>
              <a:t>ERILAISET PUOLUSTUSMEKANISMIT KÄYNNISTYVÄT, VOIVAT OLLA HYVIN PRIMITIIVISIÄ</a:t>
            </a:r>
          </a:p>
          <a:p>
            <a:r>
              <a:rPr lang="fi-FI" dirty="0"/>
              <a:t>REGRESSIO, PROJEKTIO, SYYTTELY, AISTIHARHAT, ERISTÄYTYMINEN</a:t>
            </a:r>
          </a:p>
        </p:txBody>
      </p:sp>
    </p:spTree>
    <p:extLst>
      <p:ext uri="{BB962C8B-B14F-4D97-AF65-F5344CB8AC3E}">
        <p14:creationId xmlns:p14="http://schemas.microsoft.com/office/powerpoint/2010/main" val="179471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EB9A2F-B6FF-4460-97B3-D6941665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F2E5D-48AF-4395-B774-CFF05A4A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ITKU, EPÄTOIVO, TYHJYYS, AHDISTUS, SYYLLISYYS, VIHA, RAIVO, HÄPEÄ, PELKO, TURVATTOMUUS, PELKO MUIDEN LÄHEISTEN PUOLESTA</a:t>
            </a:r>
          </a:p>
          <a:p>
            <a:r>
              <a:rPr lang="fi-FI" dirty="0"/>
              <a:t>PELKO ITSEÄ KOHTAAN (IRRATIONAALISTA; VOIN TEHDÄ ESIM. ITSEMURHAN)</a:t>
            </a:r>
          </a:p>
          <a:p>
            <a:r>
              <a:rPr lang="fi-FI" dirty="0"/>
              <a:t>VOIMAKKAAT SOMAATTISET REAKTIOT (PAHOINVOINTI, SYDÄNVAIVAT, HUIMAUS, LIHASSÄRYT, VÄSYMYS, UNIVAIKEUDET)</a:t>
            </a:r>
          </a:p>
        </p:txBody>
      </p:sp>
    </p:spTree>
    <p:extLst>
      <p:ext uri="{BB962C8B-B14F-4D97-AF65-F5344CB8AC3E}">
        <p14:creationId xmlns:p14="http://schemas.microsoft.com/office/powerpoint/2010/main" val="292924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B7B7F7-8907-4D1E-98FA-767268898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552B8D-5119-420D-8DF6-6CBCDFF9B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TAPAHTUNUT TOISTUU MUISTIKUVISSA, UNISSA</a:t>
            </a:r>
          </a:p>
          <a:p>
            <a:r>
              <a:rPr lang="fi-FI" dirty="0"/>
              <a:t>PSYYKKINEN KIPU</a:t>
            </a:r>
          </a:p>
          <a:p>
            <a:r>
              <a:rPr lang="fi-FI" dirty="0"/>
              <a:t>IHMINEN VOI KOKEA TULEVANSA HULLUKSI</a:t>
            </a:r>
          </a:p>
          <a:p>
            <a:r>
              <a:rPr lang="fi-FI" dirty="0"/>
              <a:t>IHMISET SUOTTA PELKÄÄVÄT TUNTEITA, TUNTEIDEN AVULLA REAGOIMME KOKEMUKSEN ULOS ITSESTÄMME (KÄYTÄ IHMISIÄ ÄLÄ LÄÄKKEITÄ)</a:t>
            </a:r>
          </a:p>
          <a:p>
            <a:r>
              <a:rPr lang="fi-FI" dirty="0"/>
              <a:t>REAKTIOVAIHETTA VOI SIIRTÄÄ, MUTTA OIREET TULEVAT VOIMAKKAAMPINA.</a:t>
            </a:r>
          </a:p>
        </p:txBody>
      </p:sp>
    </p:spTree>
    <p:extLst>
      <p:ext uri="{BB962C8B-B14F-4D97-AF65-F5344CB8AC3E}">
        <p14:creationId xmlns:p14="http://schemas.microsoft.com/office/powerpoint/2010/main" val="845326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121</TotalTime>
  <Words>645</Words>
  <Application>Microsoft Office PowerPoint</Application>
  <PresentationFormat>Laajakuva</PresentationFormat>
  <Paragraphs>91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Orgaaninen</vt:lpstr>
      <vt:lpstr>TRAUMAATTINEN KRIISI</vt:lpstr>
      <vt:lpstr>PSYYKKINEN SOKKI</vt:lpstr>
      <vt:lpstr>PowerPoint-esitys</vt:lpstr>
      <vt:lpstr>PowerPoint-esitys</vt:lpstr>
      <vt:lpstr>PowerPoint-esitys</vt:lpstr>
      <vt:lpstr>PowerPoint-esitys</vt:lpstr>
      <vt:lpstr>REAKTIOVAIHE</vt:lpstr>
      <vt:lpstr>PowerPoint-esitys</vt:lpstr>
      <vt:lpstr>PowerPoint-esitys</vt:lpstr>
      <vt:lpstr>PowerPoint-esitys</vt:lpstr>
      <vt:lpstr>PowerPoint-esitys</vt:lpstr>
      <vt:lpstr>TYÖSTÄMIS- ELI KÄSITTELYVAIHE</vt:lpstr>
      <vt:lpstr>PowerPoint-esitys</vt:lpstr>
      <vt:lpstr>PowerPoint-esitys</vt:lpstr>
      <vt:lpstr>PowerPoint-esitys</vt:lpstr>
      <vt:lpstr>PowerPoint-esitys</vt:lpstr>
      <vt:lpstr>PowerPoint-esitys</vt:lpstr>
      <vt:lpstr>UUDELLEEN SUUNTAUTUMINEN</vt:lpstr>
      <vt:lpstr>PowerPoint-esitys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TRAUMAATTINEN KRIISI</dc:title>
  <dc:creator>Horppu Sari</dc:creator>
  <cp:lastModifiedBy>sarih</cp:lastModifiedBy>
  <cp:revision>9</cp:revision>
  <dcterms:created xsi:type="dcterms:W3CDTF">2019-11-21T09:30:54Z</dcterms:created>
  <dcterms:modified xsi:type="dcterms:W3CDTF">2019-11-22T20:07:38Z</dcterms:modified>
</cp:coreProperties>
</file>