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6EB3A-615C-480B-BB2B-316756D76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1DCAC4-8791-44AA-ABD6-D3FC716944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AD4727-9FAE-4381-99CF-45782A5CF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A6ECC5-BA25-4A60-B956-1200FCA0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71648E-AEF2-4A18-B85D-3C75C442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10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0F32E7-3561-48BC-86DB-30DA79FE6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B3CBBA9-171F-4FC6-B439-836530E4E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433207-7416-4E82-8ECE-67563CCB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5B45B6-1769-4D90-B916-3329C099F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A78A61-F4F7-4957-9357-0C213966F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70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065952-087D-4E1B-871B-A6D3F1A55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65CF76D-130F-400E-8AF7-AFCE4904C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5ECFAF-0930-4513-900C-9A38D6DA5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5D5048-ECBA-4235-9240-A2E1CDA5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41F37A-06CF-44D9-932B-B6FD6F1A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07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99BF22-0A97-4BA5-98D0-7DF89FB68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D42A07-5931-4149-A4E8-9C591C277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2C730B-C207-48A9-9FFC-E03B9AE3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1E9B14-1DB5-4625-B8C7-DFCACD9D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9C17F7-CA86-4662-A223-AE146302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38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4F7F92-5C4D-4951-8C4F-4FD75CADA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69AEB9-0135-41A2-A9FC-637D30BED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9D349F-75DB-47E4-A160-2508DBAD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CCDA81-9028-4BDE-8EC7-E185F601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C5B051-1EF6-434B-8060-3DFB93B83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39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94F572-7E56-4826-8F0F-CBED28742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D3E6D0-FAB1-4417-AEA6-E7F25F389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1A54A69-DE44-44F1-9B08-0FE4241E7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CAB5DE-2014-45CE-A8BA-FC3DDD78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EA747D-4336-4C43-A440-F8097271B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511C8E-A78B-45A6-9FD1-BF5F45ECE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70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78F15-7DA6-44DE-94EF-9D9782A2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FE8E7F9-7637-4BD1-94E6-90CF1D7EC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53D4712-8991-4CDF-9E11-3B4A685B3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3059338-EAA9-4A4A-B467-B9F1D9B43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7FD6C2-7F32-49BF-ABAA-0272F7B76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F23A083-5184-46F0-B260-7D23F7221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21D0BA0-ED1A-411D-89D9-74DC03FA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0F8AC9F-A483-4733-8952-C0CC7A789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367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A2D6A-657D-4E7E-B287-0B00FDCB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E22D295-D5BB-4EF6-958D-38A094E6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73611BB-BCB6-4A6D-913E-01348CD1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BFC631-4C8C-4569-8FB6-B281EFBD5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854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6B63D59-C7CD-4DF9-A060-DC33A627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50B8F20-3EEF-43B8-BF4E-CE20E77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60880D-EF96-4016-852D-FF934BF9D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57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B8B229-F5F7-4FA8-B696-572E66DB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4A9223-A0A4-413E-AAD2-7F6D787B8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E7FD3B-F6E3-4277-AADA-E83FDA7F2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F97430-1E16-409D-B882-3D4367AD1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597411-2B44-4FDD-A5A1-CD5DFE09C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A936427-2732-461F-9AED-F83DC76E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39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2473B3-809F-46F6-BE9B-4B17E98C9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FC25E1A-32F2-41FD-A4F9-4EDA66DFA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EB0825-042E-42CE-B3D7-12B013FE5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882E804-2488-4BE8-88E7-79125DB23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697CA8-9229-4D5C-A737-E53E1FD34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43C5E79-8A7C-4C78-A3D2-874E5043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06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8F1F122-3773-4CE5-9C24-0412F3B2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0FA5F9-561C-4971-974E-5AB99DE7C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4223FA-0EB6-4A1E-8342-C468C70E8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127CD-7208-4CAD-B10F-6BD4145BAD01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A1D2BC-E889-4E51-B985-5634710BD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C4106B-41F4-4BA6-A856-15A40FF2A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FB8B6-0AA4-4405-B03E-A6C426D37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99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03BEC50-EF88-4493-B582-51CB3FE5B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fi-FI" dirty="0"/>
              <a:t>TRAUMAPERÄINEN STRESSIHÄIRIÖ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386BFA9-A199-415E-9458-43C2F2E1E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fi-FI" dirty="0"/>
              <a:t>PTSD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4919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16D13CB-AD8A-4F13-812D-E0F8C4649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OIREITA: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E3B1FE-D97E-4C44-9C99-96B035731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POTILAS ON KOKENUT POIKKEUKSELLISEN UHKAAVAN TAI KATASTROFAALISEN TAPAHTUMAN, JOKA TODENNÄKÖISESTI VOIMAKASTA AHDISTUNEISUUTTA KENELLE TAHANSA</a:t>
            </a:r>
          </a:p>
          <a:p>
            <a:r>
              <a:rPr lang="fi-FI" dirty="0"/>
              <a:t>TAPAHTUMAAN LIITTYVÄSTI ILMENEE JOKIN SEURAAVISTA:</a:t>
            </a:r>
          </a:p>
          <a:p>
            <a:pPr lvl="1"/>
            <a:r>
              <a:rPr lang="fi-FI" dirty="0"/>
              <a:t>JATKUVAT MUISTIKUVAT</a:t>
            </a:r>
          </a:p>
          <a:p>
            <a:pPr lvl="1"/>
            <a:r>
              <a:rPr lang="fi-FI" dirty="0"/>
              <a:t>HETKELLISET VOIMAKKAAT TAKAUMAT</a:t>
            </a:r>
          </a:p>
          <a:p>
            <a:pPr lvl="1"/>
            <a:r>
              <a:rPr lang="fi-FI" dirty="0"/>
              <a:t>PAINAJAISUNET TAI AHDISTUNEISUUS OLOISSA, JOTKA MUISTUTTAVAT KOETUSTA TAPAHTUMASTA</a:t>
            </a:r>
          </a:p>
        </p:txBody>
      </p:sp>
    </p:spTree>
    <p:extLst>
      <p:ext uri="{BB962C8B-B14F-4D97-AF65-F5344CB8AC3E}">
        <p14:creationId xmlns:p14="http://schemas.microsoft.com/office/powerpoint/2010/main" val="380643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DD49635-E463-4280-A38A-37F8EFB2F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188183-1E6D-458A-8195-7EF39F00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POTILAS PYRKII VÄLTTÄMÄÄN JOUTUMASTA OLOIHIN, JOTKA MUISTUTTAVAT TAPAHTUMASTA</a:t>
            </a:r>
          </a:p>
          <a:p>
            <a:r>
              <a:rPr lang="fi-FI" dirty="0"/>
              <a:t>POTILAALLA ESIINTYY VÄHINTÄÄN TOINEN SEURAAVISTA:</a:t>
            </a:r>
          </a:p>
          <a:p>
            <a:pPr lvl="1"/>
            <a:r>
              <a:rPr lang="fi-FI" dirty="0"/>
              <a:t>KYKENEMÄTTÖMYYS MUISTAA JOTAKIN KESKEISIÄ ASIOITA TAPAHTUMASTA</a:t>
            </a:r>
          </a:p>
          <a:p>
            <a:pPr lvl="1"/>
            <a:r>
              <a:rPr lang="fi-FI" dirty="0"/>
              <a:t>JATKUVAT PSYYKKISEN HERKISTYMISEN JA YLIVIREYDEN OIREET</a:t>
            </a:r>
          </a:p>
        </p:txBody>
      </p:sp>
    </p:spTree>
    <p:extLst>
      <p:ext uri="{BB962C8B-B14F-4D97-AF65-F5344CB8AC3E}">
        <p14:creationId xmlns:p14="http://schemas.microsoft.com/office/powerpoint/2010/main" val="414727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01192C-3834-4598-9620-0252CA1D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BE8072-EA53-461C-9726-E1EDC2751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OIREET ILMAANTUVAT 6 KUUKAUDEN SISÄLLÄ</a:t>
            </a:r>
          </a:p>
          <a:p>
            <a:r>
              <a:rPr lang="fi-FI" dirty="0"/>
              <a:t>AKUUTTI STRESSIREAKTIO 1KK SISÄLLÄ TAPAHTUMASTA (ON NORMAALI REAKTIO</a:t>
            </a:r>
            <a:r>
              <a:rPr lang="fi-FI" dirty="0" smtClean="0"/>
              <a:t>)</a:t>
            </a:r>
          </a:p>
          <a:p>
            <a:r>
              <a:rPr lang="fi-FI" smtClean="0"/>
              <a:t>JOS OIREET KESTÄVÄT YLI KUUKAUDEN TAPAHTUMASTA JA NÄYTTÄVÄT VAIN PAHENTUVAN, TULISI HENKILÖN HAKEUTUA AMMATTIAUTTAJAN VASTAANOTOLLE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371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Laajakuva</PresentationFormat>
  <Paragraphs>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TRAUMAPERÄINEN STRESSIHÄIRIÖ</vt:lpstr>
      <vt:lpstr>OIREITA: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TRAUMAPERÄINEN STRESSIHÄIRIÖ</dc:title>
  <dc:creator>Sari Horppu</dc:creator>
  <cp:lastModifiedBy>Horppu Sari</cp:lastModifiedBy>
  <cp:revision>2</cp:revision>
  <dcterms:created xsi:type="dcterms:W3CDTF">2020-12-15T12:52:14Z</dcterms:created>
  <dcterms:modified xsi:type="dcterms:W3CDTF">2021-10-19T14:26:44Z</dcterms:modified>
</cp:coreProperties>
</file>