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2958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074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71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1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38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2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906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6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670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2/23/2020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2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874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2/23/2020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97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110572-2997-46F4-BAA2-9ABCE030DF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52" r="27048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A49E1B8-8E8B-479E-8C96-9B2256F261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fi-FI" sz="4800" dirty="0"/>
              <a:t>DEFUSING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1E198D7-728F-446C-BA2C-2F77E448FB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r>
              <a:rPr lang="fi-FI" sz="2000" dirty="0"/>
              <a:t>ELI PURKUKOKOUS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09742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BA504D-1FF2-4B7B-8838-2033EABA0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CA3C46-B37C-40D5-B12B-A57CF0087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DEFUSING ON ASIAN PURKAMISTA, VAARATTOMAKSI TEKEMISTÄ JA TILANTEEN AIHEUTTAMIEN HAITTOJEN LIEVITTÄMISTÄ. </a:t>
            </a:r>
          </a:p>
          <a:p>
            <a:r>
              <a:rPr lang="fi-FI" dirty="0"/>
              <a:t>SE ON RYHMÄPROSESSI, JOSSA ASIANOSAISET AUTTAJAT ITSE PURKAVAT KOKEMUKSIAAN PSYYKKISESTI KUORMITTAVAN TAPAHTUMAN JÄLKEEN.</a:t>
            </a:r>
          </a:p>
          <a:p>
            <a:r>
              <a:rPr lang="fi-FI" dirty="0"/>
              <a:t>AUTTAJAT AUTTAVAT ITSEÄÄN JA TOISIAAN.</a:t>
            </a:r>
          </a:p>
        </p:txBody>
      </p:sp>
    </p:spTree>
    <p:extLst>
      <p:ext uri="{BB962C8B-B14F-4D97-AF65-F5344CB8AC3E}">
        <p14:creationId xmlns:p14="http://schemas.microsoft.com/office/powerpoint/2010/main" val="2241057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C7EC0F-6F03-471A-97CD-3FDF179AF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TARKOITUS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2D3D23-7B91-49EC-869D-112E57BC0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ERISTÄYTYMISTÄNOPEA POSTRAUMAATTISTEN REAKTIOIDEN PURKU</a:t>
            </a:r>
          </a:p>
          <a:p>
            <a:r>
              <a:rPr lang="fi-FI" dirty="0"/>
              <a:t>KOKEMUSTEN JA MIELIKUVIEN NORMALISOINTI, RAUHOITTUMINEN JA PALUU TYÖRUTIINEIHIN</a:t>
            </a:r>
          </a:p>
          <a:p>
            <a:r>
              <a:rPr lang="fi-FI" dirty="0"/>
              <a:t>SOSIAALISEN VERKOSTON VAHVISTAMINEN (EHKÄISTÄÄN ERISTÄYTYMISTÄ)</a:t>
            </a:r>
          </a:p>
          <a:p>
            <a:r>
              <a:rPr lang="fi-FI" dirty="0"/>
              <a:t>DEBRIEFING- TARPEEN ARVIOINTI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9242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2E0115-6D3B-4492-9F5F-CC86D4E62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ISTUNNON VAIHEET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00820D-D118-41B4-808F-7F43E4907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fi-FI" dirty="0"/>
              <a:t>JOHDANTO /LYHYESTI, MIKÄ ON ISTUNNON TARKOITUS</a:t>
            </a:r>
          </a:p>
          <a:p>
            <a:pPr marL="514350" indent="-514350">
              <a:buAutoNum type="arabicPeriod"/>
            </a:pPr>
            <a:r>
              <a:rPr lang="fi-FI" dirty="0"/>
              <a:t>LÄPIKÄYNTI; faktat, ajatukset ja tunteet tapahtuneeseen liittyen</a:t>
            </a:r>
          </a:p>
          <a:p>
            <a:pPr marL="514350" indent="-514350">
              <a:buAutoNum type="arabicPeriod"/>
            </a:pPr>
            <a:r>
              <a:rPr lang="fi-FI" dirty="0"/>
              <a:t>INFORMAATIO; yhteenveto, normalisointi, hallinto, jatko</a:t>
            </a:r>
          </a:p>
        </p:txBody>
      </p:sp>
    </p:spTree>
    <p:extLst>
      <p:ext uri="{BB962C8B-B14F-4D97-AF65-F5344CB8AC3E}">
        <p14:creationId xmlns:p14="http://schemas.microsoft.com/office/powerpoint/2010/main" val="4126364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6E1425-A8DD-46AC-B331-FE04FE21C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ISTUNNON PERIAATTEITA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D5808A-D211-4910-89EE-991070B13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ISTUNTO PIDETÄÄN NOPEASTI JÄRKYTTÄVÄN TILANTEEN JÄLKEEN</a:t>
            </a:r>
          </a:p>
          <a:p>
            <a:r>
              <a:rPr lang="fi-FI" dirty="0"/>
              <a:t>ISTUNTO KESTÄÄ 20 – 45 MIN</a:t>
            </a:r>
          </a:p>
          <a:p>
            <a:r>
              <a:rPr lang="fi-FI" dirty="0"/>
              <a:t>VETÄJÄ/KOOLLEKUTSUJA ON ESIMIES TAI VALITAAN RYHMÄN KESKUUDESTA</a:t>
            </a:r>
          </a:p>
          <a:p>
            <a:r>
              <a:rPr lang="fi-FI" dirty="0"/>
              <a:t>ROHKAISTAAN KAIKKIA PUHUMAAN</a:t>
            </a:r>
          </a:p>
          <a:p>
            <a:r>
              <a:rPr lang="fi-FI" dirty="0"/>
              <a:t>EI SOVELLETA HIERARKIAA</a:t>
            </a:r>
          </a:p>
          <a:p>
            <a:r>
              <a:rPr lang="fi-FI" dirty="0"/>
              <a:t>MUISTETAAN LUOTTAMUKSELLISUUS</a:t>
            </a:r>
          </a:p>
          <a:p>
            <a:r>
              <a:rPr lang="fi-FI" dirty="0"/>
              <a:t>KARTOITETAAN LISÄAVUN TARVE</a:t>
            </a:r>
          </a:p>
          <a:p>
            <a:r>
              <a:rPr lang="fi-FI" dirty="0"/>
              <a:t>ERI AUTTAJARYHMILLE VOIDAAN PITÄÄ OMA PURKUTILANNE</a:t>
            </a:r>
          </a:p>
        </p:txBody>
      </p:sp>
    </p:spTree>
    <p:extLst>
      <p:ext uri="{BB962C8B-B14F-4D97-AF65-F5344CB8AC3E}">
        <p14:creationId xmlns:p14="http://schemas.microsoft.com/office/powerpoint/2010/main" val="1375137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9383A2-8F63-4230-BD04-4FC699817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EROAA DEBRIEFING-MENETELMÄSTÄ SEURAAVASTI: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47F2FB-8A32-491A-9E19-F71DFB6E3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DEFUSING EI VAADI DEBRIEFING-HENKILÖSTÖÄ ELI ULKOPUOLISIA ASIANTUNTIJOITA</a:t>
            </a:r>
          </a:p>
          <a:p>
            <a:r>
              <a:rPr lang="fi-FI" dirty="0"/>
              <a:t>DEFUSING ON TARKOITETTU YHDESSÄ TYÖSKENTELEVILLE AMMATTIRYHMILLE (ESIM. POLIISIT, ENSIHOITAJAT, PALOMIEHET, RAUHANTURVAAJAT, KRIISITYÖNTEKIJÄT…)</a:t>
            </a:r>
          </a:p>
          <a:p>
            <a:r>
              <a:rPr lang="fi-FI" dirty="0"/>
              <a:t>DEFUSING ON LYHYTKESTOINEN</a:t>
            </a:r>
          </a:p>
          <a:p>
            <a:r>
              <a:rPr lang="fi-FI"/>
              <a:t>DEFUSING EI NOUDATA DEBRIEFINGIIN VERRATTAVAA RAKENNETTA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7393570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LightSeed_2SEEDS">
      <a:dk1>
        <a:srgbClr val="000000"/>
      </a:dk1>
      <a:lt1>
        <a:srgbClr val="FFFFFF"/>
      </a:lt1>
      <a:dk2>
        <a:srgbClr val="243541"/>
      </a:dk2>
      <a:lt2>
        <a:srgbClr val="E8E5E2"/>
      </a:lt2>
      <a:accent1>
        <a:srgbClr val="7EA1BB"/>
      </a:accent1>
      <a:accent2>
        <a:srgbClr val="7FA9A9"/>
      </a:accent2>
      <a:accent3>
        <a:srgbClr val="959EC7"/>
      </a:accent3>
      <a:accent4>
        <a:srgbClr val="BB7E82"/>
      </a:accent4>
      <a:accent5>
        <a:srgbClr val="BF9A86"/>
      </a:accent5>
      <a:accent6>
        <a:srgbClr val="AEA075"/>
      </a:accent6>
      <a:hlink>
        <a:srgbClr val="A37859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168</Words>
  <Application>Microsoft Office PowerPoint</Application>
  <PresentationFormat>Laajakuva</PresentationFormat>
  <Paragraphs>28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Avenir Next LT Pro</vt:lpstr>
      <vt:lpstr>Calibri</vt:lpstr>
      <vt:lpstr>AccentBoxVTI</vt:lpstr>
      <vt:lpstr>DEFUSING</vt:lpstr>
      <vt:lpstr>PowerPoint-esitys</vt:lpstr>
      <vt:lpstr>TARKOITUS</vt:lpstr>
      <vt:lpstr>ISTUNNON VAIHEET</vt:lpstr>
      <vt:lpstr>ISTUNNON PERIAATTEITA</vt:lpstr>
      <vt:lpstr>EROAA DEBRIEFING-MENETELMÄSTÄ SEURAAVASTI: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DEFUSING</dc:title>
  <dc:creator>sarih</dc:creator>
  <cp:lastModifiedBy>sarih</cp:lastModifiedBy>
  <cp:revision>3</cp:revision>
  <dcterms:created xsi:type="dcterms:W3CDTF">2020-02-23T07:14:44Z</dcterms:created>
  <dcterms:modified xsi:type="dcterms:W3CDTF">2020-02-23T07:45:34Z</dcterms:modified>
</cp:coreProperties>
</file>