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Auttajan jaksaminen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Kuka auttaa auttajaa – </a:t>
            </a:r>
            <a:r>
              <a:rPr lang="fi-FI" dirty="0" err="1"/>
              <a:t>Voimaannuttava</a:t>
            </a:r>
            <a:r>
              <a:rPr lang="fi-FI" dirty="0"/>
              <a:t> tuokio oman työhyvinvoinnin äärellä</a:t>
            </a:r>
          </a:p>
        </p:txBody>
      </p:sp>
    </p:spTree>
    <p:extLst>
      <p:ext uri="{BB962C8B-B14F-4D97-AF65-F5344CB8AC3E}">
        <p14:creationId xmlns:p14="http://schemas.microsoft.com/office/powerpoint/2010/main" val="4293331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MASENNUS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MASENNUS ON SAIRAUS, JONKA TUNNUSMERKKEJÄ OVAT:</a:t>
            </a:r>
          </a:p>
          <a:p>
            <a:pPr lvl="1"/>
            <a:r>
              <a:rPr lang="fi-FI" dirty="0"/>
              <a:t>ALAKULOISUUS, SURUN, TURTUNEISUUDEN JA ÄRTYNEISYYDEN TUNNE</a:t>
            </a:r>
          </a:p>
          <a:p>
            <a:pPr lvl="1"/>
            <a:r>
              <a:rPr lang="fi-FI" dirty="0"/>
              <a:t>ALOITEKYVYTTÖMYYDEN, SAAMATTOMUUDEN JA VÄSYMYKSEN TUNNE</a:t>
            </a:r>
          </a:p>
          <a:p>
            <a:pPr lvl="1"/>
            <a:r>
              <a:rPr lang="fi-FI" dirty="0"/>
              <a:t>SYYLLISYYS, TUNNE, ETTÄ ANSAITSEE TULLA RANGAISTUKSI</a:t>
            </a:r>
          </a:p>
          <a:p>
            <a:pPr lvl="1"/>
            <a:r>
              <a:rPr lang="fi-FI" dirty="0"/>
              <a:t>VELVOLLISUUKSIEN ALLE UUPUMISEN TUNNE, MIELIHYVÄN TUNTEEN KATOAMINEN</a:t>
            </a:r>
          </a:p>
          <a:p>
            <a:pPr lvl="1"/>
            <a:r>
              <a:rPr lang="fi-FI" dirty="0"/>
              <a:t>UNIHÄIRIÖT, KIVUT,SÄRYT, LAIHTUMINEN, LIHOMINEN</a:t>
            </a:r>
          </a:p>
          <a:p>
            <a:pPr lvl="1"/>
            <a:r>
              <a:rPr lang="fi-FI" dirty="0"/>
              <a:t>AJATUKSET OMASTA HUONOUDESTA JA ARVOTTOMUUDESTA, ITSETUHOISET AJATUKSET</a:t>
            </a:r>
          </a:p>
        </p:txBody>
      </p:sp>
    </p:spTree>
    <p:extLst>
      <p:ext uri="{BB962C8B-B14F-4D97-AF65-F5344CB8AC3E}">
        <p14:creationId xmlns:p14="http://schemas.microsoft.com/office/powerpoint/2010/main" val="3004006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RAJAT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AMMATILLINEN ETÄISYYS: KYKY NÄHDÄ ITSENSÄ ASIAKKAASTA ERILLISENÄ</a:t>
            </a:r>
          </a:p>
          <a:p>
            <a:endParaRPr lang="fi-FI" dirty="0"/>
          </a:p>
          <a:p>
            <a:r>
              <a:rPr lang="fi-FI" dirty="0"/>
              <a:t>AMMATILLISET RAJAT</a:t>
            </a:r>
          </a:p>
          <a:p>
            <a:endParaRPr lang="fi-FI" dirty="0"/>
          </a:p>
          <a:p>
            <a:r>
              <a:rPr lang="fi-FI" dirty="0"/>
              <a:t>HENKILÖKOHTAISET RAJAT, FYYSISET JA PSYYKKISET</a:t>
            </a:r>
          </a:p>
          <a:p>
            <a:endParaRPr lang="fi-FI" dirty="0"/>
          </a:p>
          <a:p>
            <a:r>
              <a:rPr lang="fi-FI" dirty="0"/>
              <a:t>AJANKÄYTÖLLISET RAJAT</a:t>
            </a:r>
          </a:p>
        </p:txBody>
      </p:sp>
    </p:spTree>
    <p:extLst>
      <p:ext uri="{BB962C8B-B14F-4D97-AF65-F5344CB8AC3E}">
        <p14:creationId xmlns:p14="http://schemas.microsoft.com/office/powerpoint/2010/main" val="56248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KYKY ERILLISYYTEEN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AMMATILLINEN ETÄISYYS – KYKYÄ HAHMOTTAA ITSENSÄ ASIAKKAASTA ERILLISENÄ</a:t>
            </a:r>
          </a:p>
          <a:p>
            <a:r>
              <a:rPr lang="fi-FI" dirty="0"/>
              <a:t>ERILLISYYS ON TERVETTÄ OMIEN RAJOJEN TIEDOSTAMISTA, OMAN YKSILÖLLISYYDEN ARVOSTAMISTA JA SEN TAJUAMISTA, ETTÄ OMA ELÄMÄ TÄYTYY ELÄÄ ITSE</a:t>
            </a:r>
          </a:p>
          <a:p>
            <a:r>
              <a:rPr lang="fi-FI" dirty="0"/>
              <a:t>JOS EMME OLE KASVANEET ERILLISYYTEEN, EMME OSAA PITÄÄ IHMISIÄ TERVEEN JA RIITTÄVÄN ETÄISYYDEN PÄÄSSÄ</a:t>
            </a:r>
          </a:p>
          <a:p>
            <a:r>
              <a:rPr lang="fi-FI" dirty="0"/>
              <a:t>TUNNEMME OLEVAMME VASTUUSSA IHMISISTÄ TAVALLA, JOKA EI OLE KENELLEKÄÄN HYVÄKSI</a:t>
            </a:r>
          </a:p>
        </p:txBody>
      </p:sp>
    </p:spTree>
    <p:extLst>
      <p:ext uri="{BB962C8B-B14F-4D97-AF65-F5344CB8AC3E}">
        <p14:creationId xmlns:p14="http://schemas.microsoft.com/office/powerpoint/2010/main" val="1145525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ASETUMME TOISTEN KÄYTETTÄVÄKSI OMAN ITSEN KUSTANNUKSELLA</a:t>
            </a:r>
          </a:p>
          <a:p>
            <a:r>
              <a:rPr lang="fi-FI" dirty="0"/>
              <a:t>HYLKÄÄMME OMAT PERSOONAMME, TARPEEMME JA TUNTEEMME</a:t>
            </a:r>
          </a:p>
          <a:p>
            <a:r>
              <a:rPr lang="fi-FI" dirty="0"/>
              <a:t>PASSIVOI ASIAKASTA JA UUVUTTAA TYÖNTEKIJÄÄ</a:t>
            </a:r>
          </a:p>
        </p:txBody>
      </p:sp>
    </p:spTree>
    <p:extLst>
      <p:ext uri="{BB962C8B-B14F-4D97-AF65-F5344CB8AC3E}">
        <p14:creationId xmlns:p14="http://schemas.microsoft.com/office/powerpoint/2010/main" val="628472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ITSETUNTEMUKSEN KASVATTAMINEN ON TÄRKEÄÄ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KUKA MINÄ OLEN?</a:t>
            </a:r>
          </a:p>
          <a:p>
            <a:r>
              <a:rPr lang="fi-FI" dirty="0"/>
              <a:t>MITÄ AJATTELEN, TUNNEN,TARVITSEN,HALUAN, TAVOITTELEN ELÄMÄSSÄ?</a:t>
            </a:r>
          </a:p>
          <a:p>
            <a:r>
              <a:rPr lang="fi-FI" dirty="0"/>
              <a:t>MIKÄ MINUA KOSKETTAA?</a:t>
            </a:r>
          </a:p>
          <a:p>
            <a:r>
              <a:rPr lang="fi-FI" dirty="0"/>
              <a:t>MISSÄ MÄÄRIN KUUNTELEN MINUA?</a:t>
            </a:r>
          </a:p>
          <a:p>
            <a:r>
              <a:rPr lang="fi-FI" dirty="0"/>
              <a:t>MISSÄ MÄÄRIN ARVOSTAN MUITA?</a:t>
            </a:r>
          </a:p>
          <a:p>
            <a:r>
              <a:rPr lang="fi-FI" dirty="0"/>
              <a:t>MITEN PIDÄN HUOLTA MINUSTA?</a:t>
            </a:r>
          </a:p>
        </p:txBody>
      </p:sp>
    </p:spTree>
    <p:extLst>
      <p:ext uri="{BB962C8B-B14F-4D97-AF65-F5344CB8AC3E}">
        <p14:creationId xmlns:p14="http://schemas.microsoft.com/office/powerpoint/2010/main" val="3150798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MITÄ MINULLA ON TÄSSÄ HETKESSÄ?</a:t>
            </a:r>
          </a:p>
          <a:p>
            <a:r>
              <a:rPr lang="fi-FI" dirty="0"/>
              <a:t>MITÄ TAVOITTELEN TULEVAISUUDESSA?</a:t>
            </a:r>
          </a:p>
          <a:p>
            <a:r>
              <a:rPr lang="fi-FI" dirty="0"/>
              <a:t>OMAN ELÄMÄN KIPUKOHDAT – HUOMAANKO MILLOIN NE AKTIVOITUVAT JA MITEN, MIKÄ MINUA KOSKETTAA?</a:t>
            </a:r>
          </a:p>
          <a:p>
            <a:r>
              <a:rPr lang="fi-FI" dirty="0"/>
              <a:t>MILLAISEN PERINNÖN OLEN SAANUT LAPSUUDENKODISTANI?</a:t>
            </a:r>
          </a:p>
          <a:p>
            <a:r>
              <a:rPr lang="fi-FI" dirty="0"/>
              <a:t>MITEN JATKUVIEN HAASTAVIEN TILANTEIDEN KOHTAAMINEN VAIKUTTAA OMAAN ITSEENI JA ELÄMÄÄNI</a:t>
            </a:r>
          </a:p>
        </p:txBody>
      </p:sp>
    </p:spTree>
    <p:extLst>
      <p:ext uri="{BB962C8B-B14F-4D97-AF65-F5344CB8AC3E}">
        <p14:creationId xmlns:p14="http://schemas.microsoft.com/office/powerpoint/2010/main" val="3260339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MIKSI TEEN TÄTÄ TYÖTÄ?</a:t>
            </a:r>
          </a:p>
          <a:p>
            <a:r>
              <a:rPr lang="fi-FI" dirty="0"/>
              <a:t>MIKÄ SAI MINUT VALITSEMAAN TÄMÄN ALAN?</a:t>
            </a:r>
          </a:p>
          <a:p>
            <a:r>
              <a:rPr lang="fi-FI"/>
              <a:t>MITÄ HYVÄÄ MINULLA ON TÄSSÄ YMPÄRILLÄNI?</a:t>
            </a:r>
          </a:p>
        </p:txBody>
      </p:sp>
    </p:spTree>
    <p:extLst>
      <p:ext uri="{BB962C8B-B14F-4D97-AF65-F5344CB8AC3E}">
        <p14:creationId xmlns:p14="http://schemas.microsoft.com/office/powerpoint/2010/main" val="70916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SELVIYTYMISEN JA JAKSAMISEN ULOTTUVUUKSIA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HENKINEN SELVIYTYJÄ TURVAUTUU OMIIN ARVOIHINSA JA USKOMUKSIINSA JA IDEOLOGIOIHINSA JA ETSII NIISTÄ VAHVISTUSTA JA TUKEA.</a:t>
            </a:r>
          </a:p>
          <a:p>
            <a:endParaRPr lang="fi-FI" dirty="0"/>
          </a:p>
          <a:p>
            <a:r>
              <a:rPr lang="fi-FI" dirty="0"/>
              <a:t>EMOTIONAALINEN SELVIYTYJÄ KÄYTTÄÄ TUNNEKANAVAANSA JA ILMAISEE TUNTEENSA: NAURAA, ITKEE, PIIRTÄÄ, TANSSII…</a:t>
            </a:r>
          </a:p>
        </p:txBody>
      </p:sp>
    </p:spTree>
    <p:extLst>
      <p:ext uri="{BB962C8B-B14F-4D97-AF65-F5344CB8AC3E}">
        <p14:creationId xmlns:p14="http://schemas.microsoft.com/office/powerpoint/2010/main" val="354715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SOSIAALISESTI SUUNTAUTUNUT SELVIYTYJÄ KUULUU RYHMIIN, HAKEE TUKEA JA OTTAA VASTAAN APUA, PUHUU JA KESKUSTELEE HAASTEISTAAN</a:t>
            </a:r>
          </a:p>
          <a:p>
            <a:endParaRPr lang="fi-FI" dirty="0"/>
          </a:p>
          <a:p>
            <a:r>
              <a:rPr lang="fi-FI" dirty="0"/>
              <a:t>LUOVA SELVIYTYJÄ KÄYTTÄÄ MIELIKUVITUSTA VÄLTTÄÄKSEEN EPÄMIELLYTTÄVIÄ ASIOITA TAI LÖYTÄÄKSEEN NIIHIN RATKAISUN. USKALTAA HYÖDYNTÄÄ HULLUJA IDEOITA.</a:t>
            </a:r>
          </a:p>
        </p:txBody>
      </p:sp>
    </p:spTree>
    <p:extLst>
      <p:ext uri="{BB962C8B-B14F-4D97-AF65-F5344CB8AC3E}">
        <p14:creationId xmlns:p14="http://schemas.microsoft.com/office/powerpoint/2010/main" val="4221002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KOGNITIIVINEN SELVIYTYJÄ HANKKII TIETOA, RATKAISEE ONGELMIA, KÄY SISÄISTÄ VUOROPUHELUA ITSENSÄ KANSSA, TEKEE TOIMINTASUUNNITELMIA JA LAITTAA ASIOITA TÄRKEYSJÄRJESTYKSEEN</a:t>
            </a:r>
          </a:p>
          <a:p>
            <a:endParaRPr lang="fi-FI" dirty="0"/>
          </a:p>
          <a:p>
            <a:r>
              <a:rPr lang="fi-FI" dirty="0"/>
              <a:t>FYSIOLOGINEN SELVIYTYJÄ PURKAA PAINEENSA TOIMINTAAN, LIIKKUU, KUNTOILEE, SYÖ SURUUNSA, LAIHDUTTAA, NUKKUU, ÄÄRITAPAUKSISSA TURVAUTUU LÄÄKKEISIIN JA PÄIHTEISIIN.</a:t>
            </a:r>
          </a:p>
        </p:txBody>
      </p:sp>
    </p:spTree>
    <p:extLst>
      <p:ext uri="{BB962C8B-B14F-4D97-AF65-F5344CB8AC3E}">
        <p14:creationId xmlns:p14="http://schemas.microsoft.com/office/powerpoint/2010/main" val="3458263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MYÖTÄTUNTO JA MYÖTÄTUNTOUUPUMUS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MYÖTÄTUNTO ON MYÖÄTÄELÄMISTÄ, YMMÄRTÄMISTÄ AUTTAA TARKASTELEMAAN ASIOITA TOISEN NÄKÖKULMASTA KÄSIN</a:t>
            </a:r>
          </a:p>
          <a:p>
            <a:endParaRPr lang="fi-FI" dirty="0"/>
          </a:p>
          <a:p>
            <a:r>
              <a:rPr lang="fi-FI" dirty="0"/>
              <a:t>JOS TYÖNTEKIJÄ JÄÄ KIINNI ASIAKKAAN TUNNEILMAPIIRIIN, HÄN KADOTTAA KYKYNSÄ ETSIÄ ETEENPÄINMENEMISEN NÄKÖKULMIA- VAIKKA SITÄ ASIAKAS JUURI TARVITSEE.</a:t>
            </a:r>
          </a:p>
          <a:p>
            <a:r>
              <a:rPr lang="fi-FI" dirty="0"/>
              <a:t>MYÖTÄTUNTOUUPUMUS ON PSYKOFYYSINEN JÄNNITTYNEISYYDEN TILA, JOSSA AUTETTAVIEN KERTOMUKSET TÄYTTÄVÄT TYÖNTEKIJÄN TIETOISTA JA TIEDOSTAMATONTAMIELTÄ.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2601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SEKUNDÄÄRI POSTRAUMAATTINEN STRESSI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KOSKETTAA TRAUMAN KOKENEEN LÄHEISIÄ (ESIM. VÄKIVALLAN KOKENEEN PUOLISO) JA MYÖS AMMATTIAUTTAJAA, JOKA ON EMPAATTISESSA VUOROVAIKUTUKSESSA TRAUMAN KOKENEEN ASIAKKAAN KANSSA.</a:t>
            </a:r>
          </a:p>
          <a:p>
            <a:r>
              <a:rPr lang="fi-FI" dirty="0"/>
              <a:t>AUTTAJA KOKEE ASIAKKAAN TUNTEITA JA TRAUMAATTISIA KOKEMUKSIA YHÄ UUDESTAAN</a:t>
            </a:r>
          </a:p>
        </p:txBody>
      </p:sp>
    </p:spTree>
    <p:extLst>
      <p:ext uri="{BB962C8B-B14F-4D97-AF65-F5344CB8AC3E}">
        <p14:creationId xmlns:p14="http://schemas.microsoft.com/office/powerpoint/2010/main" val="2595027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SIJAISTRAUMATISOITUMINEN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TOISTUVASTA KÄRSIMYKSEN KOHTAAMISESTA SEURAA HIDAS KEHITYSPROSESSI, JOSSA TYÖNTEKIJÄN KOKEMISTAPA, IHMISSUHTEET JA ELÄMÄN MERKITYKSET MUUTTUVAT</a:t>
            </a:r>
          </a:p>
          <a:p>
            <a:pPr lvl="1"/>
            <a:r>
              <a:rPr lang="fi-FI" dirty="0"/>
              <a:t>ONGELMISTA TULEE YLIVOIMAISIA</a:t>
            </a:r>
          </a:p>
          <a:p>
            <a:pPr lvl="1"/>
            <a:r>
              <a:rPr lang="fi-FI" dirty="0"/>
              <a:t>PESSIMISTISET MIELIKUVAT TYÖSTÄ ITSESTÄ JA IHMISTEN MAHDOLLISUUKSISTA YLEENSÄ</a:t>
            </a:r>
          </a:p>
          <a:p>
            <a:pPr lvl="1"/>
            <a:r>
              <a:rPr lang="fi-FI" dirty="0"/>
              <a:t>TURVATTOMUUS JA EPÄLUOTTAMUS SIIRTYVÄT IHMISSUHTEISIIN</a:t>
            </a:r>
          </a:p>
        </p:txBody>
      </p:sp>
    </p:spTree>
    <p:extLst>
      <p:ext uri="{BB962C8B-B14F-4D97-AF65-F5344CB8AC3E}">
        <p14:creationId xmlns:p14="http://schemas.microsoft.com/office/powerpoint/2010/main" val="1090429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748694-F57D-4F4D-B61D-AF948E4C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09C053-7AE8-40D0-949A-EBF8D4AF8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l"/>
            <a:r>
              <a:rPr lang="fi-FI" b="1" i="0" dirty="0">
                <a:solidFill>
                  <a:srgbClr val="4F4F4F"/>
                </a:solidFill>
                <a:effectLst/>
                <a:latin typeface="georgia" panose="02040502050405020303" pitchFamily="18" charset="0"/>
              </a:rPr>
              <a:t>Miten sijaistrauma ilmenee?</a:t>
            </a:r>
            <a:endParaRPr lang="fi-FI" b="0" i="0" dirty="0">
              <a:solidFill>
                <a:srgbClr val="4F4F4F"/>
              </a:solidFill>
              <a:effectLst/>
              <a:latin typeface="georgia" panose="02040502050405020303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4F4F4F"/>
                </a:solidFill>
                <a:effectLst/>
                <a:latin typeface="georgia" panose="02040502050405020303" pitchFamily="18" charset="0"/>
              </a:rPr>
              <a:t>Masennuksena ja ahdistuksena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4F4F4F"/>
                </a:solidFill>
                <a:effectLst/>
                <a:latin typeface="georgia" panose="02040502050405020303" pitchFamily="18" charset="0"/>
              </a:rPr>
              <a:t>Näköalattomuutena työ- tai kotielämässä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4F4F4F"/>
                </a:solidFill>
                <a:effectLst/>
                <a:latin typeface="georgia" panose="02040502050405020303" pitchFamily="18" charset="0"/>
              </a:rPr>
              <a:t>Yli- tai alireagointina asiakkaan asioihin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4F4F4F"/>
                </a:solidFill>
                <a:effectLst/>
                <a:latin typeface="georgia" panose="02040502050405020303" pitchFamily="18" charset="0"/>
              </a:rPr>
              <a:t>Kyynisyytenä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4F4F4F"/>
                </a:solidFill>
                <a:effectLst/>
                <a:latin typeface="georgia" panose="02040502050405020303" pitchFamily="18" charset="0"/>
              </a:rPr>
              <a:t>Painajaisina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4F4F4F"/>
                </a:solidFill>
                <a:effectLst/>
                <a:latin typeface="georgia" panose="02040502050405020303" pitchFamily="18" charset="0"/>
              </a:rPr>
              <a:t>Työkyvyn ja työmotivaation heikentymisenä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4F4F4F"/>
                </a:solidFill>
                <a:effectLst/>
                <a:latin typeface="georgia" panose="02040502050405020303" pitchFamily="18" charset="0"/>
              </a:rPr>
              <a:t>Oman hyvinvoinnin laiminlyöntinä (esim. epäsäännöllisenä syömisenä)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4F4F4F"/>
                </a:solidFill>
                <a:effectLst/>
                <a:latin typeface="georgia" panose="02040502050405020303" pitchFamily="18" charset="0"/>
              </a:rPr>
              <a:t>Fyysisinä oireina (esim. vatsakipuna tai päänsärkynä)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4F4F4F"/>
                </a:solidFill>
                <a:effectLst/>
                <a:latin typeface="georgia" panose="02040502050405020303" pitchFamily="18" charset="0"/>
              </a:rPr>
              <a:t>Eristäytymisenä työtovereista tai läheisistä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 err="1">
                <a:solidFill>
                  <a:srgbClr val="4F4F4F"/>
                </a:solidFill>
                <a:effectLst/>
                <a:latin typeface="georgia" panose="02040502050405020303" pitchFamily="18" charset="0"/>
              </a:rPr>
              <a:t>Minäkäsitysen</a:t>
            </a:r>
            <a:r>
              <a:rPr lang="fi-FI" b="0" i="0" dirty="0">
                <a:solidFill>
                  <a:srgbClr val="4F4F4F"/>
                </a:solidFill>
                <a:effectLst/>
                <a:latin typeface="georgia" panose="02040502050405020303" pitchFamily="18" charset="0"/>
              </a:rPr>
              <a:t> ja uskomusten muuttumisena negatiivisiksi ja mustavalkoisiksi:  ”olen yksin”, ”olen huono”, ”kukaan ei ole turvassa”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921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7AFCA5-3085-4EA5-B92A-1BF35BEC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 descr="Sijaistraumatisoituminen – Taiteilijatreffit sota-alueella">
            <a:extLst>
              <a:ext uri="{FF2B5EF4-FFF2-40B4-BE49-F238E27FC236}">
                <a16:creationId xmlns:a16="http://schemas.microsoft.com/office/drawing/2014/main" id="{8574C9EA-AF57-4D85-909E-25C8E4C3A2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360" y="982132"/>
            <a:ext cx="6837680" cy="520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872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555</Words>
  <Application>Microsoft Office PowerPoint</Application>
  <PresentationFormat>Laajakuva</PresentationFormat>
  <Paragraphs>75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Garamond</vt:lpstr>
      <vt:lpstr>georgia</vt:lpstr>
      <vt:lpstr>Orgaaninen</vt:lpstr>
      <vt:lpstr>Auttajan jaksaminen</vt:lpstr>
      <vt:lpstr>SELVIYTYMISEN JA JAKSAMISEN ULOTTUVUUKSIA</vt:lpstr>
      <vt:lpstr>PowerPoint-esitys</vt:lpstr>
      <vt:lpstr>PowerPoint-esitys</vt:lpstr>
      <vt:lpstr>MYÖTÄTUNTO JA MYÖTÄTUNTOUUPUMUS</vt:lpstr>
      <vt:lpstr>SEKUNDÄÄRI POSTRAUMAATTINEN STRESSI</vt:lpstr>
      <vt:lpstr>SIJAISTRAUMATISOITUMINEN</vt:lpstr>
      <vt:lpstr>PowerPoint-esitys</vt:lpstr>
      <vt:lpstr>PowerPoint-esitys</vt:lpstr>
      <vt:lpstr>MASENNUS</vt:lpstr>
      <vt:lpstr>RAJAT</vt:lpstr>
      <vt:lpstr>KYKY ERILLISYYTEEN</vt:lpstr>
      <vt:lpstr>PowerPoint-esitys</vt:lpstr>
      <vt:lpstr>ITSETUNTEMUKSEN KASVATTAMINEN ON TÄRKEÄÄ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Auttajan jaksaminen</dc:title>
  <dc:creator>sari horppu</dc:creator>
  <cp:lastModifiedBy>Sari Horppu</cp:lastModifiedBy>
  <cp:revision>9</cp:revision>
  <dcterms:created xsi:type="dcterms:W3CDTF">2014-09-16T10:57:25Z</dcterms:created>
  <dcterms:modified xsi:type="dcterms:W3CDTF">2021-03-27T15:15:13Z</dcterms:modified>
</cp:coreProperties>
</file>