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i.wikipedia.org/wiki/1960-luku" TargetMode="External"/><Relationship Id="rId4" Type="http://schemas.openxmlformats.org/officeDocument/2006/relationships/hyperlink" Target="https://www.elonet.fi/fi/kansallisfilmografia/suomalaisen-elokuvan-vuosikymmenet/1960-1969" TargetMode="External"/><Relationship Id="rId5" Type="http://schemas.openxmlformats.org/officeDocument/2006/relationships/hyperlink" Target="http://putkiradiomuseo.fi/radion-kehitys/" TargetMode="External"/><Relationship Id="rId6" Type="http://schemas.openxmlformats.org/officeDocument/2006/relationships/hyperlink" Target="http://www.upo.fi/" TargetMode="External"/><Relationship Id="rId7" Type="http://schemas.openxmlformats.org/officeDocument/2006/relationships/hyperlink" Target="https://wulffinkulma.wordpress.com/1960-luku-uusia-tuulia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Relationship Id="rId5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460950" y="2005900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1960-luvun tiede ja tekniikka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460956" y="2939488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Aku, Arttu, Julius, Pietu ja Kailo     5.lk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894" y="398806"/>
            <a:ext cx="3124199" cy="145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Tietokoneet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28071" y="3155238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Suomen ensimmäinen tietokone oli teknillisessä korkeakoulussa ja sen nimi oli IBM 650. Tutkimusprojektina  vuonna 1954 alkunsa saanut ESKO,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joka valmistui lopullisesti vuonna 1960. Vuonna 1961 suomen Kaapelitehdas osti englannista Elliott 803 tietokoneen, joka oli suomen tehokkain tietokone.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950" y="0"/>
            <a:ext cx="4207047" cy="315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Elokuvatuotanto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60952" y="2081461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Perinteinen studioelokuva loppui 1963-65 näyttelijälakon takia. Samaan aikaan otettiin uuden tuotannon ensiaskeleet. 1960-luvun mittaa uusi tekijäpolvi.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Pari kotimaista ja palkittua elokuvaa 60-luvulta: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Kultainen vasikka  ja Pikku pietarin piha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986" y="3314700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66425" y="738650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Televisio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-91423" y="1842933"/>
            <a:ext cx="9027600" cy="347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fi"/>
              <a:t>Suomessa oli 1960-luvulla oli kolme tv-kanavaa. televisio 1,televisio 2 ja mainoskanava mtv eli mainostelevisio.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900" y="3105000"/>
            <a:ext cx="2599274" cy="20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Radio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Stereoäänilähetykset aloitettiin Suomessa 1964. Sävelradio aloitti soittamalla jopa 700:ää levyä vuorokaudessa. Markkinoille tuli autoradiopuhelin jonka nimi oli “arppi”.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250" y="2848087"/>
            <a:ext cx="25717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/>
              <a:t>Arjen laitteet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564878" y="1919075"/>
            <a:ext cx="8129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1800"/>
              <a:t>1960-luku oli suuren rakennemuutoksen vuosikymmen. Kulutuksen rakenne muuttui: yhä suurempi osa kulutusmenoista käytettiin liikenteeseen, asumiseen, virkistykseen ja muuhun kulutukseen.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Kuvahaun tulos haulle pakastin 60 luvulla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725" y="2620225"/>
            <a:ext cx="2523274" cy="252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"/>
              <a:t>Lähteet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60950" y="1930500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https://fi.wikipedia.org/wiki/1960-luku</a:t>
            </a:r>
          </a:p>
          <a:p>
            <a:pPr lvl="0" rt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4"/>
              </a:rPr>
              <a:t>https://www.elonet.fi/fi/kansallisfilmografia/suomalaisen-elokuvan-vuosikymmenet/1960-1969</a:t>
            </a:r>
          </a:p>
          <a:p>
            <a:pPr lv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5"/>
              </a:rPr>
              <a:t>http://putkiradiomuseo.fi/radion-kehitys/</a:t>
            </a:r>
          </a:p>
          <a:p>
            <a:pPr lv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6"/>
              </a:rPr>
              <a:t>http://www.upo.fi/</a:t>
            </a:r>
          </a:p>
          <a:p>
            <a:pPr lvl="0" rt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https://wulffinkulma.wordpress.com/1960-luku-uusia-tuulia/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KIITOS KATSOMISESTA</a:t>
            </a:r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Aku, Arttu, Julius, Kailo ja Pietu</a:t>
            </a:r>
          </a:p>
        </p:txBody>
      </p:sp>
      <p:pic>
        <p:nvPicPr>
          <p:cNvPr descr="Kuvahaun tulos haulle kiitos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199" y="2592700"/>
            <a:ext cx="2550800" cy="255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kiitos meme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050" y="0"/>
            <a:ext cx="9033250" cy="2001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haun tulos haulle thanks"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5599" y="3374425"/>
            <a:ext cx="4524500" cy="17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