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60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275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067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535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982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9331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314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12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702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910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912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1BB4-73C8-4C25-BFE5-1B41F62F1056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379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440000"/>
            <a:ext cx="9144000" cy="2736240"/>
          </a:xfrm>
        </p:spPr>
        <p:txBody>
          <a:bodyPr>
            <a:normAutofit/>
          </a:bodyPr>
          <a:lstStyle/>
          <a:p>
            <a:r>
              <a:rPr lang="fi-FI" dirty="0" smtClean="0">
                <a:solidFill>
                  <a:srgbClr val="CC3300"/>
                </a:solidFill>
              </a:rPr>
              <a:t>Tekninen työ valinnaisaineena</a:t>
            </a:r>
            <a:endParaRPr lang="fi-FI" dirty="0">
              <a:solidFill>
                <a:srgbClr val="CC3300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7230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Pitkä valinnaisaine 2 vuosiviikkotuntia kahdeksannella ja yhdeksännellä luokalla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Työt projekteja joihin opettaja antaa aiheen tai materiaalin jota käytetään</a:t>
            </a:r>
          </a:p>
          <a:p>
            <a:r>
              <a:rPr lang="fi-FI" dirty="0" smtClean="0"/>
              <a:t>Syvennetään aiemmin opittuja taitoja</a:t>
            </a:r>
          </a:p>
          <a:p>
            <a:r>
              <a:rPr lang="fi-FI" dirty="0" smtClean="0"/>
              <a:t>Opetellaan CNC-jyrsimen käyttöä eri materiaaleille ja käytetään </a:t>
            </a:r>
            <a:r>
              <a:rPr lang="fi-FI" dirty="0" err="1" smtClean="0"/>
              <a:t>jysrsintä</a:t>
            </a:r>
            <a:r>
              <a:rPr lang="fi-FI" dirty="0" smtClean="0"/>
              <a:t> töiden osien valmistuksessa</a:t>
            </a:r>
          </a:p>
          <a:p>
            <a:r>
              <a:rPr lang="fi-FI" dirty="0" smtClean="0"/>
              <a:t>Omilla mielenkiinnonkohteilla iso merkitys töiden suunnittelussa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8154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Työt voivat olla hyvin monipuolisia</a:t>
            </a:r>
            <a:endParaRPr lang="fi-FI" dirty="0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</p:spPr>
      </p:pic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66190"/>
            <a:ext cx="5181600" cy="387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18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9lk:n grilliprojektin aihioita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42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CNC-jyrsin</a:t>
            </a:r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6422" y="1688694"/>
            <a:ext cx="5181600" cy="3431946"/>
          </a:xfrm>
          <a:prstGeom prst="rect">
            <a:avLst/>
          </a:prstGeom>
        </p:spPr>
      </p:pic>
      <p:pic>
        <p:nvPicPr>
          <p:cNvPr id="10" name="Sisällön paikkamerkki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69734" y="365125"/>
            <a:ext cx="4705844" cy="4351338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5621">
            <a:off x="4505355" y="3953020"/>
            <a:ext cx="342365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46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51</Words>
  <Application>Microsoft Office PowerPoint</Application>
  <PresentationFormat>Laajakuva</PresentationFormat>
  <Paragraphs>9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Office-teema</vt:lpstr>
      <vt:lpstr>Tekninen työ valinnaisaineena</vt:lpstr>
      <vt:lpstr>Pitkä valinnaisaine 2 vuosiviikkotuntia kahdeksannella ja yhdeksännellä luokalla</vt:lpstr>
      <vt:lpstr>Työt voivat olla hyvin monipuolisia</vt:lpstr>
      <vt:lpstr>9lk:n grilliprojektin aihioita</vt:lpstr>
      <vt:lpstr>CNC-jyrsin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Tekninen työ valinnaisaineena</dc:title>
  <dc:creator>Riikka Kallio-Nurmi</dc:creator>
  <cp:lastModifiedBy>Riikka Kallio-Nurmi</cp:lastModifiedBy>
  <cp:revision>3</cp:revision>
  <dcterms:created xsi:type="dcterms:W3CDTF">2020-10-20T08:34:02Z</dcterms:created>
  <dcterms:modified xsi:type="dcterms:W3CDTF">2020-10-20T09:24:28Z</dcterms:modified>
</cp:coreProperties>
</file>