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03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05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20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37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877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40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14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03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11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32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11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7D644-EFB3-48DF-B555-525D7D6DEEFE}" type="datetimeFigureOut">
              <a:rPr lang="fi-FI" smtClean="0"/>
              <a:t>18.10.2017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0537C-96FC-43FA-A3BF-7CEB0EDBB4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77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Käsitekartta PowerPointilla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17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>
            <a:off x="539931" y="1367246"/>
            <a:ext cx="2865120" cy="2002971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4598126" y="1667691"/>
            <a:ext cx="1410789" cy="1402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539931" y="322217"/>
            <a:ext cx="3309258" cy="383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13" name="Suorakulmio 12"/>
          <p:cNvSpPr/>
          <p:nvPr/>
        </p:nvSpPr>
        <p:spPr>
          <a:xfrm>
            <a:off x="7672252" y="1733005"/>
            <a:ext cx="2037806" cy="12714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5" name="Suora nuoliyhdysviiva 14"/>
          <p:cNvCxnSpPr>
            <a:stCxn id="5" idx="3"/>
            <a:endCxn id="13" idx="1"/>
          </p:cNvCxnSpPr>
          <p:nvPr/>
        </p:nvCxnSpPr>
        <p:spPr>
          <a:xfrm>
            <a:off x="6008915" y="2368731"/>
            <a:ext cx="16633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asakylkinen kolmio 19"/>
          <p:cNvSpPr/>
          <p:nvPr/>
        </p:nvSpPr>
        <p:spPr>
          <a:xfrm>
            <a:off x="7698377" y="4563292"/>
            <a:ext cx="1985556" cy="1550126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3" name="Suora nuoliyhdysviiva 22"/>
          <p:cNvCxnSpPr>
            <a:stCxn id="13" idx="2"/>
            <a:endCxn id="20" idx="0"/>
          </p:cNvCxnSpPr>
          <p:nvPr/>
        </p:nvCxnSpPr>
        <p:spPr>
          <a:xfrm>
            <a:off x="8691155" y="3004456"/>
            <a:ext cx="0" cy="1558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>
            <a:stCxn id="2" idx="6"/>
            <a:endCxn id="5" idx="1"/>
          </p:cNvCxnSpPr>
          <p:nvPr/>
        </p:nvCxnSpPr>
        <p:spPr>
          <a:xfrm flipV="1">
            <a:off x="3405051" y="2368731"/>
            <a:ext cx="119307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29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Laajakuva</PresentationFormat>
  <Paragraphs>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Käsitekartta PowerPointilla</vt:lpstr>
      <vt:lpstr>PowerPoint-esitys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Käsitekartta PowerPointilla</dc:title>
  <dc:creator>Minna Takalo-Eskola</dc:creator>
  <cp:lastModifiedBy>Minna Takalo-Eskola</cp:lastModifiedBy>
  <cp:revision>3</cp:revision>
  <dcterms:created xsi:type="dcterms:W3CDTF">2017-10-18T10:47:21Z</dcterms:created>
  <dcterms:modified xsi:type="dcterms:W3CDTF">2017-10-18T10:48:56Z</dcterms:modified>
</cp:coreProperties>
</file>