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EAFD3B-1E27-C048-9226-DA2FE39E152F}" v="25" dt="2019-12-19T17:27:37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näyttökuva, tietokone&#10;&#10;Kuvaus luotu, erittäin korkea luotettavuus">
            <a:extLst>
              <a:ext uri="{FF2B5EF4-FFF2-40B4-BE49-F238E27FC236}">
                <a16:creationId xmlns:a16="http://schemas.microsoft.com/office/drawing/2014/main" id="{33EC4EC6-C7F7-41FF-9098-E5F1ECCBD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277" y="-439342"/>
            <a:ext cx="12962964" cy="729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7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näyttö, tietokone, valkoinen&#10;&#10;Kuvaus luotu, erittäin korkea luotettavuus">
            <a:extLst>
              <a:ext uri="{FF2B5EF4-FFF2-40B4-BE49-F238E27FC236}">
                <a16:creationId xmlns:a16="http://schemas.microsoft.com/office/drawing/2014/main" id="{84FD0C1D-8A19-443F-B104-D3A92E96F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129"/>
            <a:ext cx="12192000" cy="68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6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522FDEB5-57F3-4A10-B7F4-DA7B00B36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989" y="2607"/>
            <a:ext cx="9646023" cy="685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74A4DBE1-D465-4258-AB20-4BB3B3A13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989" y="2607"/>
            <a:ext cx="9646023" cy="685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51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Office-teema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21</cp:revision>
  <dcterms:created xsi:type="dcterms:W3CDTF">2019-12-19T17:19:46Z</dcterms:created>
  <dcterms:modified xsi:type="dcterms:W3CDTF">2019-12-19T17:27:54Z</dcterms:modified>
</cp:coreProperties>
</file>