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304" r:id="rId5"/>
    <p:sldId id="305" r:id="rId6"/>
    <p:sldId id="306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83" r:id="rId15"/>
    <p:sldId id="268" r:id="rId16"/>
    <p:sldId id="269" r:id="rId17"/>
    <p:sldId id="272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7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7" r:id="rId4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17AE9-0D4A-D1F1-9F56-1D81F465B4E3}" v="9" dt="2022-02-18T08:41:31.369"/>
    <p1510:client id="{30D29FC3-8DEB-4B35-E395-230765161620}" v="44" dt="2023-01-11T09:07:39.033"/>
    <p1510:client id="{3A8FBC49-0F7E-F833-D02F-16E9D03C859E}" v="163" dt="2022-02-22T06:55:48.085"/>
    <p1510:client id="{3BD43ECE-BADC-DB31-8971-3ADB30FEAB98}" v="437" dt="2021-11-08T13:04:28.650"/>
    <p1510:client id="{7668E299-1594-E2B8-E3DA-8114193DE406}" v="390" dt="2021-11-09T07:29:05.425"/>
    <p1510:client id="{801BE1F1-F7E2-9CDD-631F-5B14AC35B3B7}" v="57" dt="2021-11-22T09:24:52.451"/>
    <p1510:client id="{9B0D7665-D5EF-676B-CAD0-A629A283FE28}" v="117" dt="2022-03-10T09:50:34.880"/>
    <p1510:client id="{A5B557CC-58AE-A590-62BA-8A1370FE13F6}" v="40" dt="2023-01-09T11:36:19.124"/>
    <p1510:client id="{AAAF426F-E428-5FB5-09FD-A81C2899E62A}" v="5213" dt="2020-10-28T11:58:33.567"/>
    <p1510:client id="{AD7022C9-8484-4845-BC39-3F6B3674700E}" v="2829" dt="2020-10-28T09:37:37.640"/>
    <p1510:client id="{B1018EE0-8ED2-E2D7-6D22-18AA40773895}" v="200" dt="2021-11-08T11:58:34.792"/>
    <p1510:client id="{BE1ACB75-605D-11FA-6DC4-D87F62A4FC8C}" v="147" dt="2021-11-05T11:45:54.906"/>
    <p1510:client id="{E78FDB78-F614-218A-E839-28594F28A65B}" v="882" dt="2021-11-19T11:08:04.579"/>
    <p1510:client id="{F7A03B52-7953-AAAF-29FF-02CF6DD0FE8E}" v="85" dt="2021-11-18T10:47:33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na Repola" userId="S::minrepo@poke.fi::65df7048-c706-42a1-b9bd-91239bdeca96" providerId="AD" clId="Web-{A5B557CC-58AE-A590-62BA-8A1370FE13F6}"/>
    <pc:docChg chg="modSld">
      <pc:chgData name="Minna Repola" userId="S::minrepo@poke.fi::65df7048-c706-42a1-b9bd-91239bdeca96" providerId="AD" clId="Web-{A5B557CC-58AE-A590-62BA-8A1370FE13F6}" dt="2023-01-09T11:36:19.124" v="39" actId="20577"/>
      <pc:docMkLst>
        <pc:docMk/>
      </pc:docMkLst>
      <pc:sldChg chg="modSp">
        <pc:chgData name="Minna Repola" userId="S::minrepo@poke.fi::65df7048-c706-42a1-b9bd-91239bdeca96" providerId="AD" clId="Web-{A5B557CC-58AE-A590-62BA-8A1370FE13F6}" dt="2023-01-09T11:34:25.200" v="1" actId="20577"/>
        <pc:sldMkLst>
          <pc:docMk/>
          <pc:sldMk cId="2615257030" sldId="292"/>
        </pc:sldMkLst>
        <pc:spChg chg="mod">
          <ac:chgData name="Minna Repola" userId="S::minrepo@poke.fi::65df7048-c706-42a1-b9bd-91239bdeca96" providerId="AD" clId="Web-{A5B557CC-58AE-A590-62BA-8A1370FE13F6}" dt="2023-01-09T11:34:25.200" v="1" actId="20577"/>
          <ac:spMkLst>
            <pc:docMk/>
            <pc:sldMk cId="2615257030" sldId="292"/>
            <ac:spMk id="3" creationId="{C57A49F9-32AF-4C0F-BDA1-8854A6AE75E2}"/>
          </ac:spMkLst>
        </pc:spChg>
      </pc:sldChg>
      <pc:sldChg chg="modSp">
        <pc:chgData name="Minna Repola" userId="S::minrepo@poke.fi::65df7048-c706-42a1-b9bd-91239bdeca96" providerId="AD" clId="Web-{A5B557CC-58AE-A590-62BA-8A1370FE13F6}" dt="2023-01-09T11:36:10.984" v="38" actId="20577"/>
        <pc:sldMkLst>
          <pc:docMk/>
          <pc:sldMk cId="2694805309" sldId="303"/>
        </pc:sldMkLst>
        <pc:spChg chg="mod">
          <ac:chgData name="Minna Repola" userId="S::minrepo@poke.fi::65df7048-c706-42a1-b9bd-91239bdeca96" providerId="AD" clId="Web-{A5B557CC-58AE-A590-62BA-8A1370FE13F6}" dt="2023-01-09T11:36:10.984" v="38" actId="20577"/>
          <ac:spMkLst>
            <pc:docMk/>
            <pc:sldMk cId="2694805309" sldId="303"/>
            <ac:spMk id="3" creationId="{E666F9AD-958C-4314-9B9A-488BAF71F1E5}"/>
          </ac:spMkLst>
        </pc:spChg>
      </pc:sldChg>
      <pc:sldChg chg="modSp">
        <pc:chgData name="Minna Repola" userId="S::minrepo@poke.fi::65df7048-c706-42a1-b9bd-91239bdeca96" providerId="AD" clId="Web-{A5B557CC-58AE-A590-62BA-8A1370FE13F6}" dt="2023-01-09T11:36:19.124" v="39" actId="20577"/>
        <pc:sldMkLst>
          <pc:docMk/>
          <pc:sldMk cId="4291204032" sldId="307"/>
        </pc:sldMkLst>
        <pc:spChg chg="mod">
          <ac:chgData name="Minna Repola" userId="S::minrepo@poke.fi::65df7048-c706-42a1-b9bd-91239bdeca96" providerId="AD" clId="Web-{A5B557CC-58AE-A590-62BA-8A1370FE13F6}" dt="2023-01-09T11:36:19.124" v="39" actId="20577"/>
          <ac:spMkLst>
            <pc:docMk/>
            <pc:sldMk cId="4291204032" sldId="307"/>
            <ac:spMk id="3" creationId="{B6C2B9BE-D8D0-4B44-A7F4-F5682290F379}"/>
          </ac:spMkLst>
        </pc:spChg>
      </pc:sldChg>
    </pc:docChg>
  </pc:docChgLst>
  <pc:docChgLst>
    <pc:chgData name="Minna Repola" userId="S::minrepo@poke.fi::65df7048-c706-42a1-b9bd-91239bdeca96" providerId="AD" clId="Web-{3BD43ECE-BADC-DB31-8971-3ADB30FEAB98}"/>
    <pc:docChg chg="addSld delSld modSld">
      <pc:chgData name="Minna Repola" userId="S::minrepo@poke.fi::65df7048-c706-42a1-b9bd-91239bdeca96" providerId="AD" clId="Web-{3BD43ECE-BADC-DB31-8971-3ADB30FEAB98}" dt="2021-11-08T13:04:28.650" v="439" actId="20577"/>
      <pc:docMkLst>
        <pc:docMk/>
      </pc:docMkLst>
      <pc:sldChg chg="modSp">
        <pc:chgData name="Minna Repola" userId="S::minrepo@poke.fi::65df7048-c706-42a1-b9bd-91239bdeca96" providerId="AD" clId="Web-{3BD43ECE-BADC-DB31-8971-3ADB30FEAB98}" dt="2021-11-08T12:53:10.328" v="292" actId="20577"/>
        <pc:sldMkLst>
          <pc:docMk/>
          <pc:sldMk cId="3292370501" sldId="269"/>
        </pc:sldMkLst>
        <pc:spChg chg="mod">
          <ac:chgData name="Minna Repola" userId="S::minrepo@poke.fi::65df7048-c706-42a1-b9bd-91239bdeca96" providerId="AD" clId="Web-{3BD43ECE-BADC-DB31-8971-3ADB30FEAB98}" dt="2021-11-08T12:53:10.328" v="292" actId="20577"/>
          <ac:spMkLst>
            <pc:docMk/>
            <pc:sldMk cId="3292370501" sldId="269"/>
            <ac:spMk id="3" creationId="{AB6B8686-B990-4378-91F6-B1F7F1183A30}"/>
          </ac:spMkLst>
        </pc:spChg>
      </pc:sldChg>
      <pc:sldChg chg="del">
        <pc:chgData name="Minna Repola" userId="S::minrepo@poke.fi::65df7048-c706-42a1-b9bd-91239bdeca96" providerId="AD" clId="Web-{3BD43ECE-BADC-DB31-8971-3ADB30FEAB98}" dt="2021-11-08T12:53:17.453" v="293"/>
        <pc:sldMkLst>
          <pc:docMk/>
          <pc:sldMk cId="1137575765" sldId="270"/>
        </pc:sldMkLst>
      </pc:sldChg>
      <pc:sldChg chg="del">
        <pc:chgData name="Minna Repola" userId="S::minrepo@poke.fi::65df7048-c706-42a1-b9bd-91239bdeca96" providerId="AD" clId="Web-{3BD43ECE-BADC-DB31-8971-3ADB30FEAB98}" dt="2021-11-08T12:53:25.047" v="294"/>
        <pc:sldMkLst>
          <pc:docMk/>
          <pc:sldMk cId="1352738957" sldId="271"/>
        </pc:sldMkLst>
      </pc:sldChg>
      <pc:sldChg chg="modSp">
        <pc:chgData name="Minna Repola" userId="S::minrepo@poke.fi::65df7048-c706-42a1-b9bd-91239bdeca96" providerId="AD" clId="Web-{3BD43ECE-BADC-DB31-8971-3ADB30FEAB98}" dt="2021-11-08T12:37:57.676" v="5" actId="20577"/>
        <pc:sldMkLst>
          <pc:docMk/>
          <pc:sldMk cId="2738248806" sldId="272"/>
        </pc:sldMkLst>
        <pc:spChg chg="mod">
          <ac:chgData name="Minna Repola" userId="S::minrepo@poke.fi::65df7048-c706-42a1-b9bd-91239bdeca96" providerId="AD" clId="Web-{3BD43ECE-BADC-DB31-8971-3ADB30FEAB98}" dt="2021-11-08T12:37:57.676" v="5" actId="20577"/>
          <ac:spMkLst>
            <pc:docMk/>
            <pc:sldMk cId="2738248806" sldId="272"/>
            <ac:spMk id="3" creationId="{6A60FD16-351D-4B8A-AA9F-7695F7A14031}"/>
          </ac:spMkLst>
        </pc:spChg>
      </pc:sldChg>
      <pc:sldChg chg="modSp new">
        <pc:chgData name="Minna Repola" userId="S::minrepo@poke.fi::65df7048-c706-42a1-b9bd-91239bdeca96" providerId="AD" clId="Web-{3BD43ECE-BADC-DB31-8971-3ADB30FEAB98}" dt="2021-11-08T12:39:52.068" v="24" actId="20577"/>
        <pc:sldMkLst>
          <pc:docMk/>
          <pc:sldMk cId="3035326017" sldId="274"/>
        </pc:sldMkLst>
        <pc:spChg chg="mod">
          <ac:chgData name="Minna Repola" userId="S::minrepo@poke.fi::65df7048-c706-42a1-b9bd-91239bdeca96" providerId="AD" clId="Web-{3BD43ECE-BADC-DB31-8971-3ADB30FEAB98}" dt="2021-11-08T12:38:06.645" v="10" actId="20577"/>
          <ac:spMkLst>
            <pc:docMk/>
            <pc:sldMk cId="3035326017" sldId="274"/>
            <ac:spMk id="2" creationId="{F981CE03-98A6-4A79-92C8-9DB80638E417}"/>
          </ac:spMkLst>
        </pc:spChg>
        <pc:spChg chg="mod">
          <ac:chgData name="Minna Repola" userId="S::minrepo@poke.fi::65df7048-c706-42a1-b9bd-91239bdeca96" providerId="AD" clId="Web-{3BD43ECE-BADC-DB31-8971-3ADB30FEAB98}" dt="2021-11-08T12:39:52.068" v="24" actId="20577"/>
          <ac:spMkLst>
            <pc:docMk/>
            <pc:sldMk cId="3035326017" sldId="274"/>
            <ac:spMk id="3" creationId="{BB5414D2-4DA8-4127-87DF-8442336ACF89}"/>
          </ac:spMkLst>
        </pc:spChg>
      </pc:sldChg>
      <pc:sldChg chg="modSp new">
        <pc:chgData name="Minna Repola" userId="S::minrepo@poke.fi::65df7048-c706-42a1-b9bd-91239bdeca96" providerId="AD" clId="Web-{3BD43ECE-BADC-DB31-8971-3ADB30FEAB98}" dt="2021-11-08T12:42:23.070" v="41" actId="20577"/>
        <pc:sldMkLst>
          <pc:docMk/>
          <pc:sldMk cId="3710412043" sldId="275"/>
        </pc:sldMkLst>
        <pc:spChg chg="mod">
          <ac:chgData name="Minna Repola" userId="S::minrepo@poke.fi::65df7048-c706-42a1-b9bd-91239bdeca96" providerId="AD" clId="Web-{3BD43ECE-BADC-DB31-8971-3ADB30FEAB98}" dt="2021-11-08T12:40:04.881" v="32" actId="20577"/>
          <ac:spMkLst>
            <pc:docMk/>
            <pc:sldMk cId="3710412043" sldId="275"/>
            <ac:spMk id="2" creationId="{EE758D60-C2C7-4F56-B847-91FF2AE9C431}"/>
          </ac:spMkLst>
        </pc:spChg>
        <pc:spChg chg="mod">
          <ac:chgData name="Minna Repola" userId="S::minrepo@poke.fi::65df7048-c706-42a1-b9bd-91239bdeca96" providerId="AD" clId="Web-{3BD43ECE-BADC-DB31-8971-3ADB30FEAB98}" dt="2021-11-08T12:42:23.070" v="41" actId="20577"/>
          <ac:spMkLst>
            <pc:docMk/>
            <pc:sldMk cId="3710412043" sldId="275"/>
            <ac:spMk id="3" creationId="{08AB5B16-103F-4960-9A27-E4FC6E0E04E7}"/>
          </ac:spMkLst>
        </pc:spChg>
      </pc:sldChg>
      <pc:sldChg chg="delSp modSp new">
        <pc:chgData name="Minna Repola" userId="S::minrepo@poke.fi::65df7048-c706-42a1-b9bd-91239bdeca96" providerId="AD" clId="Web-{3BD43ECE-BADC-DB31-8971-3ADB30FEAB98}" dt="2021-11-08T12:44:49.322" v="79" actId="14100"/>
        <pc:sldMkLst>
          <pc:docMk/>
          <pc:sldMk cId="682386840" sldId="276"/>
        </pc:sldMkLst>
        <pc:spChg chg="del mod">
          <ac:chgData name="Minna Repola" userId="S::minrepo@poke.fi::65df7048-c706-42a1-b9bd-91239bdeca96" providerId="AD" clId="Web-{3BD43ECE-BADC-DB31-8971-3ADB30FEAB98}" dt="2021-11-08T12:44:42.134" v="76"/>
          <ac:spMkLst>
            <pc:docMk/>
            <pc:sldMk cId="682386840" sldId="276"/>
            <ac:spMk id="2" creationId="{6E814671-F28E-4534-B224-3D98CC21B34E}"/>
          </ac:spMkLst>
        </pc:spChg>
        <pc:spChg chg="mod">
          <ac:chgData name="Minna Repola" userId="S::minrepo@poke.fi::65df7048-c706-42a1-b9bd-91239bdeca96" providerId="AD" clId="Web-{3BD43ECE-BADC-DB31-8971-3ADB30FEAB98}" dt="2021-11-08T12:44:49.322" v="79" actId="14100"/>
          <ac:spMkLst>
            <pc:docMk/>
            <pc:sldMk cId="682386840" sldId="276"/>
            <ac:spMk id="3" creationId="{3BC8ABCC-1A31-4D8A-B547-A60295DFEFBC}"/>
          </ac:spMkLst>
        </pc:spChg>
      </pc:sldChg>
      <pc:sldChg chg="modSp new">
        <pc:chgData name="Minna Repola" userId="S::minrepo@poke.fi::65df7048-c706-42a1-b9bd-91239bdeca96" providerId="AD" clId="Web-{3BD43ECE-BADC-DB31-8971-3ADB30FEAB98}" dt="2021-11-08T12:55:13.236" v="313" actId="20577"/>
        <pc:sldMkLst>
          <pc:docMk/>
          <pc:sldMk cId="1939931070" sldId="277"/>
        </pc:sldMkLst>
        <pc:spChg chg="mod">
          <ac:chgData name="Minna Repola" userId="S::minrepo@poke.fi::65df7048-c706-42a1-b9bd-91239bdeca96" providerId="AD" clId="Web-{3BD43ECE-BADC-DB31-8971-3ADB30FEAB98}" dt="2021-11-08T12:54:35.548" v="302" actId="20577"/>
          <ac:spMkLst>
            <pc:docMk/>
            <pc:sldMk cId="1939931070" sldId="277"/>
            <ac:spMk id="2" creationId="{126BC96B-5D8E-45C9-81CE-EE34992DBD8C}"/>
          </ac:spMkLst>
        </pc:spChg>
        <pc:spChg chg="mod">
          <ac:chgData name="Minna Repola" userId="S::minrepo@poke.fi::65df7048-c706-42a1-b9bd-91239bdeca96" providerId="AD" clId="Web-{3BD43ECE-BADC-DB31-8971-3ADB30FEAB98}" dt="2021-11-08T12:55:13.236" v="313" actId="20577"/>
          <ac:spMkLst>
            <pc:docMk/>
            <pc:sldMk cId="1939931070" sldId="277"/>
            <ac:spMk id="3" creationId="{752004FA-780D-4602-A643-D7E451D855C0}"/>
          </ac:spMkLst>
        </pc:spChg>
      </pc:sldChg>
      <pc:sldChg chg="modSp new">
        <pc:chgData name="Minna Repola" userId="S::minrepo@poke.fi::65df7048-c706-42a1-b9bd-91239bdeca96" providerId="AD" clId="Web-{3BD43ECE-BADC-DB31-8971-3ADB30FEAB98}" dt="2021-11-08T12:56:57.347" v="328" actId="20577"/>
        <pc:sldMkLst>
          <pc:docMk/>
          <pc:sldMk cId="121431397" sldId="278"/>
        </pc:sldMkLst>
        <pc:spChg chg="mod">
          <ac:chgData name="Minna Repola" userId="S::minrepo@poke.fi::65df7048-c706-42a1-b9bd-91239bdeca96" providerId="AD" clId="Web-{3BD43ECE-BADC-DB31-8971-3ADB30FEAB98}" dt="2021-11-08T12:55:52.221" v="319" actId="20577"/>
          <ac:spMkLst>
            <pc:docMk/>
            <pc:sldMk cId="121431397" sldId="278"/>
            <ac:spMk id="2" creationId="{45B94F87-9BA0-444E-A1C1-C4FCB87BDEEC}"/>
          </ac:spMkLst>
        </pc:spChg>
        <pc:spChg chg="mod">
          <ac:chgData name="Minna Repola" userId="S::minrepo@poke.fi::65df7048-c706-42a1-b9bd-91239bdeca96" providerId="AD" clId="Web-{3BD43ECE-BADC-DB31-8971-3ADB30FEAB98}" dt="2021-11-08T12:56:57.347" v="328" actId="20577"/>
          <ac:spMkLst>
            <pc:docMk/>
            <pc:sldMk cId="121431397" sldId="278"/>
            <ac:spMk id="3" creationId="{056FBE9C-53B6-41AA-9FE4-02A5E94CCD58}"/>
          </ac:spMkLst>
        </pc:spChg>
      </pc:sldChg>
      <pc:sldChg chg="modSp new">
        <pc:chgData name="Minna Repola" userId="S::minrepo@poke.fi::65df7048-c706-42a1-b9bd-91239bdeca96" providerId="AD" clId="Web-{3BD43ECE-BADC-DB31-8971-3ADB30FEAB98}" dt="2021-11-08T12:59:27.771" v="365" actId="20577"/>
        <pc:sldMkLst>
          <pc:docMk/>
          <pc:sldMk cId="1878335178" sldId="279"/>
        </pc:sldMkLst>
        <pc:spChg chg="mod">
          <ac:chgData name="Minna Repola" userId="S::minrepo@poke.fi::65df7048-c706-42a1-b9bd-91239bdeca96" providerId="AD" clId="Web-{3BD43ECE-BADC-DB31-8971-3ADB30FEAB98}" dt="2021-11-08T12:57:18.457" v="343" actId="20577"/>
          <ac:spMkLst>
            <pc:docMk/>
            <pc:sldMk cId="1878335178" sldId="279"/>
            <ac:spMk id="2" creationId="{747CEE0E-2972-4D3E-B33A-40D907B4246B}"/>
          </ac:spMkLst>
        </pc:spChg>
        <pc:spChg chg="mod">
          <ac:chgData name="Minna Repola" userId="S::minrepo@poke.fi::65df7048-c706-42a1-b9bd-91239bdeca96" providerId="AD" clId="Web-{3BD43ECE-BADC-DB31-8971-3ADB30FEAB98}" dt="2021-11-08T12:59:27.771" v="365" actId="20577"/>
          <ac:spMkLst>
            <pc:docMk/>
            <pc:sldMk cId="1878335178" sldId="279"/>
            <ac:spMk id="3" creationId="{70612EA6-B97B-46CE-B01C-C72C91F2DD06}"/>
          </ac:spMkLst>
        </pc:spChg>
      </pc:sldChg>
      <pc:sldChg chg="modSp new">
        <pc:chgData name="Minna Repola" userId="S::minrepo@poke.fi::65df7048-c706-42a1-b9bd-91239bdeca96" providerId="AD" clId="Web-{3BD43ECE-BADC-DB31-8971-3ADB30FEAB98}" dt="2021-11-08T13:00:47.553" v="390" actId="20577"/>
        <pc:sldMkLst>
          <pc:docMk/>
          <pc:sldMk cId="4239724418" sldId="280"/>
        </pc:sldMkLst>
        <pc:spChg chg="mod">
          <ac:chgData name="Minna Repola" userId="S::minrepo@poke.fi::65df7048-c706-42a1-b9bd-91239bdeca96" providerId="AD" clId="Web-{3BD43ECE-BADC-DB31-8971-3ADB30FEAB98}" dt="2021-11-08T12:59:35.693" v="370" actId="20577"/>
          <ac:spMkLst>
            <pc:docMk/>
            <pc:sldMk cId="4239724418" sldId="280"/>
            <ac:spMk id="2" creationId="{538DF17D-2FC1-40B5-B041-EEB4659617C7}"/>
          </ac:spMkLst>
        </pc:spChg>
        <pc:spChg chg="mod">
          <ac:chgData name="Minna Repola" userId="S::minrepo@poke.fi::65df7048-c706-42a1-b9bd-91239bdeca96" providerId="AD" clId="Web-{3BD43ECE-BADC-DB31-8971-3ADB30FEAB98}" dt="2021-11-08T13:00:47.553" v="390" actId="20577"/>
          <ac:spMkLst>
            <pc:docMk/>
            <pc:sldMk cId="4239724418" sldId="280"/>
            <ac:spMk id="3" creationId="{343CAB35-6F20-4AF0-B187-47E96C3B03C1}"/>
          </ac:spMkLst>
        </pc:spChg>
      </pc:sldChg>
      <pc:sldChg chg="delSp modSp new">
        <pc:chgData name="Minna Repola" userId="S::minrepo@poke.fi::65df7048-c706-42a1-b9bd-91239bdeca96" providerId="AD" clId="Web-{3BD43ECE-BADC-DB31-8971-3ADB30FEAB98}" dt="2021-11-08T13:02:23.898" v="410" actId="20577"/>
        <pc:sldMkLst>
          <pc:docMk/>
          <pc:sldMk cId="289858001" sldId="281"/>
        </pc:sldMkLst>
        <pc:spChg chg="del mod">
          <ac:chgData name="Minna Repola" userId="S::minrepo@poke.fi::65df7048-c706-42a1-b9bd-91239bdeca96" providerId="AD" clId="Web-{3BD43ECE-BADC-DB31-8971-3ADB30FEAB98}" dt="2021-11-08T13:01:23.679" v="395"/>
          <ac:spMkLst>
            <pc:docMk/>
            <pc:sldMk cId="289858001" sldId="281"/>
            <ac:spMk id="2" creationId="{1CC05869-BBF1-4183-B2AA-FC10A3B9E355}"/>
          </ac:spMkLst>
        </pc:spChg>
        <pc:spChg chg="mod">
          <ac:chgData name="Minna Repola" userId="S::minrepo@poke.fi::65df7048-c706-42a1-b9bd-91239bdeca96" providerId="AD" clId="Web-{3BD43ECE-BADC-DB31-8971-3ADB30FEAB98}" dt="2021-11-08T13:02:23.898" v="410" actId="20577"/>
          <ac:spMkLst>
            <pc:docMk/>
            <pc:sldMk cId="289858001" sldId="281"/>
            <ac:spMk id="3" creationId="{7D6A02E4-0031-4174-AF72-0EFC0C8E9D7A}"/>
          </ac:spMkLst>
        </pc:spChg>
      </pc:sldChg>
      <pc:sldChg chg="modSp new">
        <pc:chgData name="Minna Repola" userId="S::minrepo@poke.fi::65df7048-c706-42a1-b9bd-91239bdeca96" providerId="AD" clId="Web-{3BD43ECE-BADC-DB31-8971-3ADB30FEAB98}" dt="2021-11-08T13:04:28.650" v="439" actId="20577"/>
        <pc:sldMkLst>
          <pc:docMk/>
          <pc:sldMk cId="1634243469" sldId="282"/>
        </pc:sldMkLst>
        <pc:spChg chg="mod">
          <ac:chgData name="Minna Repola" userId="S::minrepo@poke.fi::65df7048-c706-42a1-b9bd-91239bdeca96" providerId="AD" clId="Web-{3BD43ECE-BADC-DB31-8971-3ADB30FEAB98}" dt="2021-11-08T13:02:49.367" v="430" actId="20577"/>
          <ac:spMkLst>
            <pc:docMk/>
            <pc:sldMk cId="1634243469" sldId="282"/>
            <ac:spMk id="2" creationId="{E7ACB4D0-3750-4827-A6E8-71B50C9AC709}"/>
          </ac:spMkLst>
        </pc:spChg>
        <pc:spChg chg="mod">
          <ac:chgData name="Minna Repola" userId="S::minrepo@poke.fi::65df7048-c706-42a1-b9bd-91239bdeca96" providerId="AD" clId="Web-{3BD43ECE-BADC-DB31-8971-3ADB30FEAB98}" dt="2021-11-08T13:04:28.650" v="439" actId="20577"/>
          <ac:spMkLst>
            <pc:docMk/>
            <pc:sldMk cId="1634243469" sldId="282"/>
            <ac:spMk id="3" creationId="{3FEF0F7F-3C24-4514-B988-FC2370190A25}"/>
          </ac:spMkLst>
        </pc:spChg>
      </pc:sldChg>
    </pc:docChg>
  </pc:docChgLst>
  <pc:docChgLst>
    <pc:chgData name="Minna Repola" userId="S::minrepo@poke.fi::65df7048-c706-42a1-b9bd-91239bdeca96" providerId="AD" clId="Web-{AD7022C9-8484-4845-BC39-3F6B3674700E}"/>
    <pc:docChg chg="addSld modSld addMainMaster delMainMaster">
      <pc:chgData name="Minna Repola" userId="S::minrepo@poke.fi::65df7048-c706-42a1-b9bd-91239bdeca96" providerId="AD" clId="Web-{AD7022C9-8484-4845-BC39-3F6B3674700E}" dt="2020-10-28T09:37:37.640" v="2826" actId="20577"/>
      <pc:docMkLst>
        <pc:docMk/>
      </pc:docMkLst>
      <pc:sldChg chg="addSp modSp mod setBg modClrScheme chgLayout">
        <pc:chgData name="Minna Repola" userId="S::minrepo@poke.fi::65df7048-c706-42a1-b9bd-91239bdeca96" providerId="AD" clId="Web-{AD7022C9-8484-4845-BC39-3F6B3674700E}" dt="2020-10-28T08:41:05.325" v="40" actId="20577"/>
        <pc:sldMkLst>
          <pc:docMk/>
          <pc:sldMk cId="782385677" sldId="256"/>
        </pc:sldMkLst>
        <pc:spChg chg="mod">
          <ac:chgData name="Minna Repola" userId="S::minrepo@poke.fi::65df7048-c706-42a1-b9bd-91239bdeca96" providerId="AD" clId="Web-{AD7022C9-8484-4845-BC39-3F6B3674700E}" dt="2020-10-28T08:40:22.152" v="21" actId="20577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Minna Repola" userId="S::minrepo@poke.fi::65df7048-c706-42a1-b9bd-91239bdeca96" providerId="AD" clId="Web-{AD7022C9-8484-4845-BC39-3F6B3674700E}" dt="2020-10-28T08:41:05.325" v="40" actId="20577"/>
          <ac:spMkLst>
            <pc:docMk/>
            <pc:sldMk cId="782385677" sldId="256"/>
            <ac:spMk id="3" creationId="{00000000-0000-0000-0000-000000000000}"/>
          </ac:spMkLst>
        </pc:spChg>
        <pc:spChg chg="add">
          <ac:chgData name="Minna Repola" userId="S::minrepo@poke.fi::65df7048-c706-42a1-b9bd-91239bdeca96" providerId="AD" clId="Web-{AD7022C9-8484-4845-BC39-3F6B3674700E}" dt="2020-10-28T08:39:09.916" v="0"/>
          <ac:spMkLst>
            <pc:docMk/>
            <pc:sldMk cId="782385677" sldId="256"/>
            <ac:spMk id="9" creationId="{82950D9A-4705-4314-961A-4F88B2CE412D}"/>
          </ac:spMkLst>
        </pc:spChg>
        <pc:picChg chg="add">
          <ac:chgData name="Minna Repola" userId="S::minrepo@poke.fi::65df7048-c706-42a1-b9bd-91239bdeca96" providerId="AD" clId="Web-{AD7022C9-8484-4845-BC39-3F6B3674700E}" dt="2020-10-28T08:39:09.916" v="0"/>
          <ac:picMkLst>
            <pc:docMk/>
            <pc:sldMk cId="782385677" sldId="256"/>
            <ac:picMk id="4" creationId="{773ECA02-F8AD-4AF6-AC37-9317784D6BC1}"/>
          </ac:picMkLst>
        </pc:picChg>
        <pc:cxnChg chg="add">
          <ac:chgData name="Minna Repola" userId="S::minrepo@poke.fi::65df7048-c706-42a1-b9bd-91239bdeca96" providerId="AD" clId="Web-{AD7022C9-8484-4845-BC39-3F6B3674700E}" dt="2020-10-28T08:39:09.916" v="0"/>
          <ac:cxnSpMkLst>
            <pc:docMk/>
            <pc:sldMk cId="782385677" sldId="256"/>
            <ac:cxnSpMk id="11" creationId="{13AC671C-E66F-43C5-A66A-C477339DD232}"/>
          </ac:cxnSpMkLst>
        </pc:cxnChg>
        <pc:cxnChg chg="add">
          <ac:chgData name="Minna Repola" userId="S::minrepo@poke.fi::65df7048-c706-42a1-b9bd-91239bdeca96" providerId="AD" clId="Web-{AD7022C9-8484-4845-BC39-3F6B3674700E}" dt="2020-10-28T08:39:09.916" v="0"/>
          <ac:cxnSpMkLst>
            <pc:docMk/>
            <pc:sldMk cId="782385677" sldId="256"/>
            <ac:cxnSpMk id="13" creationId="{EEE10AC2-20ED-4628-9A8E-14F8437B55CB}"/>
          </ac:cxnSpMkLst>
        </pc:cxnChg>
      </pc:sldChg>
      <pc:sldChg chg="addSp delSp modSp new mod setBg">
        <pc:chgData name="Minna Repola" userId="S::minrepo@poke.fi::65df7048-c706-42a1-b9bd-91239bdeca96" providerId="AD" clId="Web-{AD7022C9-8484-4845-BC39-3F6B3674700E}" dt="2020-10-28T08:57:18.739" v="540" actId="20577"/>
        <pc:sldMkLst>
          <pc:docMk/>
          <pc:sldMk cId="1878985897" sldId="257"/>
        </pc:sldMkLst>
        <pc:spChg chg="mod">
          <ac:chgData name="Minna Repola" userId="S::minrepo@poke.fi::65df7048-c706-42a1-b9bd-91239bdeca96" providerId="AD" clId="Web-{AD7022C9-8484-4845-BC39-3F6B3674700E}" dt="2020-10-28T08:45:59.051" v="78" actId="20577"/>
          <ac:spMkLst>
            <pc:docMk/>
            <pc:sldMk cId="1878985897" sldId="257"/>
            <ac:spMk id="2" creationId="{B5C93415-EECF-4701-9812-75624355F0ED}"/>
          </ac:spMkLst>
        </pc:spChg>
        <pc:spChg chg="del">
          <ac:chgData name="Minna Repola" userId="S::minrepo@poke.fi::65df7048-c706-42a1-b9bd-91239bdeca96" providerId="AD" clId="Web-{AD7022C9-8484-4845-BC39-3F6B3674700E}" dt="2020-10-28T08:43:54.392" v="43"/>
          <ac:spMkLst>
            <pc:docMk/>
            <pc:sldMk cId="1878985897" sldId="257"/>
            <ac:spMk id="3" creationId="{3BB07B19-ECAC-4788-9EBC-09BAEDBAF84A}"/>
          </ac:spMkLst>
        </pc:spChg>
        <pc:spChg chg="add mod">
          <ac:chgData name="Minna Repola" userId="S::minrepo@poke.fi::65df7048-c706-42a1-b9bd-91239bdeca96" providerId="AD" clId="Web-{AD7022C9-8484-4845-BC39-3F6B3674700E}" dt="2020-10-28T08:57:18.739" v="540" actId="20577"/>
          <ac:spMkLst>
            <pc:docMk/>
            <pc:sldMk cId="1878985897" sldId="257"/>
            <ac:spMk id="8" creationId="{B1B32F16-F82F-43B0-B08F-6E2F121BB358}"/>
          </ac:spMkLst>
        </pc:spChg>
        <pc:spChg chg="add">
          <ac:chgData name="Minna Repola" userId="S::minrepo@poke.fi::65df7048-c706-42a1-b9bd-91239bdeca96" providerId="AD" clId="Web-{AD7022C9-8484-4845-BC39-3F6B3674700E}" dt="2020-10-28T08:44:45.877" v="51"/>
          <ac:spMkLst>
            <pc:docMk/>
            <pc:sldMk cId="1878985897" sldId="257"/>
            <ac:spMk id="11" creationId="{22171661-0838-4942-A149-8C1B789266A2}"/>
          </ac:spMkLst>
        </pc:spChg>
        <pc:picChg chg="add mod ord">
          <ac:chgData name="Minna Repola" userId="S::minrepo@poke.fi::65df7048-c706-42a1-b9bd-91239bdeca96" providerId="AD" clId="Web-{AD7022C9-8484-4845-BC39-3F6B3674700E}" dt="2020-10-28T08:44:45.877" v="51"/>
          <ac:picMkLst>
            <pc:docMk/>
            <pc:sldMk cId="1878985897" sldId="257"/>
            <ac:picMk id="4" creationId="{6C19CC0C-9BF7-43CD-969A-93C6E33CBC23}"/>
          </ac:picMkLst>
        </pc:picChg>
        <pc:cxnChg chg="add">
          <ac:chgData name="Minna Repola" userId="S::minrepo@poke.fi::65df7048-c706-42a1-b9bd-91239bdeca96" providerId="AD" clId="Web-{AD7022C9-8484-4845-BC39-3F6B3674700E}" dt="2020-10-28T08:44:45.877" v="51"/>
          <ac:cxnSpMkLst>
            <pc:docMk/>
            <pc:sldMk cId="1878985897" sldId="257"/>
            <ac:cxnSpMk id="13" creationId="{BB04A404-AF1E-4EC9-AF7D-46C68BFCEBB6}"/>
          </ac:cxnSpMkLst>
        </pc:cxnChg>
        <pc:cxnChg chg="add">
          <ac:chgData name="Minna Repola" userId="S::minrepo@poke.fi::65df7048-c706-42a1-b9bd-91239bdeca96" providerId="AD" clId="Web-{AD7022C9-8484-4845-BC39-3F6B3674700E}" dt="2020-10-28T08:44:45.877" v="51"/>
          <ac:cxnSpMkLst>
            <pc:docMk/>
            <pc:sldMk cId="1878985897" sldId="257"/>
            <ac:cxnSpMk id="15" creationId="{B1874503-FE8B-408C-ABAF-2B72BAC29666}"/>
          </ac:cxnSpMkLst>
        </pc:cxnChg>
      </pc:sldChg>
      <pc:sldChg chg="modSp new">
        <pc:chgData name="Minna Repola" userId="S::minrepo@poke.fi::65df7048-c706-42a1-b9bd-91239bdeca96" providerId="AD" clId="Web-{AD7022C9-8484-4845-BC39-3F6B3674700E}" dt="2020-10-28T09:06:00.673" v="1047" actId="20577"/>
        <pc:sldMkLst>
          <pc:docMk/>
          <pc:sldMk cId="2869160463" sldId="258"/>
        </pc:sldMkLst>
        <pc:spChg chg="mod">
          <ac:chgData name="Minna Repola" userId="S::minrepo@poke.fi::65df7048-c706-42a1-b9bd-91239bdeca96" providerId="AD" clId="Web-{AD7022C9-8484-4845-BC39-3F6B3674700E}" dt="2020-10-28T08:58:00.490" v="584" actId="20577"/>
          <ac:spMkLst>
            <pc:docMk/>
            <pc:sldMk cId="2869160463" sldId="258"/>
            <ac:spMk id="2" creationId="{E7E78E06-7061-4D23-86D0-A1D74D1C0DC8}"/>
          </ac:spMkLst>
        </pc:spChg>
        <pc:spChg chg="mod">
          <ac:chgData name="Minna Repola" userId="S::minrepo@poke.fi::65df7048-c706-42a1-b9bd-91239bdeca96" providerId="AD" clId="Web-{AD7022C9-8484-4845-BC39-3F6B3674700E}" dt="2020-10-28T09:06:00.673" v="1047" actId="20577"/>
          <ac:spMkLst>
            <pc:docMk/>
            <pc:sldMk cId="2869160463" sldId="258"/>
            <ac:spMk id="3" creationId="{B9266A55-507A-43C2-A1B3-8E67DA2C9876}"/>
          </ac:spMkLst>
        </pc:spChg>
      </pc:sldChg>
      <pc:sldChg chg="modSp new">
        <pc:chgData name="Minna Repola" userId="S::minrepo@poke.fi::65df7048-c706-42a1-b9bd-91239bdeca96" providerId="AD" clId="Web-{AD7022C9-8484-4845-BC39-3F6B3674700E}" dt="2020-10-28T09:09:11.443" v="1399" actId="20577"/>
        <pc:sldMkLst>
          <pc:docMk/>
          <pc:sldMk cId="2757868043" sldId="259"/>
        </pc:sldMkLst>
        <pc:spChg chg="mod">
          <ac:chgData name="Minna Repola" userId="S::minrepo@poke.fi::65df7048-c706-42a1-b9bd-91239bdeca96" providerId="AD" clId="Web-{AD7022C9-8484-4845-BC39-3F6B3674700E}" dt="2020-10-28T09:06:21.846" v="1073" actId="20577"/>
          <ac:spMkLst>
            <pc:docMk/>
            <pc:sldMk cId="2757868043" sldId="259"/>
            <ac:spMk id="2" creationId="{4183FEDA-B628-4B5E-A2AF-E8963E0894EA}"/>
          </ac:spMkLst>
        </pc:spChg>
        <pc:spChg chg="mod">
          <ac:chgData name="Minna Repola" userId="S::minrepo@poke.fi::65df7048-c706-42a1-b9bd-91239bdeca96" providerId="AD" clId="Web-{AD7022C9-8484-4845-BC39-3F6B3674700E}" dt="2020-10-28T09:09:11.443" v="1399" actId="20577"/>
          <ac:spMkLst>
            <pc:docMk/>
            <pc:sldMk cId="2757868043" sldId="259"/>
            <ac:spMk id="3" creationId="{31388036-52FC-4CE8-BFEF-5BF2E940DD5B}"/>
          </ac:spMkLst>
        </pc:spChg>
      </pc:sldChg>
      <pc:sldChg chg="addSp delSp modSp new mod setBg">
        <pc:chgData name="Minna Repola" userId="S::minrepo@poke.fi::65df7048-c706-42a1-b9bd-91239bdeca96" providerId="AD" clId="Web-{AD7022C9-8484-4845-BC39-3F6B3674700E}" dt="2020-10-28T09:30:52.396" v="2446" actId="20577"/>
        <pc:sldMkLst>
          <pc:docMk/>
          <pc:sldMk cId="3257331960" sldId="260"/>
        </pc:sldMkLst>
        <pc:spChg chg="mod">
          <ac:chgData name="Minna Repola" userId="S::minrepo@poke.fi::65df7048-c706-42a1-b9bd-91239bdeca96" providerId="AD" clId="Web-{AD7022C9-8484-4845-BC39-3F6B3674700E}" dt="2020-10-28T09:16:27.329" v="1472" actId="20577"/>
          <ac:spMkLst>
            <pc:docMk/>
            <pc:sldMk cId="3257331960" sldId="260"/>
            <ac:spMk id="2" creationId="{29AAE198-A613-4200-8560-173DD59D2716}"/>
          </ac:spMkLst>
        </pc:spChg>
        <pc:spChg chg="del">
          <ac:chgData name="Minna Repola" userId="S::minrepo@poke.fi::65df7048-c706-42a1-b9bd-91239bdeca96" providerId="AD" clId="Web-{AD7022C9-8484-4845-BC39-3F6B3674700E}" dt="2020-10-28T09:10:15.960" v="1402"/>
          <ac:spMkLst>
            <pc:docMk/>
            <pc:sldMk cId="3257331960" sldId="260"/>
            <ac:spMk id="3" creationId="{D6868B30-E277-418E-B3FE-9D8D1C268CBD}"/>
          </ac:spMkLst>
        </pc:spChg>
        <pc:spChg chg="add mod">
          <ac:chgData name="Minna Repola" userId="S::minrepo@poke.fi::65df7048-c706-42a1-b9bd-91239bdeca96" providerId="AD" clId="Web-{AD7022C9-8484-4845-BC39-3F6B3674700E}" dt="2020-10-28T09:30:52.396" v="2446" actId="20577"/>
          <ac:spMkLst>
            <pc:docMk/>
            <pc:sldMk cId="3257331960" sldId="260"/>
            <ac:spMk id="8" creationId="{9A12CCCB-0A5C-4CFC-B428-81C2C5116FF8}"/>
          </ac:spMkLst>
        </pc:spChg>
        <pc:spChg chg="add">
          <ac:chgData name="Minna Repola" userId="S::minrepo@poke.fi::65df7048-c706-42a1-b9bd-91239bdeca96" providerId="AD" clId="Web-{AD7022C9-8484-4845-BC39-3F6B3674700E}" dt="2020-10-28T09:10:28.836" v="1403"/>
          <ac:spMkLst>
            <pc:docMk/>
            <pc:sldMk cId="3257331960" sldId="260"/>
            <ac:spMk id="11" creationId="{82950D9A-4705-4314-961A-4F88B2CE412D}"/>
          </ac:spMkLst>
        </pc:spChg>
        <pc:spChg chg="add">
          <ac:chgData name="Minna Repola" userId="S::minrepo@poke.fi::65df7048-c706-42a1-b9bd-91239bdeca96" providerId="AD" clId="Web-{AD7022C9-8484-4845-BC39-3F6B3674700E}" dt="2020-10-28T09:10:28.836" v="1403"/>
          <ac:spMkLst>
            <pc:docMk/>
            <pc:sldMk cId="3257331960" sldId="260"/>
            <ac:spMk id="13" creationId="{B13969F2-ED52-4E5C-B3FC-01E01B8B9FBC}"/>
          </ac:spMkLst>
        </pc:spChg>
        <pc:picChg chg="add mod ord">
          <ac:chgData name="Minna Repola" userId="S::minrepo@poke.fi::65df7048-c706-42a1-b9bd-91239bdeca96" providerId="AD" clId="Web-{AD7022C9-8484-4845-BC39-3F6B3674700E}" dt="2020-10-28T09:10:28.836" v="1403"/>
          <ac:picMkLst>
            <pc:docMk/>
            <pc:sldMk cId="3257331960" sldId="260"/>
            <ac:picMk id="4" creationId="{9F4A6D95-FAAB-493C-A065-D0BD9467C1FD}"/>
          </ac:picMkLst>
        </pc:picChg>
        <pc:cxnChg chg="add">
          <ac:chgData name="Minna Repola" userId="S::minrepo@poke.fi::65df7048-c706-42a1-b9bd-91239bdeca96" providerId="AD" clId="Web-{AD7022C9-8484-4845-BC39-3F6B3674700E}" dt="2020-10-28T09:10:28.836" v="1403"/>
          <ac:cxnSpMkLst>
            <pc:docMk/>
            <pc:sldMk cId="3257331960" sldId="260"/>
            <ac:cxnSpMk id="15" creationId="{13AC671C-E66F-43C5-A66A-C477339DD232}"/>
          </ac:cxnSpMkLst>
        </pc:cxnChg>
      </pc:sldChg>
      <pc:sldChg chg="addSp modSp new mod modClrScheme chgLayout">
        <pc:chgData name="Minna Repola" userId="S::minrepo@poke.fi::65df7048-c706-42a1-b9bd-91239bdeca96" providerId="AD" clId="Web-{AD7022C9-8484-4845-BC39-3F6B3674700E}" dt="2020-10-28T09:37:37.640" v="2825" actId="20577"/>
        <pc:sldMkLst>
          <pc:docMk/>
          <pc:sldMk cId="392514814" sldId="261"/>
        </pc:sldMkLst>
        <pc:spChg chg="mod ord">
          <ac:chgData name="Minna Repola" userId="S::minrepo@poke.fi::65df7048-c706-42a1-b9bd-91239bdeca96" providerId="AD" clId="Web-{AD7022C9-8484-4845-BC39-3F6B3674700E}" dt="2020-10-28T09:32:26.789" v="2462" actId="20577"/>
          <ac:spMkLst>
            <pc:docMk/>
            <pc:sldMk cId="392514814" sldId="261"/>
            <ac:spMk id="2" creationId="{C5D257A0-1760-49C8-BCEE-169350FADA79}"/>
          </ac:spMkLst>
        </pc:spChg>
        <pc:spChg chg="mod ord">
          <ac:chgData name="Minna Repola" userId="S::minrepo@poke.fi::65df7048-c706-42a1-b9bd-91239bdeca96" providerId="AD" clId="Web-{AD7022C9-8484-4845-BC39-3F6B3674700E}" dt="2020-10-28T09:37:37.640" v="2825" actId="20577"/>
          <ac:spMkLst>
            <pc:docMk/>
            <pc:sldMk cId="392514814" sldId="261"/>
            <ac:spMk id="3" creationId="{28A8E422-327E-4D0C-9E4E-6E51C8112690}"/>
          </ac:spMkLst>
        </pc:spChg>
        <pc:spChg chg="add mod ord">
          <ac:chgData name="Minna Repola" userId="S::minrepo@poke.fi::65df7048-c706-42a1-b9bd-91239bdeca96" providerId="AD" clId="Web-{AD7022C9-8484-4845-BC39-3F6B3674700E}" dt="2020-10-28T09:32:32.976" v="2467" actId="20577"/>
          <ac:spMkLst>
            <pc:docMk/>
            <pc:sldMk cId="392514814" sldId="261"/>
            <ac:spMk id="4" creationId="{9BEC1082-F2FD-4A65-A280-DBC2687662A1}"/>
          </ac:spMkLst>
        </pc:spChg>
        <pc:spChg chg="add mod ord">
          <ac:chgData name="Minna Repola" userId="S::minrepo@poke.fi::65df7048-c706-42a1-b9bd-91239bdeca96" providerId="AD" clId="Web-{AD7022C9-8484-4845-BC39-3F6B3674700E}" dt="2020-10-28T09:31:50.835" v="2449"/>
          <ac:spMkLst>
            <pc:docMk/>
            <pc:sldMk cId="392514814" sldId="261"/>
            <ac:spMk id="5" creationId="{EB16F317-0963-413F-8B4D-3464F1FA2745}"/>
          </ac:spMkLst>
        </pc:spChg>
        <pc:spChg chg="add mod ord">
          <ac:chgData name="Minna Repola" userId="S::minrepo@poke.fi::65df7048-c706-42a1-b9bd-91239bdeca96" providerId="AD" clId="Web-{AD7022C9-8484-4845-BC39-3F6B3674700E}" dt="2020-10-28T09:31:50.835" v="2449"/>
          <ac:spMkLst>
            <pc:docMk/>
            <pc:sldMk cId="392514814" sldId="261"/>
            <ac:spMk id="6" creationId="{DD364E0B-2BAE-41B1-BA70-9D1EADA0ABE4}"/>
          </ac:spMkLst>
        </pc:spChg>
      </pc:sldChg>
      <pc:sldMasterChg chg="del delSldLayout">
        <pc:chgData name="Minna Repola" userId="S::minrepo@poke.fi::65df7048-c706-42a1-b9bd-91239bdeca96" providerId="AD" clId="Web-{AD7022C9-8484-4845-BC39-3F6B3674700E}" dt="2020-10-28T08:39:09.916" v="0"/>
        <pc:sldMasterMkLst>
          <pc:docMk/>
          <pc:sldMasterMk cId="1034520112" sldId="2147483648"/>
        </pc:sldMasterMkLst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2822443542" sldId="2147483649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191875738" sldId="2147483650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625772058" sldId="2147483651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1368371511" sldId="2147483652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4234365057" sldId="2147483653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323876409" sldId="2147483654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1583615748" sldId="2147483655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3827074677" sldId="2147483656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3139981579" sldId="2147483657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1012034331" sldId="2147483658"/>
          </pc:sldLayoutMkLst>
        </pc:sldLayoutChg>
        <pc:sldLayoutChg chg="del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1034520112" sldId="2147483648"/>
            <pc:sldLayoutMk cId="3406455356" sldId="2147483659"/>
          </pc:sldLayoutMkLst>
        </pc:sldLayoutChg>
      </pc:sldMasterChg>
      <pc:sldMasterChg chg="add addSldLayout">
        <pc:chgData name="Minna Repola" userId="S::minrepo@poke.fi::65df7048-c706-42a1-b9bd-91239bdeca96" providerId="AD" clId="Web-{AD7022C9-8484-4845-BC39-3F6B3674700E}" dt="2020-10-28T08:39:09.916" v="0"/>
        <pc:sldMasterMkLst>
          <pc:docMk/>
          <pc:sldMasterMk cId="471062952" sldId="2147483712"/>
        </pc:sldMasterMkLst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2032735746" sldId="2147483701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1358893511" sldId="2147483702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1884417697" sldId="2147483703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3759516640" sldId="2147483704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1207715688" sldId="2147483705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1561175903" sldId="2147483706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324915688" sldId="2147483707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1273888584" sldId="2147483708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2829596265" sldId="2147483709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2210729526" sldId="2147483710"/>
          </pc:sldLayoutMkLst>
        </pc:sldLayoutChg>
        <pc:sldLayoutChg chg="add">
          <pc:chgData name="Minna Repola" userId="S::minrepo@poke.fi::65df7048-c706-42a1-b9bd-91239bdeca96" providerId="AD" clId="Web-{AD7022C9-8484-4845-BC39-3F6B3674700E}" dt="2020-10-28T08:39:09.916" v="0"/>
          <pc:sldLayoutMkLst>
            <pc:docMk/>
            <pc:sldMasterMk cId="471062952" sldId="2147483712"/>
            <pc:sldLayoutMk cId="1762100882" sldId="2147483711"/>
          </pc:sldLayoutMkLst>
        </pc:sldLayoutChg>
      </pc:sldMasterChg>
    </pc:docChg>
  </pc:docChgLst>
  <pc:docChgLst>
    <pc:chgData name="Minna Repola" userId="S::minrepo@poke.fi::65df7048-c706-42a1-b9bd-91239bdeca96" providerId="AD" clId="Web-{5A458F0A-0A59-9AA0-EDC3-623257BF4469}"/>
    <pc:docChg chg="mod">
      <pc:chgData name="Minna Repola" userId="S::minrepo@poke.fi::65df7048-c706-42a1-b9bd-91239bdeca96" providerId="AD" clId="Web-{5A458F0A-0A59-9AA0-EDC3-623257BF4469}" dt="2022-05-03T11:13:00.194" v="0" actId="33475"/>
      <pc:docMkLst>
        <pc:docMk/>
      </pc:docMkLst>
    </pc:docChg>
  </pc:docChgLst>
  <pc:docChgLst>
    <pc:chgData name="Minna Repola" userId="S::minrepo@poke.fi::65df7048-c706-42a1-b9bd-91239bdeca96" providerId="AD" clId="Web-{AAAF426F-E428-5FB5-09FD-A81C2899E62A}"/>
    <pc:docChg chg="addSld modSld">
      <pc:chgData name="Minna Repola" userId="S::minrepo@poke.fi::65df7048-c706-42a1-b9bd-91239bdeca96" providerId="AD" clId="Web-{AAAF426F-E428-5FB5-09FD-A81C2899E62A}" dt="2020-10-28T11:58:33.567" v="5206" actId="20577"/>
      <pc:docMkLst>
        <pc:docMk/>
      </pc:docMkLst>
      <pc:sldChg chg="modSp">
        <pc:chgData name="Minna Repola" userId="S::minrepo@poke.fi::65df7048-c706-42a1-b9bd-91239bdeca96" providerId="AD" clId="Web-{AAAF426F-E428-5FB5-09FD-A81C2899E62A}" dt="2020-10-28T10:30:27.024" v="0" actId="20577"/>
        <pc:sldMkLst>
          <pc:docMk/>
          <pc:sldMk cId="782385677" sldId="256"/>
        </pc:sldMkLst>
        <pc:spChg chg="mod">
          <ac:chgData name="Minna Repola" userId="S::minrepo@poke.fi::65df7048-c706-42a1-b9bd-91239bdeca96" providerId="AD" clId="Web-{AAAF426F-E428-5FB5-09FD-A81C2899E62A}" dt="2020-10-28T10:30:27.024" v="0" actId="20577"/>
          <ac:spMkLst>
            <pc:docMk/>
            <pc:sldMk cId="782385677" sldId="256"/>
            <ac:spMk id="2" creationId="{00000000-0000-0000-0000-000000000000}"/>
          </ac:spMkLst>
        </pc:spChg>
      </pc:sldChg>
      <pc:sldChg chg="modSp">
        <pc:chgData name="Minna Repola" userId="S::minrepo@poke.fi::65df7048-c706-42a1-b9bd-91239bdeca96" providerId="AD" clId="Web-{AAAF426F-E428-5FB5-09FD-A81C2899E62A}" dt="2020-10-28T10:36:25.749" v="356" actId="20577"/>
        <pc:sldMkLst>
          <pc:docMk/>
          <pc:sldMk cId="392514814" sldId="261"/>
        </pc:sldMkLst>
        <pc:spChg chg="mod">
          <ac:chgData name="Minna Repola" userId="S::minrepo@poke.fi::65df7048-c706-42a1-b9bd-91239bdeca96" providerId="AD" clId="Web-{AAAF426F-E428-5FB5-09FD-A81C2899E62A}" dt="2020-10-28T10:36:13.515" v="351" actId="20577"/>
          <ac:spMkLst>
            <pc:docMk/>
            <pc:sldMk cId="392514814" sldId="261"/>
            <ac:spMk id="3" creationId="{28A8E422-327E-4D0C-9E4E-6E51C8112690}"/>
          </ac:spMkLst>
        </pc:spChg>
        <pc:spChg chg="mod">
          <ac:chgData name="Minna Repola" userId="S::minrepo@poke.fi::65df7048-c706-42a1-b9bd-91239bdeca96" providerId="AD" clId="Web-{AAAF426F-E428-5FB5-09FD-A81C2899E62A}" dt="2020-10-28T10:31:08.556" v="9" actId="20577"/>
          <ac:spMkLst>
            <pc:docMk/>
            <pc:sldMk cId="392514814" sldId="261"/>
            <ac:spMk id="5" creationId="{EB16F317-0963-413F-8B4D-3464F1FA2745}"/>
          </ac:spMkLst>
        </pc:spChg>
        <pc:spChg chg="mod">
          <ac:chgData name="Minna Repola" userId="S::minrepo@poke.fi::65df7048-c706-42a1-b9bd-91239bdeca96" providerId="AD" clId="Web-{AAAF426F-E428-5FB5-09FD-A81C2899E62A}" dt="2020-10-28T10:36:25.749" v="356" actId="20577"/>
          <ac:spMkLst>
            <pc:docMk/>
            <pc:sldMk cId="392514814" sldId="261"/>
            <ac:spMk id="6" creationId="{DD364E0B-2BAE-41B1-BA70-9D1EADA0ABE4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0:50:29.795" v="1412" actId="20577"/>
        <pc:sldMkLst>
          <pc:docMk/>
          <pc:sldMk cId="69355389" sldId="262"/>
        </pc:sldMkLst>
        <pc:spChg chg="mod">
          <ac:chgData name="Minna Repola" userId="S::minrepo@poke.fi::65df7048-c706-42a1-b9bd-91239bdeca96" providerId="AD" clId="Web-{AAAF426F-E428-5FB5-09FD-A81C2899E62A}" dt="2020-10-28T10:36:29.952" v="361" actId="20577"/>
          <ac:spMkLst>
            <pc:docMk/>
            <pc:sldMk cId="69355389" sldId="262"/>
            <ac:spMk id="2" creationId="{5BF3B90B-39BC-43B8-AEC6-A5453E7FC2A5}"/>
          </ac:spMkLst>
        </pc:spChg>
        <pc:spChg chg="mod">
          <ac:chgData name="Minna Repola" userId="S::minrepo@poke.fi::65df7048-c706-42a1-b9bd-91239bdeca96" providerId="AD" clId="Web-{AAAF426F-E428-5FB5-09FD-A81C2899E62A}" dt="2020-10-28T10:50:29.795" v="1412" actId="20577"/>
          <ac:spMkLst>
            <pc:docMk/>
            <pc:sldMk cId="69355389" sldId="262"/>
            <ac:spMk id="3" creationId="{209CBFA7-4FC8-4520-9E4D-228A9F7F6E9C}"/>
          </ac:spMkLst>
        </pc:spChg>
      </pc:sldChg>
      <pc:sldChg chg="delSp modSp new mod modClrScheme chgLayout">
        <pc:chgData name="Minna Repola" userId="S::minrepo@poke.fi::65df7048-c706-42a1-b9bd-91239bdeca96" providerId="AD" clId="Web-{AAAF426F-E428-5FB5-09FD-A81C2899E62A}" dt="2020-10-28T11:05:44.420" v="2331" actId="20577"/>
        <pc:sldMkLst>
          <pc:docMk/>
          <pc:sldMk cId="3087968929" sldId="263"/>
        </pc:sldMkLst>
        <pc:spChg chg="mod ord">
          <ac:chgData name="Minna Repola" userId="S::minrepo@poke.fi::65df7048-c706-42a1-b9bd-91239bdeca96" providerId="AD" clId="Web-{AAAF426F-E428-5FB5-09FD-A81C2899E62A}" dt="2020-10-28T10:50:48.545" v="1422" actId="20577"/>
          <ac:spMkLst>
            <pc:docMk/>
            <pc:sldMk cId="3087968929" sldId="263"/>
            <ac:spMk id="2" creationId="{C5F9C78B-3535-4BA3-95B2-10ADCCE650D3}"/>
          </ac:spMkLst>
        </pc:spChg>
        <pc:spChg chg="del">
          <ac:chgData name="Minna Repola" userId="S::minrepo@poke.fi::65df7048-c706-42a1-b9bd-91239bdeca96" providerId="AD" clId="Web-{AAAF426F-E428-5FB5-09FD-A81C2899E62A}" dt="2020-10-28T10:50:36.810" v="1415"/>
          <ac:spMkLst>
            <pc:docMk/>
            <pc:sldMk cId="3087968929" sldId="263"/>
            <ac:spMk id="3" creationId="{B296D4C6-856C-4536-8BD2-191E7A6215A3}"/>
          </ac:spMkLst>
        </pc:spChg>
        <pc:spChg chg="mod ord">
          <ac:chgData name="Minna Repola" userId="S::minrepo@poke.fi::65df7048-c706-42a1-b9bd-91239bdeca96" providerId="AD" clId="Web-{AAAF426F-E428-5FB5-09FD-A81C2899E62A}" dt="2020-10-28T11:05:44.420" v="2331" actId="20577"/>
          <ac:spMkLst>
            <pc:docMk/>
            <pc:sldMk cId="3087968929" sldId="263"/>
            <ac:spMk id="4" creationId="{6839DB05-146E-49B6-BC28-B35483F5B475}"/>
          </ac:spMkLst>
        </pc:spChg>
        <pc:spChg chg="del">
          <ac:chgData name="Minna Repola" userId="S::minrepo@poke.fi::65df7048-c706-42a1-b9bd-91239bdeca96" providerId="AD" clId="Web-{AAAF426F-E428-5FB5-09FD-A81C2899E62A}" dt="2020-10-28T10:50:36.810" v="1415"/>
          <ac:spMkLst>
            <pc:docMk/>
            <pc:sldMk cId="3087968929" sldId="263"/>
            <ac:spMk id="5" creationId="{D79D9E13-C4C8-440E-BF67-F78E97100789}"/>
          </ac:spMkLst>
        </pc:spChg>
        <pc:spChg chg="del">
          <ac:chgData name="Minna Repola" userId="S::minrepo@poke.fi::65df7048-c706-42a1-b9bd-91239bdeca96" providerId="AD" clId="Web-{AAAF426F-E428-5FB5-09FD-A81C2899E62A}" dt="2020-10-28T10:50:36.810" v="1415"/>
          <ac:spMkLst>
            <pc:docMk/>
            <pc:sldMk cId="3087968929" sldId="263"/>
            <ac:spMk id="6" creationId="{533FE343-E82B-4876-8665-9415D062D413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16:07.696" v="3075" actId="20577"/>
        <pc:sldMkLst>
          <pc:docMk/>
          <pc:sldMk cId="1230886892" sldId="264"/>
        </pc:sldMkLst>
        <pc:spChg chg="mod">
          <ac:chgData name="Minna Repola" userId="S::minrepo@poke.fi::65df7048-c706-42a1-b9bd-91239bdeca96" providerId="AD" clId="Web-{AAAF426F-E428-5FB5-09FD-A81C2899E62A}" dt="2020-10-28T11:05:49.795" v="2342" actId="20577"/>
          <ac:spMkLst>
            <pc:docMk/>
            <pc:sldMk cId="1230886892" sldId="264"/>
            <ac:spMk id="2" creationId="{2625EAFB-A3AC-484B-B3CB-D3DA757403C8}"/>
          </ac:spMkLst>
        </pc:spChg>
        <pc:spChg chg="mod">
          <ac:chgData name="Minna Repola" userId="S::minrepo@poke.fi::65df7048-c706-42a1-b9bd-91239bdeca96" providerId="AD" clId="Web-{AAAF426F-E428-5FB5-09FD-A81C2899E62A}" dt="2020-10-28T11:16:07.696" v="3075" actId="20577"/>
          <ac:spMkLst>
            <pc:docMk/>
            <pc:sldMk cId="1230886892" sldId="264"/>
            <ac:spMk id="3" creationId="{10FABB73-FE31-4779-8708-8E353E840E1B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37:28.092" v="3865" actId="20577"/>
        <pc:sldMkLst>
          <pc:docMk/>
          <pc:sldMk cId="1623331829" sldId="265"/>
        </pc:sldMkLst>
        <pc:spChg chg="mod">
          <ac:chgData name="Minna Repola" userId="S::minrepo@poke.fi::65df7048-c706-42a1-b9bd-91239bdeca96" providerId="AD" clId="Web-{AAAF426F-E428-5FB5-09FD-A81C2899E62A}" dt="2020-10-28T11:16:26.915" v="3094" actId="20577"/>
          <ac:spMkLst>
            <pc:docMk/>
            <pc:sldMk cId="1623331829" sldId="265"/>
            <ac:spMk id="2" creationId="{FA88286F-F532-4A44-8DBC-A5B16AF794B7}"/>
          </ac:spMkLst>
        </pc:spChg>
        <pc:spChg chg="mod">
          <ac:chgData name="Minna Repola" userId="S::minrepo@poke.fi::65df7048-c706-42a1-b9bd-91239bdeca96" providerId="AD" clId="Web-{AAAF426F-E428-5FB5-09FD-A81C2899E62A}" dt="2020-10-28T11:37:28.092" v="3865" actId="20577"/>
          <ac:spMkLst>
            <pc:docMk/>
            <pc:sldMk cId="1623331829" sldId="265"/>
            <ac:spMk id="3" creationId="{AD4B3092-0780-45B3-BF16-C0E5B82065F9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44:26.975" v="4307" actId="20577"/>
        <pc:sldMkLst>
          <pc:docMk/>
          <pc:sldMk cId="2195757860" sldId="266"/>
        </pc:sldMkLst>
        <pc:spChg chg="mod">
          <ac:chgData name="Minna Repola" userId="S::minrepo@poke.fi::65df7048-c706-42a1-b9bd-91239bdeca96" providerId="AD" clId="Web-{AAAF426F-E428-5FB5-09FD-A81C2899E62A}" dt="2020-10-28T11:37:51.562" v="3898" actId="20577"/>
          <ac:spMkLst>
            <pc:docMk/>
            <pc:sldMk cId="2195757860" sldId="266"/>
            <ac:spMk id="2" creationId="{B1B04510-B57E-4EB9-8DEE-15069452499D}"/>
          </ac:spMkLst>
        </pc:spChg>
        <pc:spChg chg="mod">
          <ac:chgData name="Minna Repola" userId="S::minrepo@poke.fi::65df7048-c706-42a1-b9bd-91239bdeca96" providerId="AD" clId="Web-{AAAF426F-E428-5FB5-09FD-A81C2899E62A}" dt="2020-10-28T11:44:26.975" v="4307" actId="20577"/>
          <ac:spMkLst>
            <pc:docMk/>
            <pc:sldMk cId="2195757860" sldId="266"/>
            <ac:spMk id="3" creationId="{110CC5BC-C76D-420E-9057-2B85EC4188E0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5:31.361" v="5098" actId="20577"/>
        <pc:sldMkLst>
          <pc:docMk/>
          <pc:sldMk cId="3528618424" sldId="267"/>
        </pc:sldMkLst>
        <pc:spChg chg="mod">
          <ac:chgData name="Minna Repola" userId="S::minrepo@poke.fi::65df7048-c706-42a1-b9bd-91239bdeca96" providerId="AD" clId="Web-{AAAF426F-E428-5FB5-09FD-A81C2899E62A}" dt="2020-10-28T11:45:14.585" v="4322" actId="20577"/>
          <ac:spMkLst>
            <pc:docMk/>
            <pc:sldMk cId="3528618424" sldId="267"/>
            <ac:spMk id="2" creationId="{FF405917-FDD1-439D-969C-38ECC223896F}"/>
          </ac:spMkLst>
        </pc:spChg>
        <pc:spChg chg="mod">
          <ac:chgData name="Minna Repola" userId="S::minrepo@poke.fi::65df7048-c706-42a1-b9bd-91239bdeca96" providerId="AD" clId="Web-{AAAF426F-E428-5FB5-09FD-A81C2899E62A}" dt="2020-10-28T11:55:31.361" v="5098" actId="20577"/>
          <ac:spMkLst>
            <pc:docMk/>
            <pc:sldMk cId="3528618424" sldId="267"/>
            <ac:spMk id="3" creationId="{2C1B6179-3E81-4740-9DC6-23AB3D80E49A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6:17.627" v="5119" actId="20577"/>
        <pc:sldMkLst>
          <pc:docMk/>
          <pc:sldMk cId="3192027060" sldId="268"/>
        </pc:sldMkLst>
        <pc:spChg chg="mod">
          <ac:chgData name="Minna Repola" userId="S::minrepo@poke.fi::65df7048-c706-42a1-b9bd-91239bdeca96" providerId="AD" clId="Web-{AAAF426F-E428-5FB5-09FD-A81C2899E62A}" dt="2020-10-28T11:56:17.627" v="5119" actId="20577"/>
          <ac:spMkLst>
            <pc:docMk/>
            <pc:sldMk cId="3192027060" sldId="268"/>
            <ac:spMk id="2" creationId="{6AEE690A-488C-4DBE-9BB0-16B6B0C52FC7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6:45.471" v="5140" actId="20577"/>
        <pc:sldMkLst>
          <pc:docMk/>
          <pc:sldMk cId="3292370501" sldId="269"/>
        </pc:sldMkLst>
        <pc:spChg chg="mod">
          <ac:chgData name="Minna Repola" userId="S::minrepo@poke.fi::65df7048-c706-42a1-b9bd-91239bdeca96" providerId="AD" clId="Web-{AAAF426F-E428-5FB5-09FD-A81C2899E62A}" dt="2020-10-28T11:56:45.471" v="5140" actId="20577"/>
          <ac:spMkLst>
            <pc:docMk/>
            <pc:sldMk cId="3292370501" sldId="269"/>
            <ac:spMk id="2" creationId="{CCF20C82-E4D6-4A3F-832E-CB2F75555147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6:57.972" v="5151" actId="20577"/>
        <pc:sldMkLst>
          <pc:docMk/>
          <pc:sldMk cId="1137575765" sldId="270"/>
        </pc:sldMkLst>
        <pc:spChg chg="mod">
          <ac:chgData name="Minna Repola" userId="S::minrepo@poke.fi::65df7048-c706-42a1-b9bd-91239bdeca96" providerId="AD" clId="Web-{AAAF426F-E428-5FB5-09FD-A81C2899E62A}" dt="2020-10-28T11:56:57.972" v="5151" actId="20577"/>
          <ac:spMkLst>
            <pc:docMk/>
            <pc:sldMk cId="1137575765" sldId="270"/>
            <ac:spMk id="2" creationId="{720CD069-5288-4AE3-A8F4-059A9D052C7E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7:15.894" v="5160" actId="20577"/>
        <pc:sldMkLst>
          <pc:docMk/>
          <pc:sldMk cId="1352738957" sldId="271"/>
        </pc:sldMkLst>
        <pc:spChg chg="mod">
          <ac:chgData name="Minna Repola" userId="S::minrepo@poke.fi::65df7048-c706-42a1-b9bd-91239bdeca96" providerId="AD" clId="Web-{AAAF426F-E428-5FB5-09FD-A81C2899E62A}" dt="2020-10-28T11:57:15.894" v="5160" actId="20577"/>
          <ac:spMkLst>
            <pc:docMk/>
            <pc:sldMk cId="1352738957" sldId="271"/>
            <ac:spMk id="2" creationId="{59F6E5E1-C2F0-4B78-B742-2C921F51A9DC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7:30.144" v="5173" actId="20577"/>
        <pc:sldMkLst>
          <pc:docMk/>
          <pc:sldMk cId="2738248806" sldId="272"/>
        </pc:sldMkLst>
        <pc:spChg chg="mod">
          <ac:chgData name="Minna Repola" userId="S::minrepo@poke.fi::65df7048-c706-42a1-b9bd-91239bdeca96" providerId="AD" clId="Web-{AAAF426F-E428-5FB5-09FD-A81C2899E62A}" dt="2020-10-28T11:57:30.144" v="5173" actId="20577"/>
          <ac:spMkLst>
            <pc:docMk/>
            <pc:sldMk cId="2738248806" sldId="272"/>
            <ac:spMk id="2" creationId="{A7C62C39-BC27-40AB-951A-CA229148A8A9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7:53.457" v="5188" actId="20577"/>
        <pc:sldMkLst>
          <pc:docMk/>
          <pc:sldMk cId="3031581445" sldId="273"/>
        </pc:sldMkLst>
        <pc:spChg chg="mod">
          <ac:chgData name="Minna Repola" userId="S::minrepo@poke.fi::65df7048-c706-42a1-b9bd-91239bdeca96" providerId="AD" clId="Web-{AAAF426F-E428-5FB5-09FD-A81C2899E62A}" dt="2020-10-28T11:57:53.457" v="5188" actId="20577"/>
          <ac:spMkLst>
            <pc:docMk/>
            <pc:sldMk cId="3031581445" sldId="273"/>
            <ac:spMk id="2" creationId="{1DD51613-0F2C-4C7F-8C83-675AFCF29CE3}"/>
          </ac:spMkLst>
        </pc:spChg>
      </pc:sldChg>
      <pc:sldChg chg="modSp new">
        <pc:chgData name="Minna Repola" userId="S::minrepo@poke.fi::65df7048-c706-42a1-b9bd-91239bdeca96" providerId="AD" clId="Web-{AAAF426F-E428-5FB5-09FD-A81C2899E62A}" dt="2020-10-28T11:58:33.567" v="5205" actId="20577"/>
        <pc:sldMkLst>
          <pc:docMk/>
          <pc:sldMk cId="2998116739" sldId="274"/>
        </pc:sldMkLst>
        <pc:spChg chg="mod">
          <ac:chgData name="Minna Repola" userId="S::minrepo@poke.fi::65df7048-c706-42a1-b9bd-91239bdeca96" providerId="AD" clId="Web-{AAAF426F-E428-5FB5-09FD-A81C2899E62A}" dt="2020-10-28T11:58:33.567" v="5205" actId="20577"/>
          <ac:spMkLst>
            <pc:docMk/>
            <pc:sldMk cId="2998116739" sldId="274"/>
            <ac:spMk id="2" creationId="{24361362-314F-4327-A8DD-51FA768C3B14}"/>
          </ac:spMkLst>
        </pc:spChg>
      </pc:sldChg>
    </pc:docChg>
  </pc:docChgLst>
  <pc:docChgLst>
    <pc:chgData name="Minna Repola" userId="S::minrepo@poke.fi::65df7048-c706-42a1-b9bd-91239bdeca96" providerId="AD" clId="Web-{801BE1F1-F7E2-9CDD-631F-5B14AC35B3B7}"/>
    <pc:docChg chg="addSld modSld">
      <pc:chgData name="Minna Repola" userId="S::minrepo@poke.fi::65df7048-c706-42a1-b9bd-91239bdeca96" providerId="AD" clId="Web-{801BE1F1-F7E2-9CDD-631F-5B14AC35B3B7}" dt="2021-11-22T09:24:52.451" v="64" actId="20577"/>
      <pc:docMkLst>
        <pc:docMk/>
      </pc:docMkLst>
      <pc:sldChg chg="addSp delSp modSp new mod setBg">
        <pc:chgData name="Minna Repola" userId="S::minrepo@poke.fi::65df7048-c706-42a1-b9bd-91239bdeca96" providerId="AD" clId="Web-{801BE1F1-F7E2-9CDD-631F-5B14AC35B3B7}" dt="2021-11-22T09:21:30.773" v="22" actId="1076"/>
        <pc:sldMkLst>
          <pc:docMk/>
          <pc:sldMk cId="727026387" sldId="304"/>
        </pc:sldMkLst>
        <pc:spChg chg="del mod ord">
          <ac:chgData name="Minna Repola" userId="S::minrepo@poke.fi::65df7048-c706-42a1-b9bd-91239bdeca96" providerId="AD" clId="Web-{801BE1F1-F7E2-9CDD-631F-5B14AC35B3B7}" dt="2021-11-22T09:19:11.035" v="6"/>
          <ac:spMkLst>
            <pc:docMk/>
            <pc:sldMk cId="727026387" sldId="304"/>
            <ac:spMk id="2" creationId="{373CC3D4-994E-490A-825F-23D9D410EF30}"/>
          </ac:spMkLst>
        </pc:spChg>
        <pc:spChg chg="del">
          <ac:chgData name="Minna Repola" userId="S::minrepo@poke.fi::65df7048-c706-42a1-b9bd-91239bdeca96" providerId="AD" clId="Web-{801BE1F1-F7E2-9CDD-631F-5B14AC35B3B7}" dt="2021-11-22T09:18:54.222" v="1"/>
          <ac:spMkLst>
            <pc:docMk/>
            <pc:sldMk cId="727026387" sldId="304"/>
            <ac:spMk id="3" creationId="{F2BCCCC6-902D-450B-8696-BEFC8628A5C3}"/>
          </ac:spMkLst>
        </pc:spChg>
        <pc:spChg chg="add del">
          <ac:chgData name="Minna Repola" userId="S::minrepo@poke.fi::65df7048-c706-42a1-b9bd-91239bdeca96" providerId="AD" clId="Web-{801BE1F1-F7E2-9CDD-631F-5B14AC35B3B7}" dt="2021-11-22T09:19:11.019" v="5"/>
          <ac:spMkLst>
            <pc:docMk/>
            <pc:sldMk cId="727026387" sldId="304"/>
            <ac:spMk id="6" creationId="{22171661-0838-4942-A149-8C1B789266A2}"/>
          </ac:spMkLst>
        </pc:spChg>
        <pc:spChg chg="add del">
          <ac:chgData name="Minna Repola" userId="S::minrepo@poke.fi::65df7048-c706-42a1-b9bd-91239bdeca96" providerId="AD" clId="Web-{801BE1F1-F7E2-9CDD-631F-5B14AC35B3B7}" dt="2021-11-22T09:19:11.019" v="5"/>
          <ac:spMkLst>
            <pc:docMk/>
            <pc:sldMk cId="727026387" sldId="304"/>
            <ac:spMk id="8" creationId="{04303A12-425C-4887-B571-0938EF873978}"/>
          </ac:spMkLst>
        </pc:spChg>
        <pc:spChg chg="add del">
          <ac:chgData name="Minna Repola" userId="S::minrepo@poke.fi::65df7048-c706-42a1-b9bd-91239bdeca96" providerId="AD" clId="Web-{801BE1F1-F7E2-9CDD-631F-5B14AC35B3B7}" dt="2021-11-22T09:19:03.675" v="3"/>
          <ac:spMkLst>
            <pc:docMk/>
            <pc:sldMk cId="727026387" sldId="304"/>
            <ac:spMk id="23" creationId="{2096EABF-579F-4307-8952-04905085F4C9}"/>
          </ac:spMkLst>
        </pc:spChg>
        <pc:spChg chg="add del">
          <ac:chgData name="Minna Repola" userId="S::minrepo@poke.fi::65df7048-c706-42a1-b9bd-91239bdeca96" providerId="AD" clId="Web-{801BE1F1-F7E2-9CDD-631F-5B14AC35B3B7}" dt="2021-11-22T09:19:03.675" v="3"/>
          <ac:spMkLst>
            <pc:docMk/>
            <pc:sldMk cId="727026387" sldId="304"/>
            <ac:spMk id="25" creationId="{233D9D3E-2FB8-42AA-B5E5-1EAB4DA92074}"/>
          </ac:spMkLst>
        </pc:spChg>
        <pc:spChg chg="add del">
          <ac:chgData name="Minna Repola" userId="S::minrepo@poke.fi::65df7048-c706-42a1-b9bd-91239bdeca96" providerId="AD" clId="Web-{801BE1F1-F7E2-9CDD-631F-5B14AC35B3B7}" dt="2021-11-22T09:19:31.113" v="9"/>
          <ac:spMkLst>
            <pc:docMk/>
            <pc:sldMk cId="727026387" sldId="304"/>
            <ac:spMk id="26" creationId="{1AF3C8EA-7A37-4A07-BDF2-89EBD3DF2CD1}"/>
          </ac:spMkLst>
        </pc:spChg>
        <pc:spChg chg="add del">
          <ac:chgData name="Minna Repola" userId="S::minrepo@poke.fi::65df7048-c706-42a1-b9bd-91239bdeca96" providerId="AD" clId="Web-{801BE1F1-F7E2-9CDD-631F-5B14AC35B3B7}" dt="2021-11-22T09:20:25.412" v="18"/>
          <ac:spMkLst>
            <pc:docMk/>
            <pc:sldMk cId="727026387" sldId="304"/>
            <ac:spMk id="28" creationId="{5B8092E2-D77A-4CE6-BB2D-6269784456A0}"/>
          </ac:spMkLst>
        </pc:spChg>
        <pc:spChg chg="add del mod">
          <ac:chgData name="Minna Repola" userId="S::minrepo@poke.fi::65df7048-c706-42a1-b9bd-91239bdeca96" providerId="AD" clId="Web-{801BE1F1-F7E2-9CDD-631F-5B14AC35B3B7}" dt="2021-11-22T09:20:00.567" v="15"/>
          <ac:spMkLst>
            <pc:docMk/>
            <pc:sldMk cId="727026387" sldId="304"/>
            <ac:spMk id="30" creationId="{B135BFAC-9886-495C-AF33-E5403D3669FB}"/>
          </ac:spMkLst>
        </pc:spChg>
        <pc:spChg chg="add del">
          <ac:chgData name="Minna Repola" userId="S::minrepo@poke.fi::65df7048-c706-42a1-b9bd-91239bdeca96" providerId="AD" clId="Web-{801BE1F1-F7E2-9CDD-631F-5B14AC35B3B7}" dt="2021-11-22T09:20:25.412" v="18"/>
          <ac:spMkLst>
            <pc:docMk/>
            <pc:sldMk cId="727026387" sldId="304"/>
            <ac:spMk id="32" creationId="{D02CD835-4B0F-45D6-9B85-B049A1005789}"/>
          </ac:spMkLst>
        </pc:spChg>
        <pc:spChg chg="add">
          <ac:chgData name="Minna Repola" userId="S::minrepo@poke.fi::65df7048-c706-42a1-b9bd-91239bdeca96" providerId="AD" clId="Web-{801BE1F1-F7E2-9CDD-631F-5B14AC35B3B7}" dt="2021-11-22T09:20:25.412" v="18"/>
          <ac:spMkLst>
            <pc:docMk/>
            <pc:sldMk cId="727026387" sldId="304"/>
            <ac:spMk id="62" creationId="{2D23EF01-5C9E-4B1E-85FE-E230C5BC9C19}"/>
          </ac:spMkLst>
        </pc:spChg>
        <pc:spChg chg="add">
          <ac:chgData name="Minna Repola" userId="S::minrepo@poke.fi::65df7048-c706-42a1-b9bd-91239bdeca96" providerId="AD" clId="Web-{801BE1F1-F7E2-9CDD-631F-5B14AC35B3B7}" dt="2021-11-22T09:20:25.412" v="18"/>
          <ac:spMkLst>
            <pc:docMk/>
            <pc:sldMk cId="727026387" sldId="304"/>
            <ac:spMk id="64" creationId="{BF8F92FE-E706-460E-95F3-8B49EF548D94}"/>
          </ac:spMkLst>
        </pc:spChg>
        <pc:picChg chg="add mod ord">
          <ac:chgData name="Minna Repola" userId="S::minrepo@poke.fi::65df7048-c706-42a1-b9bd-91239bdeca96" providerId="AD" clId="Web-{801BE1F1-F7E2-9CDD-631F-5B14AC35B3B7}" dt="2021-11-22T09:21:30.773" v="22" actId="1076"/>
          <ac:picMkLst>
            <pc:docMk/>
            <pc:sldMk cId="727026387" sldId="304"/>
            <ac:picMk id="4" creationId="{9445FD1B-FE9D-4426-B213-CFCE39D92929}"/>
          </ac:picMkLst>
        </pc:picChg>
        <pc:cxnChg chg="add del">
          <ac:chgData name="Minna Repola" userId="S::minrepo@poke.fi::65df7048-c706-42a1-b9bd-91239bdeca96" providerId="AD" clId="Web-{801BE1F1-F7E2-9CDD-631F-5B14AC35B3B7}" dt="2021-11-22T09:19:11.019" v="5"/>
          <ac:cxnSpMkLst>
            <pc:docMk/>
            <pc:sldMk cId="727026387" sldId="304"/>
            <ac:cxnSpMk id="7" creationId="{BB04A404-AF1E-4EC9-AF7D-46C68BFCEBB6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9" creationId="{4436E0F2-A64B-471E-93C0-8DFE08CC57C8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11.019" v="5"/>
          <ac:cxnSpMkLst>
            <pc:docMk/>
            <pc:sldMk cId="727026387" sldId="304"/>
            <ac:cxnSpMk id="10" creationId="{B1874503-FE8B-408C-ABAF-2B72BAC29666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11" creationId="{DC1E3AB1-2A8C-4607-9FAE-D8BDB280FE1A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31.113" v="9"/>
          <ac:cxnSpMkLst>
            <pc:docMk/>
            <pc:sldMk cId="727026387" sldId="304"/>
            <ac:cxnSpMk id="12" creationId="{4436E0F2-A64B-471E-93C0-8DFE08CC57C8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13" creationId="{26D66059-832F-40B6-A35F-F56C8F38A1E7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31.113" v="9"/>
          <ac:cxnSpMkLst>
            <pc:docMk/>
            <pc:sldMk cId="727026387" sldId="304"/>
            <ac:cxnSpMk id="14" creationId="{DC1E3AB1-2A8C-4607-9FAE-D8BDB280FE1A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15" creationId="{A515E2ED-7EA9-448D-83FA-54C3DF9723BD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31.113" v="9"/>
          <ac:cxnSpMkLst>
            <pc:docMk/>
            <pc:sldMk cId="727026387" sldId="304"/>
            <ac:cxnSpMk id="16" creationId="{26D66059-832F-40B6-A35F-F56C8F38A1E7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17" creationId="{20595356-EABD-4767-AC9D-EA21FF115EC0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31.113" v="9"/>
          <ac:cxnSpMkLst>
            <pc:docMk/>
            <pc:sldMk cId="727026387" sldId="304"/>
            <ac:cxnSpMk id="18" creationId="{A515E2ED-7EA9-448D-83FA-54C3DF9723BD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19" creationId="{28CD9F06-9628-469C-B788-A894E3E08281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31.113" v="9"/>
          <ac:cxnSpMkLst>
            <pc:docMk/>
            <pc:sldMk cId="727026387" sldId="304"/>
            <ac:cxnSpMk id="20" creationId="{20595356-EABD-4767-AC9D-EA21FF115EC0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21" creationId="{8550A431-0B61-421B-B4B7-24C0CFF0F938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31.113" v="9"/>
          <ac:cxnSpMkLst>
            <pc:docMk/>
            <pc:sldMk cId="727026387" sldId="304"/>
            <ac:cxnSpMk id="22" creationId="{28CD9F06-9628-469C-B788-A894E3E08281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31.113" v="9"/>
          <ac:cxnSpMkLst>
            <pc:docMk/>
            <pc:sldMk cId="727026387" sldId="304"/>
            <ac:cxnSpMk id="24" creationId="{8550A431-0B61-421B-B4B7-24C0CFF0F938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27" creationId="{69FBE6D3-8499-4BE7-8C12-1BA9F0150EFE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29" creationId="{E35C1B90-3208-4854-BFDE-310A02639FF6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31" creationId="{BFB20B9B-B58D-4A05-87A2-6F8C78BD7CB2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33" creationId="{18CC7CE6-73AD-436F-BC95-066CC9506503}"/>
          </ac:cxnSpMkLst>
        </pc:cxnChg>
        <pc:cxnChg chg="add del">
          <ac:chgData name="Minna Repola" userId="S::minrepo@poke.fi::65df7048-c706-42a1-b9bd-91239bdeca96" providerId="AD" clId="Web-{801BE1F1-F7E2-9CDD-631F-5B14AC35B3B7}" dt="2021-11-22T09:19:03.675" v="3"/>
          <ac:cxnSpMkLst>
            <pc:docMk/>
            <pc:sldMk cId="727026387" sldId="304"/>
            <ac:cxnSpMk id="35" creationId="{0192C383-6990-4C74-A5FF-EAB4A1EA2979}"/>
          </ac:cxnSpMkLst>
        </pc:cxnChg>
        <pc:cxnChg chg="add del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37" creationId="{7D02BE56-7EB5-4E62-B6E2-1C49E470A964}"/>
          </ac:cxnSpMkLst>
        </pc:cxnChg>
        <pc:cxnChg chg="add del mo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39" creationId="{C4595B06-EDA5-4E45-BED4-7891E7E0CD4D}"/>
          </ac:cxnSpMkLst>
        </pc:cxnChg>
        <pc:cxnChg chg="add del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41" creationId="{59592DA5-68A4-46A6-90EA-F0304FF8EED7}"/>
          </ac:cxnSpMkLst>
        </pc:cxnChg>
        <pc:cxnChg chg="add del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43" creationId="{D79C9A5D-F572-476A-99A9-700077150BB3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48" creationId="{4436E0F2-A64B-471E-93C0-8DFE08CC57C8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50" creationId="{DC1E3AB1-2A8C-4607-9FAE-D8BDB280FE1A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52" creationId="{26D66059-832F-40B6-A35F-F56C8F38A1E7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54" creationId="{A515E2ED-7EA9-448D-83FA-54C3DF9723BD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56" creationId="{20595356-EABD-4767-AC9D-EA21FF115EC0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58" creationId="{28CD9F06-9628-469C-B788-A894E3E08281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60" creationId="{8550A431-0B61-421B-B4B7-24C0CFF0F938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66" creationId="{4BBA8B30-585D-4596-A896-BF3FD1FB253F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68" creationId="{EFD94027-0273-4AF2-87C2-49EB6D655031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70" creationId="{94870472-9E8A-42D0-BDA3-B312F4C72AF6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72" creationId="{BD280D8D-93BB-4BD4-86DA-25993A4B527F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74" creationId="{A9FEC981-EB48-4A49-88DF-0A6DB2ECB0D3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76" creationId="{FB91E5C6-85F3-4BA6-9D1E-794A781F62DB}"/>
          </ac:cxnSpMkLst>
        </pc:cxnChg>
        <pc:cxnChg chg="add">
          <ac:chgData name="Minna Repola" userId="S::minrepo@poke.fi::65df7048-c706-42a1-b9bd-91239bdeca96" providerId="AD" clId="Web-{801BE1F1-F7E2-9CDD-631F-5B14AC35B3B7}" dt="2021-11-22T09:20:25.412" v="18"/>
          <ac:cxnSpMkLst>
            <pc:docMk/>
            <pc:sldMk cId="727026387" sldId="304"/>
            <ac:cxnSpMk id="78" creationId="{1DBFF75F-844B-447A-A83D-D0B0D85175D2}"/>
          </ac:cxnSpMkLst>
        </pc:cxnChg>
      </pc:sldChg>
      <pc:sldChg chg="modSp new">
        <pc:chgData name="Minna Repola" userId="S::minrepo@poke.fi::65df7048-c706-42a1-b9bd-91239bdeca96" providerId="AD" clId="Web-{801BE1F1-F7E2-9CDD-631F-5B14AC35B3B7}" dt="2021-11-22T09:24:52.451" v="64" actId="20577"/>
        <pc:sldMkLst>
          <pc:docMk/>
          <pc:sldMk cId="937595523" sldId="305"/>
        </pc:sldMkLst>
        <pc:spChg chg="mod">
          <ac:chgData name="Minna Repola" userId="S::minrepo@poke.fi::65df7048-c706-42a1-b9bd-91239bdeca96" providerId="AD" clId="Web-{801BE1F1-F7E2-9CDD-631F-5B14AC35B3B7}" dt="2021-11-22T09:24:52.451" v="64" actId="20577"/>
          <ac:spMkLst>
            <pc:docMk/>
            <pc:sldMk cId="937595523" sldId="305"/>
            <ac:spMk id="2" creationId="{E7DB88EB-E6B1-4C16-8F89-369976C7810A}"/>
          </ac:spMkLst>
        </pc:spChg>
        <pc:spChg chg="mod">
          <ac:chgData name="Minna Repola" userId="S::minrepo@poke.fi::65df7048-c706-42a1-b9bd-91239bdeca96" providerId="AD" clId="Web-{801BE1F1-F7E2-9CDD-631F-5B14AC35B3B7}" dt="2021-11-22T09:22:54.385" v="41" actId="20577"/>
          <ac:spMkLst>
            <pc:docMk/>
            <pc:sldMk cId="937595523" sldId="305"/>
            <ac:spMk id="3" creationId="{8B49ECAD-4FFE-4EA4-89B2-A676A6785E9B}"/>
          </ac:spMkLst>
        </pc:spChg>
      </pc:sldChg>
      <pc:sldChg chg="modSp new">
        <pc:chgData name="Minna Repola" userId="S::minrepo@poke.fi::65df7048-c706-42a1-b9bd-91239bdeca96" providerId="AD" clId="Web-{801BE1F1-F7E2-9CDD-631F-5B14AC35B3B7}" dt="2021-11-22T09:24:35.310" v="63" actId="20577"/>
        <pc:sldMkLst>
          <pc:docMk/>
          <pc:sldMk cId="766493040" sldId="306"/>
        </pc:sldMkLst>
        <pc:spChg chg="mod">
          <ac:chgData name="Minna Repola" userId="S::minrepo@poke.fi::65df7048-c706-42a1-b9bd-91239bdeca96" providerId="AD" clId="Web-{801BE1F1-F7E2-9CDD-631F-5B14AC35B3B7}" dt="2021-11-22T09:24:35.310" v="63" actId="20577"/>
          <ac:spMkLst>
            <pc:docMk/>
            <pc:sldMk cId="766493040" sldId="306"/>
            <ac:spMk id="2" creationId="{84CF412C-4519-4AEC-B529-68630D9A51DB}"/>
          </ac:spMkLst>
        </pc:spChg>
        <pc:spChg chg="mod">
          <ac:chgData name="Minna Repola" userId="S::minrepo@poke.fi::65df7048-c706-42a1-b9bd-91239bdeca96" providerId="AD" clId="Web-{801BE1F1-F7E2-9CDD-631F-5B14AC35B3B7}" dt="2021-11-22T09:24:02.574" v="49" actId="20577"/>
          <ac:spMkLst>
            <pc:docMk/>
            <pc:sldMk cId="766493040" sldId="306"/>
            <ac:spMk id="3" creationId="{60B6A108-E6BE-40A4-9E31-AD6B5E19E3F2}"/>
          </ac:spMkLst>
        </pc:spChg>
      </pc:sldChg>
    </pc:docChg>
  </pc:docChgLst>
  <pc:docChgLst>
    <pc:chgData name="Minna Repola" userId="S::minrepo@poke.fi::65df7048-c706-42a1-b9bd-91239bdeca96" providerId="AD" clId="Web-{E78FDB78-F614-218A-E839-28594F28A65B}"/>
    <pc:docChg chg="addSld modSld">
      <pc:chgData name="Minna Repola" userId="S::minrepo@poke.fi::65df7048-c706-42a1-b9bd-91239bdeca96" providerId="AD" clId="Web-{E78FDB78-F614-218A-E839-28594F28A65B}" dt="2021-11-19T11:08:04.579" v="910"/>
      <pc:docMkLst>
        <pc:docMk/>
      </pc:docMkLst>
      <pc:sldChg chg="addSp delSp modSp addAnim">
        <pc:chgData name="Minna Repola" userId="S::minrepo@poke.fi::65df7048-c706-42a1-b9bd-91239bdeca96" providerId="AD" clId="Web-{E78FDB78-F614-218A-E839-28594F28A65B}" dt="2021-11-19T11:08:04.579" v="910"/>
        <pc:sldMkLst>
          <pc:docMk/>
          <pc:sldMk cId="782385677" sldId="256"/>
        </pc:sldMkLst>
        <pc:spChg chg="mod">
          <ac:chgData name="Minna Repola" userId="S::minrepo@poke.fi::65df7048-c706-42a1-b9bd-91239bdeca96" providerId="AD" clId="Web-{E78FDB78-F614-218A-E839-28594F28A65B}" dt="2021-11-19T11:08:04.579" v="909"/>
          <ac:spMkLst>
            <pc:docMk/>
            <pc:sldMk cId="782385677" sldId="256"/>
            <ac:spMk id="2" creationId="{00000000-0000-0000-0000-000000000000}"/>
          </ac:spMkLst>
        </pc:spChg>
        <pc:spChg chg="del">
          <ac:chgData name="Minna Repola" userId="S::minrepo@poke.fi::65df7048-c706-42a1-b9bd-91239bdeca96" providerId="AD" clId="Web-{E78FDB78-F614-218A-E839-28594F28A65B}" dt="2021-11-19T11:08:04.579" v="909"/>
          <ac:spMkLst>
            <pc:docMk/>
            <pc:sldMk cId="782385677" sldId="256"/>
            <ac:spMk id="9" creationId="{82950D9A-4705-4314-961A-4F88B2CE412D}"/>
          </ac:spMkLst>
        </pc:spChg>
        <pc:spChg chg="add">
          <ac:chgData name="Minna Repola" userId="S::minrepo@poke.fi::65df7048-c706-42a1-b9bd-91239bdeca96" providerId="AD" clId="Web-{E78FDB78-F614-218A-E839-28594F28A65B}" dt="2021-11-19T11:08:04.579" v="909"/>
          <ac:spMkLst>
            <pc:docMk/>
            <pc:sldMk cId="782385677" sldId="256"/>
            <ac:spMk id="18" creationId="{BC88933B-CFB2-4662-9CA9-2C1E08385BA5}"/>
          </ac:spMkLst>
        </pc:spChg>
        <pc:spChg chg="add">
          <ac:chgData name="Minna Repola" userId="S::minrepo@poke.fi::65df7048-c706-42a1-b9bd-91239bdeca96" providerId="AD" clId="Web-{E78FDB78-F614-218A-E839-28594F28A65B}" dt="2021-11-19T11:08:04.579" v="909"/>
          <ac:spMkLst>
            <pc:docMk/>
            <pc:sldMk cId="782385677" sldId="256"/>
            <ac:spMk id="20" creationId="{F909EEE1-52DB-4A86-AFCE-CCE9041848D1}"/>
          </ac:spMkLst>
        </pc:spChg>
        <pc:picChg chg="mod">
          <ac:chgData name="Minna Repola" userId="S::minrepo@poke.fi::65df7048-c706-42a1-b9bd-91239bdeca96" providerId="AD" clId="Web-{E78FDB78-F614-218A-E839-28594F28A65B}" dt="2021-11-19T11:08:04.579" v="909"/>
          <ac:picMkLst>
            <pc:docMk/>
            <pc:sldMk cId="782385677" sldId="256"/>
            <ac:picMk id="4" creationId="{773ECA02-F8AD-4AF6-AC37-9317784D6BC1}"/>
          </ac:picMkLst>
        </pc:picChg>
        <pc:cxnChg chg="del">
          <ac:chgData name="Minna Repola" userId="S::minrepo@poke.fi::65df7048-c706-42a1-b9bd-91239bdeca96" providerId="AD" clId="Web-{E78FDB78-F614-218A-E839-28594F28A65B}" dt="2021-11-19T11:08:04.579" v="909"/>
          <ac:cxnSpMkLst>
            <pc:docMk/>
            <pc:sldMk cId="782385677" sldId="256"/>
            <ac:cxnSpMk id="11" creationId="{13AC671C-E66F-43C5-A66A-C477339DD232}"/>
          </ac:cxnSpMkLst>
        </pc:cxnChg>
        <pc:cxnChg chg="del">
          <ac:chgData name="Minna Repola" userId="S::minrepo@poke.fi::65df7048-c706-42a1-b9bd-91239bdeca96" providerId="AD" clId="Web-{E78FDB78-F614-218A-E839-28594F28A65B}" dt="2021-11-19T11:08:04.579" v="909"/>
          <ac:cxnSpMkLst>
            <pc:docMk/>
            <pc:sldMk cId="782385677" sldId="256"/>
            <ac:cxnSpMk id="13" creationId="{EEE10AC2-20ED-4628-9A8E-14F8437B55CB}"/>
          </ac:cxnSpMkLst>
        </pc:cxnChg>
        <pc:cxnChg chg="add">
          <ac:chgData name="Minna Repola" userId="S::minrepo@poke.fi::65df7048-c706-42a1-b9bd-91239bdeca96" providerId="AD" clId="Web-{E78FDB78-F614-218A-E839-28594F28A65B}" dt="2021-11-19T11:08:04.579" v="909"/>
          <ac:cxnSpMkLst>
            <pc:docMk/>
            <pc:sldMk cId="782385677" sldId="256"/>
            <ac:cxnSpMk id="22" creationId="{326FE4BA-3BD1-4AB3-A3EB-39FF16D96403}"/>
          </ac:cxnSpMkLst>
        </pc:cxnChg>
        <pc:cxnChg chg="add">
          <ac:chgData name="Minna Repola" userId="S::minrepo@poke.fi::65df7048-c706-42a1-b9bd-91239bdeca96" providerId="AD" clId="Web-{E78FDB78-F614-218A-E839-28594F28A65B}" dt="2021-11-19T11:08:04.579" v="909"/>
          <ac:cxnSpMkLst>
            <pc:docMk/>
            <pc:sldMk cId="782385677" sldId="256"/>
            <ac:cxnSpMk id="24" creationId="{CBD85EF3-E980-4EF9-BF91-C0540D302A95}"/>
          </ac:cxnSpMkLst>
        </pc:cxnChg>
      </pc:sldChg>
      <pc:sldChg chg="addSp modSp mod setBg">
        <pc:chgData name="Minna Repola" userId="S::minrepo@poke.fi::65df7048-c706-42a1-b9bd-91239bdeca96" providerId="AD" clId="Web-{E78FDB78-F614-218A-E839-28594F28A65B}" dt="2021-11-19T11:04:04.854" v="904" actId="20577"/>
        <pc:sldMkLst>
          <pc:docMk/>
          <pc:sldMk cId="2869160463" sldId="258"/>
        </pc:sldMkLst>
        <pc:spChg chg="mod">
          <ac:chgData name="Minna Repola" userId="S::minrepo@poke.fi::65df7048-c706-42a1-b9bd-91239bdeca96" providerId="AD" clId="Web-{E78FDB78-F614-218A-E839-28594F28A65B}" dt="2021-11-19T11:04:04.854" v="904" actId="20577"/>
          <ac:spMkLst>
            <pc:docMk/>
            <pc:sldMk cId="2869160463" sldId="258"/>
            <ac:spMk id="2" creationId="{E7E78E06-7061-4D23-86D0-A1D74D1C0DC8}"/>
          </ac:spMkLst>
        </pc:spChg>
        <pc:spChg chg="mod ord">
          <ac:chgData name="Minna Repola" userId="S::minrepo@poke.fi::65df7048-c706-42a1-b9bd-91239bdeca96" providerId="AD" clId="Web-{E78FDB78-F614-218A-E839-28594F28A65B}" dt="2021-11-19T11:03:56.807" v="903" actId="20577"/>
          <ac:spMkLst>
            <pc:docMk/>
            <pc:sldMk cId="2869160463" sldId="258"/>
            <ac:spMk id="3" creationId="{B9266A55-507A-43C2-A1B3-8E67DA2C9876}"/>
          </ac:spMkLst>
        </pc:spChg>
        <pc:spChg chg="add">
          <ac:chgData name="Minna Repola" userId="S::minrepo@poke.fi::65df7048-c706-42a1-b9bd-91239bdeca96" providerId="AD" clId="Web-{E78FDB78-F614-218A-E839-28594F28A65B}" dt="2021-11-19T11:03:42.603" v="902"/>
          <ac:spMkLst>
            <pc:docMk/>
            <pc:sldMk cId="2869160463" sldId="258"/>
            <ac:spMk id="9" creationId="{D6309531-94CD-4CF6-AACE-80EC085E0F34}"/>
          </ac:spMkLst>
        </pc:spChg>
        <pc:picChg chg="add mod">
          <ac:chgData name="Minna Repola" userId="S::minrepo@poke.fi::65df7048-c706-42a1-b9bd-91239bdeca96" providerId="AD" clId="Web-{E78FDB78-F614-218A-E839-28594F28A65B}" dt="2021-11-19T11:03:42.603" v="902"/>
          <ac:picMkLst>
            <pc:docMk/>
            <pc:sldMk cId="2869160463" sldId="258"/>
            <ac:picMk id="4" creationId="{CCF75829-3D57-4B39-9D37-E88EE9B19418}"/>
          </ac:picMkLst>
        </pc:picChg>
        <pc:cxnChg chg="add">
          <ac:chgData name="Minna Repola" userId="S::minrepo@poke.fi::65df7048-c706-42a1-b9bd-91239bdeca96" providerId="AD" clId="Web-{E78FDB78-F614-218A-E839-28594F28A65B}" dt="2021-11-19T11:03:42.603" v="902"/>
          <ac:cxnSpMkLst>
            <pc:docMk/>
            <pc:sldMk cId="2869160463" sldId="258"/>
            <ac:cxnSpMk id="11" creationId="{F75BF611-D2A5-4454-8C47-95B0BC422843}"/>
          </ac:cxnSpMkLst>
        </pc:cxnChg>
      </pc:sldChg>
      <pc:sldChg chg="addSp modSp mod setBg">
        <pc:chgData name="Minna Repola" userId="S::minrepo@poke.fi::65df7048-c706-42a1-b9bd-91239bdeca96" providerId="AD" clId="Web-{E78FDB78-F614-218A-E839-28594F28A65B}" dt="2021-11-19T10:58:12.048" v="896"/>
        <pc:sldMkLst>
          <pc:docMk/>
          <pc:sldMk cId="2757868043" sldId="259"/>
        </pc:sldMkLst>
        <pc:spChg chg="mod">
          <ac:chgData name="Minna Repola" userId="S::minrepo@poke.fi::65df7048-c706-42a1-b9bd-91239bdeca96" providerId="AD" clId="Web-{E78FDB78-F614-218A-E839-28594F28A65B}" dt="2021-11-19T10:58:12.048" v="896"/>
          <ac:spMkLst>
            <pc:docMk/>
            <pc:sldMk cId="2757868043" sldId="259"/>
            <ac:spMk id="2" creationId="{4183FEDA-B628-4B5E-A2AF-E8963E0894EA}"/>
          </ac:spMkLst>
        </pc:spChg>
        <pc:spChg chg="mod ord">
          <ac:chgData name="Minna Repola" userId="S::minrepo@poke.fi::65df7048-c706-42a1-b9bd-91239bdeca96" providerId="AD" clId="Web-{E78FDB78-F614-218A-E839-28594F28A65B}" dt="2021-11-19T10:58:12.048" v="896"/>
          <ac:spMkLst>
            <pc:docMk/>
            <pc:sldMk cId="2757868043" sldId="259"/>
            <ac:spMk id="3" creationId="{31388036-52FC-4CE8-BFEF-5BF2E940DD5B}"/>
          </ac:spMkLst>
        </pc:spChg>
        <pc:spChg chg="add">
          <ac:chgData name="Minna Repola" userId="S::minrepo@poke.fi::65df7048-c706-42a1-b9bd-91239bdeca96" providerId="AD" clId="Web-{E78FDB78-F614-218A-E839-28594F28A65B}" dt="2021-11-19T10:58:12.048" v="896"/>
          <ac:spMkLst>
            <pc:docMk/>
            <pc:sldMk cId="2757868043" sldId="259"/>
            <ac:spMk id="9" creationId="{D6309531-94CD-4CF6-AACE-80EC085E0F34}"/>
          </ac:spMkLst>
        </pc:spChg>
        <pc:picChg chg="add mod">
          <ac:chgData name="Minna Repola" userId="S::minrepo@poke.fi::65df7048-c706-42a1-b9bd-91239bdeca96" providerId="AD" clId="Web-{E78FDB78-F614-218A-E839-28594F28A65B}" dt="2021-11-19T10:58:12.048" v="896"/>
          <ac:picMkLst>
            <pc:docMk/>
            <pc:sldMk cId="2757868043" sldId="259"/>
            <ac:picMk id="4" creationId="{E41D2A51-43A0-4EE1-9E09-99702F47A056}"/>
          </ac:picMkLst>
        </pc:picChg>
        <pc:cxnChg chg="add">
          <ac:chgData name="Minna Repola" userId="S::minrepo@poke.fi::65df7048-c706-42a1-b9bd-91239bdeca96" providerId="AD" clId="Web-{E78FDB78-F614-218A-E839-28594F28A65B}" dt="2021-11-19T10:58:12.048" v="896"/>
          <ac:cxnSpMkLst>
            <pc:docMk/>
            <pc:sldMk cId="2757868043" sldId="259"/>
            <ac:cxnSpMk id="11" creationId="{F75BF611-D2A5-4454-8C47-95B0BC422843}"/>
          </ac:cxnSpMkLst>
        </pc:cxnChg>
      </pc:sldChg>
      <pc:sldChg chg="modSp">
        <pc:chgData name="Minna Repola" userId="S::minrepo@poke.fi::65df7048-c706-42a1-b9bd-91239bdeca96" providerId="AD" clId="Web-{E78FDB78-F614-218A-E839-28594F28A65B}" dt="2021-11-19T11:04:23.745" v="905" actId="20577"/>
        <pc:sldMkLst>
          <pc:docMk/>
          <pc:sldMk cId="3087968929" sldId="263"/>
        </pc:sldMkLst>
        <pc:spChg chg="mod">
          <ac:chgData name="Minna Repola" userId="S::minrepo@poke.fi::65df7048-c706-42a1-b9bd-91239bdeca96" providerId="AD" clId="Web-{E78FDB78-F614-218A-E839-28594F28A65B}" dt="2021-11-19T11:04:23.745" v="905" actId="20577"/>
          <ac:spMkLst>
            <pc:docMk/>
            <pc:sldMk cId="3087968929" sldId="263"/>
            <ac:spMk id="4" creationId="{6839DB05-146E-49B6-BC28-B35483F5B475}"/>
          </ac:spMkLst>
        </pc:spChg>
      </pc:sldChg>
      <pc:sldChg chg="addSp modSp mod setBg">
        <pc:chgData name="Minna Repola" userId="S::minrepo@poke.fi::65df7048-c706-42a1-b9bd-91239bdeca96" providerId="AD" clId="Web-{E78FDB78-F614-218A-E839-28594F28A65B}" dt="2021-11-19T11:06:30.686" v="908" actId="20577"/>
        <pc:sldMkLst>
          <pc:docMk/>
          <pc:sldMk cId="2195757860" sldId="266"/>
        </pc:sldMkLst>
        <pc:spChg chg="mod">
          <ac:chgData name="Minna Repola" userId="S::minrepo@poke.fi::65df7048-c706-42a1-b9bd-91239bdeca96" providerId="AD" clId="Web-{E78FDB78-F614-218A-E839-28594F28A65B}" dt="2021-11-19T11:06:30.686" v="908" actId="20577"/>
          <ac:spMkLst>
            <pc:docMk/>
            <pc:sldMk cId="2195757860" sldId="266"/>
            <ac:spMk id="2" creationId="{B1B04510-B57E-4EB9-8DEE-15069452499D}"/>
          </ac:spMkLst>
        </pc:spChg>
        <pc:spChg chg="mod ord">
          <ac:chgData name="Minna Repola" userId="S::minrepo@poke.fi::65df7048-c706-42a1-b9bd-91239bdeca96" providerId="AD" clId="Web-{E78FDB78-F614-218A-E839-28594F28A65B}" dt="2021-11-19T11:06:12.842" v="907"/>
          <ac:spMkLst>
            <pc:docMk/>
            <pc:sldMk cId="2195757860" sldId="266"/>
            <ac:spMk id="3" creationId="{110CC5BC-C76D-420E-9057-2B85EC4188E0}"/>
          </ac:spMkLst>
        </pc:spChg>
        <pc:spChg chg="add">
          <ac:chgData name="Minna Repola" userId="S::minrepo@poke.fi::65df7048-c706-42a1-b9bd-91239bdeca96" providerId="AD" clId="Web-{E78FDB78-F614-218A-E839-28594F28A65B}" dt="2021-11-19T11:06:12.842" v="907"/>
          <ac:spMkLst>
            <pc:docMk/>
            <pc:sldMk cId="2195757860" sldId="266"/>
            <ac:spMk id="9" creationId="{D6309531-94CD-4CF6-AACE-80EC085E0F34}"/>
          </ac:spMkLst>
        </pc:spChg>
        <pc:picChg chg="add mod">
          <ac:chgData name="Minna Repola" userId="S::minrepo@poke.fi::65df7048-c706-42a1-b9bd-91239bdeca96" providerId="AD" clId="Web-{E78FDB78-F614-218A-E839-28594F28A65B}" dt="2021-11-19T11:06:12.842" v="907"/>
          <ac:picMkLst>
            <pc:docMk/>
            <pc:sldMk cId="2195757860" sldId="266"/>
            <ac:picMk id="4" creationId="{3C8F637A-29D7-4E39-8160-48851FAEA9BB}"/>
          </ac:picMkLst>
        </pc:picChg>
        <pc:cxnChg chg="add">
          <ac:chgData name="Minna Repola" userId="S::minrepo@poke.fi::65df7048-c706-42a1-b9bd-91239bdeca96" providerId="AD" clId="Web-{E78FDB78-F614-218A-E839-28594F28A65B}" dt="2021-11-19T11:06:12.842" v="907"/>
          <ac:cxnSpMkLst>
            <pc:docMk/>
            <pc:sldMk cId="2195757860" sldId="266"/>
            <ac:cxnSpMk id="11" creationId="{F75BF611-D2A5-4454-8C47-95B0BC422843}"/>
          </ac:cxnSpMkLst>
        </pc:cxnChg>
      </pc:sldChg>
      <pc:sldChg chg="addSp modSp mod setBg">
        <pc:chgData name="Minna Repola" userId="S::minrepo@poke.fi::65df7048-c706-42a1-b9bd-91239bdeca96" providerId="AD" clId="Web-{E78FDB78-F614-218A-E839-28594F28A65B}" dt="2021-11-19T10:59:53.707" v="898"/>
        <pc:sldMkLst>
          <pc:docMk/>
          <pc:sldMk cId="3192027060" sldId="268"/>
        </pc:sldMkLst>
        <pc:spChg chg="mod">
          <ac:chgData name="Minna Repola" userId="S::minrepo@poke.fi::65df7048-c706-42a1-b9bd-91239bdeca96" providerId="AD" clId="Web-{E78FDB78-F614-218A-E839-28594F28A65B}" dt="2021-11-19T10:59:53.707" v="898"/>
          <ac:spMkLst>
            <pc:docMk/>
            <pc:sldMk cId="3192027060" sldId="268"/>
            <ac:spMk id="2" creationId="{6AEE690A-488C-4DBE-9BB0-16B6B0C52FC7}"/>
          </ac:spMkLst>
        </pc:spChg>
        <pc:spChg chg="mod">
          <ac:chgData name="Minna Repola" userId="S::minrepo@poke.fi::65df7048-c706-42a1-b9bd-91239bdeca96" providerId="AD" clId="Web-{E78FDB78-F614-218A-E839-28594F28A65B}" dt="2021-11-19T10:59:53.707" v="898"/>
          <ac:spMkLst>
            <pc:docMk/>
            <pc:sldMk cId="3192027060" sldId="268"/>
            <ac:spMk id="3" creationId="{24F456F0-83F9-41F7-9C75-119E8D197CBB}"/>
          </ac:spMkLst>
        </pc:spChg>
        <pc:spChg chg="add">
          <ac:chgData name="Minna Repola" userId="S::minrepo@poke.fi::65df7048-c706-42a1-b9bd-91239bdeca96" providerId="AD" clId="Web-{E78FDB78-F614-218A-E839-28594F28A65B}" dt="2021-11-19T10:59:53.707" v="898"/>
          <ac:spMkLst>
            <pc:docMk/>
            <pc:sldMk cId="3192027060" sldId="268"/>
            <ac:spMk id="9" creationId="{DD16DE02-C2C8-477C-9FD7-70A983BDEA14}"/>
          </ac:spMkLst>
        </pc:spChg>
        <pc:spChg chg="add">
          <ac:chgData name="Minna Repola" userId="S::minrepo@poke.fi::65df7048-c706-42a1-b9bd-91239bdeca96" providerId="AD" clId="Web-{E78FDB78-F614-218A-E839-28594F28A65B}" dt="2021-11-19T10:59:53.707" v="898"/>
          <ac:spMkLst>
            <pc:docMk/>
            <pc:sldMk cId="3192027060" sldId="268"/>
            <ac:spMk id="11" creationId="{D13AF29F-D5EC-4489-BF8F-3B356C5972CD}"/>
          </ac:spMkLst>
        </pc:spChg>
        <pc:picChg chg="add mod">
          <ac:chgData name="Minna Repola" userId="S::minrepo@poke.fi::65df7048-c706-42a1-b9bd-91239bdeca96" providerId="AD" clId="Web-{E78FDB78-F614-218A-E839-28594F28A65B}" dt="2021-11-19T10:59:53.707" v="898"/>
          <ac:picMkLst>
            <pc:docMk/>
            <pc:sldMk cId="3192027060" sldId="268"/>
            <ac:picMk id="4" creationId="{7139C2E6-AB96-418C-B663-A8E5A22BA6F3}"/>
          </ac:picMkLst>
        </pc:picChg>
        <pc:cxnChg chg="add">
          <ac:chgData name="Minna Repola" userId="S::minrepo@poke.fi::65df7048-c706-42a1-b9bd-91239bdeca96" providerId="AD" clId="Web-{E78FDB78-F614-218A-E839-28594F28A65B}" dt="2021-11-19T10:59:53.707" v="898"/>
          <ac:cxnSpMkLst>
            <pc:docMk/>
            <pc:sldMk cId="3192027060" sldId="268"/>
            <ac:cxnSpMk id="13" creationId="{60173A01-F891-430E-B39E-483E711B204B}"/>
          </ac:cxnSpMkLst>
        </pc:cxnChg>
        <pc:cxnChg chg="add">
          <ac:chgData name="Minna Repola" userId="S::minrepo@poke.fi::65df7048-c706-42a1-b9bd-91239bdeca96" providerId="AD" clId="Web-{E78FDB78-F614-218A-E839-28594F28A65B}" dt="2021-11-19T10:59:53.707" v="898"/>
          <ac:cxnSpMkLst>
            <pc:docMk/>
            <pc:sldMk cId="3192027060" sldId="268"/>
            <ac:cxnSpMk id="15" creationId="{1E0363E9-7CD0-497E-88D7-940136490327}"/>
          </ac:cxnSpMkLst>
        </pc:cxnChg>
        <pc:cxnChg chg="add">
          <ac:chgData name="Minna Repola" userId="S::minrepo@poke.fi::65df7048-c706-42a1-b9bd-91239bdeca96" providerId="AD" clId="Web-{E78FDB78-F614-218A-E839-28594F28A65B}" dt="2021-11-19T10:59:53.707" v="898"/>
          <ac:cxnSpMkLst>
            <pc:docMk/>
            <pc:sldMk cId="3192027060" sldId="268"/>
            <ac:cxnSpMk id="17" creationId="{ECCD4B14-FFCC-4CE5-BC9D-DF47AA1AD7F4}"/>
          </ac:cxnSpMkLst>
        </pc:cxnChg>
        <pc:cxnChg chg="add">
          <ac:chgData name="Minna Repola" userId="S::minrepo@poke.fi::65df7048-c706-42a1-b9bd-91239bdeca96" providerId="AD" clId="Web-{E78FDB78-F614-218A-E839-28594F28A65B}" dt="2021-11-19T10:59:53.707" v="898"/>
          <ac:cxnSpMkLst>
            <pc:docMk/>
            <pc:sldMk cId="3192027060" sldId="268"/>
            <ac:cxnSpMk id="19" creationId="{15DED734-54E5-48ED-AEE6-165F24827C70}"/>
          </ac:cxnSpMkLst>
        </pc:cxnChg>
        <pc:cxnChg chg="add">
          <ac:chgData name="Minna Repola" userId="S::minrepo@poke.fi::65df7048-c706-42a1-b9bd-91239bdeca96" providerId="AD" clId="Web-{E78FDB78-F614-218A-E839-28594F28A65B}" dt="2021-11-19T10:59:53.707" v="898"/>
          <ac:cxnSpMkLst>
            <pc:docMk/>
            <pc:sldMk cId="3192027060" sldId="268"/>
            <ac:cxnSpMk id="21" creationId="{34222167-616B-448F-A79B-219A4FD3DDE9}"/>
          </ac:cxnSpMkLst>
        </pc:cxnChg>
      </pc:sldChg>
      <pc:sldChg chg="addSp modSp mod setBg">
        <pc:chgData name="Minna Repola" userId="S::minrepo@poke.fi::65df7048-c706-42a1-b9bd-91239bdeca96" providerId="AD" clId="Web-{E78FDB78-F614-218A-E839-28594F28A65B}" dt="2021-11-19T11:02:01.601" v="900"/>
        <pc:sldMkLst>
          <pc:docMk/>
          <pc:sldMk cId="3292370501" sldId="269"/>
        </pc:sldMkLst>
        <pc:spChg chg="mod">
          <ac:chgData name="Minna Repola" userId="S::minrepo@poke.fi::65df7048-c706-42a1-b9bd-91239bdeca96" providerId="AD" clId="Web-{E78FDB78-F614-218A-E839-28594F28A65B}" dt="2021-11-19T11:02:01.601" v="900"/>
          <ac:spMkLst>
            <pc:docMk/>
            <pc:sldMk cId="3292370501" sldId="269"/>
            <ac:spMk id="2" creationId="{CCF20C82-E4D6-4A3F-832E-CB2F75555147}"/>
          </ac:spMkLst>
        </pc:spChg>
        <pc:spChg chg="mod">
          <ac:chgData name="Minna Repola" userId="S::minrepo@poke.fi::65df7048-c706-42a1-b9bd-91239bdeca96" providerId="AD" clId="Web-{E78FDB78-F614-218A-E839-28594F28A65B}" dt="2021-11-19T11:02:01.601" v="900"/>
          <ac:spMkLst>
            <pc:docMk/>
            <pc:sldMk cId="3292370501" sldId="269"/>
            <ac:spMk id="3" creationId="{AB6B8686-B990-4378-91F6-B1F7F1183A30}"/>
          </ac:spMkLst>
        </pc:spChg>
        <pc:spChg chg="add">
          <ac:chgData name="Minna Repola" userId="S::minrepo@poke.fi::65df7048-c706-42a1-b9bd-91239bdeca96" providerId="AD" clId="Web-{E78FDB78-F614-218A-E839-28594F28A65B}" dt="2021-11-19T11:02:01.601" v="900"/>
          <ac:spMkLst>
            <pc:docMk/>
            <pc:sldMk cId="3292370501" sldId="269"/>
            <ac:spMk id="9" creationId="{DD16DE02-C2C8-477C-9FD7-70A983BDEA14}"/>
          </ac:spMkLst>
        </pc:spChg>
        <pc:spChg chg="add">
          <ac:chgData name="Minna Repola" userId="S::minrepo@poke.fi::65df7048-c706-42a1-b9bd-91239bdeca96" providerId="AD" clId="Web-{E78FDB78-F614-218A-E839-28594F28A65B}" dt="2021-11-19T11:02:01.601" v="900"/>
          <ac:spMkLst>
            <pc:docMk/>
            <pc:sldMk cId="3292370501" sldId="269"/>
            <ac:spMk id="11" creationId="{D13AF29F-D5EC-4489-BF8F-3B356C5972CD}"/>
          </ac:spMkLst>
        </pc:spChg>
        <pc:picChg chg="add mod">
          <ac:chgData name="Minna Repola" userId="S::minrepo@poke.fi::65df7048-c706-42a1-b9bd-91239bdeca96" providerId="AD" clId="Web-{E78FDB78-F614-218A-E839-28594F28A65B}" dt="2021-11-19T11:02:01.601" v="900"/>
          <ac:picMkLst>
            <pc:docMk/>
            <pc:sldMk cId="3292370501" sldId="269"/>
            <ac:picMk id="4" creationId="{76A550D2-5949-465F-9D2E-C8FDEC6BD5EB}"/>
          </ac:picMkLst>
        </pc:picChg>
        <pc:cxnChg chg="add">
          <ac:chgData name="Minna Repola" userId="S::minrepo@poke.fi::65df7048-c706-42a1-b9bd-91239bdeca96" providerId="AD" clId="Web-{E78FDB78-F614-218A-E839-28594F28A65B}" dt="2021-11-19T11:02:01.601" v="900"/>
          <ac:cxnSpMkLst>
            <pc:docMk/>
            <pc:sldMk cId="3292370501" sldId="269"/>
            <ac:cxnSpMk id="13" creationId="{60173A01-F891-430E-B39E-483E711B204B}"/>
          </ac:cxnSpMkLst>
        </pc:cxnChg>
        <pc:cxnChg chg="add">
          <ac:chgData name="Minna Repola" userId="S::minrepo@poke.fi::65df7048-c706-42a1-b9bd-91239bdeca96" providerId="AD" clId="Web-{E78FDB78-F614-218A-E839-28594F28A65B}" dt="2021-11-19T11:02:01.601" v="900"/>
          <ac:cxnSpMkLst>
            <pc:docMk/>
            <pc:sldMk cId="3292370501" sldId="269"/>
            <ac:cxnSpMk id="15" creationId="{1E0363E9-7CD0-497E-88D7-940136490327}"/>
          </ac:cxnSpMkLst>
        </pc:cxnChg>
        <pc:cxnChg chg="add">
          <ac:chgData name="Minna Repola" userId="S::minrepo@poke.fi::65df7048-c706-42a1-b9bd-91239bdeca96" providerId="AD" clId="Web-{E78FDB78-F614-218A-E839-28594F28A65B}" dt="2021-11-19T11:02:01.601" v="900"/>
          <ac:cxnSpMkLst>
            <pc:docMk/>
            <pc:sldMk cId="3292370501" sldId="269"/>
            <ac:cxnSpMk id="17" creationId="{ECCD4B14-FFCC-4CE5-BC9D-DF47AA1AD7F4}"/>
          </ac:cxnSpMkLst>
        </pc:cxnChg>
        <pc:cxnChg chg="add">
          <ac:chgData name="Minna Repola" userId="S::minrepo@poke.fi::65df7048-c706-42a1-b9bd-91239bdeca96" providerId="AD" clId="Web-{E78FDB78-F614-218A-E839-28594F28A65B}" dt="2021-11-19T11:02:01.601" v="900"/>
          <ac:cxnSpMkLst>
            <pc:docMk/>
            <pc:sldMk cId="3292370501" sldId="269"/>
            <ac:cxnSpMk id="19" creationId="{15DED734-54E5-48ED-AEE6-165F24827C70}"/>
          </ac:cxnSpMkLst>
        </pc:cxnChg>
        <pc:cxnChg chg="add">
          <ac:chgData name="Minna Repola" userId="S::minrepo@poke.fi::65df7048-c706-42a1-b9bd-91239bdeca96" providerId="AD" clId="Web-{E78FDB78-F614-218A-E839-28594F28A65B}" dt="2021-11-19T11:02:01.601" v="900"/>
          <ac:cxnSpMkLst>
            <pc:docMk/>
            <pc:sldMk cId="3292370501" sldId="269"/>
            <ac:cxnSpMk id="21" creationId="{34222167-616B-448F-A79B-219A4FD3DDE9}"/>
          </ac:cxnSpMkLst>
        </pc:cxnChg>
      </pc:sldChg>
      <pc:sldChg chg="modSp">
        <pc:chgData name="Minna Repola" userId="S::minrepo@poke.fi::65df7048-c706-42a1-b9bd-91239bdeca96" providerId="AD" clId="Web-{E78FDB78-F614-218A-E839-28594F28A65B}" dt="2021-11-19T08:41:45.595" v="48" actId="20577"/>
        <pc:sldMkLst>
          <pc:docMk/>
          <pc:sldMk cId="3031581445" sldId="273"/>
        </pc:sldMkLst>
        <pc:spChg chg="mod">
          <ac:chgData name="Minna Repola" userId="S::minrepo@poke.fi::65df7048-c706-42a1-b9bd-91239bdeca96" providerId="AD" clId="Web-{E78FDB78-F614-218A-E839-28594F28A65B}" dt="2021-11-19T08:41:45.595" v="48" actId="20577"/>
          <ac:spMkLst>
            <pc:docMk/>
            <pc:sldMk cId="3031581445" sldId="273"/>
            <ac:spMk id="3" creationId="{2122D510-8EAF-41D9-BCCC-3ECD378E7869}"/>
          </ac:spMkLst>
        </pc:spChg>
      </pc:sldChg>
      <pc:sldChg chg="addSp delSp modSp new">
        <pc:chgData name="Minna Repola" userId="S::minrepo@poke.fi::65df7048-c706-42a1-b9bd-91239bdeca96" providerId="AD" clId="Web-{E78FDB78-F614-218A-E839-28594F28A65B}" dt="2021-11-19T08:43:45.191" v="69" actId="20577"/>
        <pc:sldMkLst>
          <pc:docMk/>
          <pc:sldMk cId="200780887" sldId="284"/>
        </pc:sldMkLst>
        <pc:spChg chg="mod">
          <ac:chgData name="Minna Repola" userId="S::minrepo@poke.fi::65df7048-c706-42a1-b9bd-91239bdeca96" providerId="AD" clId="Web-{E78FDB78-F614-218A-E839-28594F28A65B}" dt="2021-11-19T08:40:51.672" v="34" actId="20577"/>
          <ac:spMkLst>
            <pc:docMk/>
            <pc:sldMk cId="200780887" sldId="284"/>
            <ac:spMk id="2" creationId="{DDAD9138-696B-4261-B55D-B98092D02C7C}"/>
          </ac:spMkLst>
        </pc:spChg>
        <pc:spChg chg="mod">
          <ac:chgData name="Minna Repola" userId="S::minrepo@poke.fi::65df7048-c706-42a1-b9bd-91239bdeca96" providerId="AD" clId="Web-{E78FDB78-F614-218A-E839-28594F28A65B}" dt="2021-11-19T08:43:45.191" v="69" actId="20577"/>
          <ac:spMkLst>
            <pc:docMk/>
            <pc:sldMk cId="200780887" sldId="284"/>
            <ac:spMk id="3" creationId="{B0FE7B25-E1DE-40E7-BBA6-16F05B407C3E}"/>
          </ac:spMkLst>
        </pc:spChg>
        <pc:spChg chg="add del mod">
          <ac:chgData name="Minna Repola" userId="S::minrepo@poke.fi::65df7048-c706-42a1-b9bd-91239bdeca96" providerId="AD" clId="Web-{E78FDB78-F614-218A-E839-28594F28A65B}" dt="2021-11-19T08:42:49.831" v="54"/>
          <ac:spMkLst>
            <pc:docMk/>
            <pc:sldMk cId="200780887" sldId="284"/>
            <ac:spMk id="4" creationId="{E88C4A5A-4EC0-4235-A98F-3E27A6339887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8:54:26.816" v="194" actId="20577"/>
        <pc:sldMkLst>
          <pc:docMk/>
          <pc:sldMk cId="3671728890" sldId="285"/>
        </pc:sldMkLst>
        <pc:spChg chg="mod">
          <ac:chgData name="Minna Repola" userId="S::minrepo@poke.fi::65df7048-c706-42a1-b9bd-91239bdeca96" providerId="AD" clId="Web-{E78FDB78-F614-218A-E839-28594F28A65B}" dt="2021-11-19T08:44:05.676" v="78" actId="20577"/>
          <ac:spMkLst>
            <pc:docMk/>
            <pc:sldMk cId="3671728890" sldId="285"/>
            <ac:spMk id="2" creationId="{15DEA93F-FA8C-4A42-B084-8D601124B875}"/>
          </ac:spMkLst>
        </pc:spChg>
        <pc:spChg chg="mod">
          <ac:chgData name="Minna Repola" userId="S::minrepo@poke.fi::65df7048-c706-42a1-b9bd-91239bdeca96" providerId="AD" clId="Web-{E78FDB78-F614-218A-E839-28594F28A65B}" dt="2021-11-19T08:54:26.816" v="194" actId="20577"/>
          <ac:spMkLst>
            <pc:docMk/>
            <pc:sldMk cId="3671728890" sldId="285"/>
            <ac:spMk id="3" creationId="{CEAB49C9-0BA8-4C3D-874F-D72975974B1A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8:57:55.242" v="239" actId="20577"/>
        <pc:sldMkLst>
          <pc:docMk/>
          <pc:sldMk cId="1542756387" sldId="286"/>
        </pc:sldMkLst>
        <pc:spChg chg="mod">
          <ac:chgData name="Minna Repola" userId="S::minrepo@poke.fi::65df7048-c706-42a1-b9bd-91239bdeca96" providerId="AD" clId="Web-{E78FDB78-F614-218A-E839-28594F28A65B}" dt="2021-11-19T08:55:23.395" v="204" actId="20577"/>
          <ac:spMkLst>
            <pc:docMk/>
            <pc:sldMk cId="1542756387" sldId="286"/>
            <ac:spMk id="2" creationId="{BB4E3FD9-D6D1-4424-A6DA-BF94E04A99A9}"/>
          </ac:spMkLst>
        </pc:spChg>
        <pc:spChg chg="mod">
          <ac:chgData name="Minna Repola" userId="S::minrepo@poke.fi::65df7048-c706-42a1-b9bd-91239bdeca96" providerId="AD" clId="Web-{E78FDB78-F614-218A-E839-28594F28A65B}" dt="2021-11-19T08:57:55.242" v="239" actId="20577"/>
          <ac:spMkLst>
            <pc:docMk/>
            <pc:sldMk cId="1542756387" sldId="286"/>
            <ac:spMk id="3" creationId="{133D3BBC-EC1E-4B50-93C3-2F18B5F627E2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9:00:16.199" v="266" actId="20577"/>
        <pc:sldMkLst>
          <pc:docMk/>
          <pc:sldMk cId="1542551211" sldId="287"/>
        </pc:sldMkLst>
        <pc:spChg chg="mod">
          <ac:chgData name="Minna Repola" userId="S::minrepo@poke.fi::65df7048-c706-42a1-b9bd-91239bdeca96" providerId="AD" clId="Web-{E78FDB78-F614-218A-E839-28594F28A65B}" dt="2021-11-19T08:58:18.399" v="246" actId="20577"/>
          <ac:spMkLst>
            <pc:docMk/>
            <pc:sldMk cId="1542551211" sldId="287"/>
            <ac:spMk id="2" creationId="{A9E3BAD1-7436-4416-926D-66591E268EA1}"/>
          </ac:spMkLst>
        </pc:spChg>
        <pc:spChg chg="mod">
          <ac:chgData name="Minna Repola" userId="S::minrepo@poke.fi::65df7048-c706-42a1-b9bd-91239bdeca96" providerId="AD" clId="Web-{E78FDB78-F614-218A-E839-28594F28A65B}" dt="2021-11-19T09:00:16.199" v="266" actId="20577"/>
          <ac:spMkLst>
            <pc:docMk/>
            <pc:sldMk cId="1542551211" sldId="287"/>
            <ac:spMk id="3" creationId="{8D8C36E9-37DD-4C3D-9447-5776C3A8092E}"/>
          </ac:spMkLst>
        </pc:spChg>
      </pc:sldChg>
      <pc:sldChg chg="addSp delSp modSp new mod setBg">
        <pc:chgData name="Minna Repola" userId="S::minrepo@poke.fi::65df7048-c706-42a1-b9bd-91239bdeca96" providerId="AD" clId="Web-{E78FDB78-F614-218A-E839-28594F28A65B}" dt="2021-11-19T09:08:31.195" v="321"/>
        <pc:sldMkLst>
          <pc:docMk/>
          <pc:sldMk cId="308927152" sldId="288"/>
        </pc:sldMkLst>
        <pc:spChg chg="mod">
          <ac:chgData name="Minna Repola" userId="S::minrepo@poke.fi::65df7048-c706-42a1-b9bd-91239bdeca96" providerId="AD" clId="Web-{E78FDB78-F614-218A-E839-28594F28A65B}" dt="2021-11-19T09:08:31.195" v="321"/>
          <ac:spMkLst>
            <pc:docMk/>
            <pc:sldMk cId="308927152" sldId="288"/>
            <ac:spMk id="2" creationId="{C5A50574-E9BE-4FDF-9759-59A4DE58330D}"/>
          </ac:spMkLst>
        </pc:spChg>
        <pc:spChg chg="mod ord">
          <ac:chgData name="Minna Repola" userId="S::minrepo@poke.fi::65df7048-c706-42a1-b9bd-91239bdeca96" providerId="AD" clId="Web-{E78FDB78-F614-218A-E839-28594F28A65B}" dt="2021-11-19T09:08:31.195" v="321"/>
          <ac:spMkLst>
            <pc:docMk/>
            <pc:sldMk cId="308927152" sldId="288"/>
            <ac:spMk id="3" creationId="{1E6C4B86-4436-4133-87F6-0D3EE946073E}"/>
          </ac:spMkLst>
        </pc:spChg>
        <pc:spChg chg="add del">
          <ac:chgData name="Minna Repola" userId="S::minrepo@poke.fi::65df7048-c706-42a1-b9bd-91239bdeca96" providerId="AD" clId="Web-{E78FDB78-F614-218A-E839-28594F28A65B}" dt="2021-11-19T09:08:20.991" v="316"/>
          <ac:spMkLst>
            <pc:docMk/>
            <pc:sldMk cId="308927152" sldId="288"/>
            <ac:spMk id="6" creationId="{15F0A9D0-BB35-4CAB-B92D-E061B9D8E3BD}"/>
          </ac:spMkLst>
        </pc:spChg>
        <pc:spChg chg="add del">
          <ac:chgData name="Minna Repola" userId="S::minrepo@poke.fi::65df7048-c706-42a1-b9bd-91239bdeca96" providerId="AD" clId="Web-{E78FDB78-F614-218A-E839-28594F28A65B}" dt="2021-11-19T09:08:15.163" v="314"/>
          <ac:spMkLst>
            <pc:docMk/>
            <pc:sldMk cId="308927152" sldId="288"/>
            <ac:spMk id="9" creationId="{DD16DE02-C2C8-477C-9FD7-70A983BDEA14}"/>
          </ac:spMkLst>
        </pc:spChg>
        <pc:spChg chg="add del">
          <ac:chgData name="Minna Repola" userId="S::minrepo@poke.fi::65df7048-c706-42a1-b9bd-91239bdeca96" providerId="AD" clId="Web-{E78FDB78-F614-218A-E839-28594F28A65B}" dt="2021-11-19T09:08:15.163" v="314"/>
          <ac:spMkLst>
            <pc:docMk/>
            <pc:sldMk cId="308927152" sldId="288"/>
            <ac:spMk id="11" creationId="{D13AF29F-D5EC-4489-BF8F-3B356C5972CD}"/>
          </ac:spMkLst>
        </pc:spChg>
        <pc:spChg chg="add del">
          <ac:chgData name="Minna Repola" userId="S::minrepo@poke.fi::65df7048-c706-42a1-b9bd-91239bdeca96" providerId="AD" clId="Web-{E78FDB78-F614-218A-E839-28594F28A65B}" dt="2021-11-19T09:08:28.288" v="318"/>
          <ac:spMkLst>
            <pc:docMk/>
            <pc:sldMk cId="308927152" sldId="288"/>
            <ac:spMk id="16" creationId="{DD16DE02-C2C8-477C-9FD7-70A983BDEA14}"/>
          </ac:spMkLst>
        </pc:spChg>
        <pc:spChg chg="add del">
          <ac:chgData name="Minna Repola" userId="S::minrepo@poke.fi::65df7048-c706-42a1-b9bd-91239bdeca96" providerId="AD" clId="Web-{E78FDB78-F614-218A-E839-28594F28A65B}" dt="2021-11-19T09:08:28.288" v="318"/>
          <ac:spMkLst>
            <pc:docMk/>
            <pc:sldMk cId="308927152" sldId="288"/>
            <ac:spMk id="18" creationId="{D13AF29F-D5EC-4489-BF8F-3B356C5972CD}"/>
          </ac:spMkLst>
        </pc:spChg>
        <pc:spChg chg="add del">
          <ac:chgData name="Minna Repola" userId="S::minrepo@poke.fi::65df7048-c706-42a1-b9bd-91239bdeca96" providerId="AD" clId="Web-{E78FDB78-F614-218A-E839-28594F28A65B}" dt="2021-11-19T09:08:31.179" v="320"/>
          <ac:spMkLst>
            <pc:docMk/>
            <pc:sldMk cId="308927152" sldId="288"/>
            <ac:spMk id="26" creationId="{5B8092E2-D77A-4CE6-BB2D-6269784456A0}"/>
          </ac:spMkLst>
        </pc:spChg>
        <pc:spChg chg="add del">
          <ac:chgData name="Minna Repola" userId="S::minrepo@poke.fi::65df7048-c706-42a1-b9bd-91239bdeca96" providerId="AD" clId="Web-{E78FDB78-F614-218A-E839-28594F28A65B}" dt="2021-11-19T09:08:31.179" v="320"/>
          <ac:spMkLst>
            <pc:docMk/>
            <pc:sldMk cId="308927152" sldId="288"/>
            <ac:spMk id="27" creationId="{D02CD835-4B0F-45D6-9B85-B049A1005789}"/>
          </ac:spMkLst>
        </pc:spChg>
        <pc:spChg chg="add">
          <ac:chgData name="Minna Repola" userId="S::minrepo@poke.fi::65df7048-c706-42a1-b9bd-91239bdeca96" providerId="AD" clId="Web-{E78FDB78-F614-218A-E839-28594F28A65B}" dt="2021-11-19T09:08:31.195" v="321"/>
          <ac:spMkLst>
            <pc:docMk/>
            <pc:sldMk cId="308927152" sldId="288"/>
            <ac:spMk id="34" creationId="{DD16DE02-C2C8-477C-9FD7-70A983BDEA14}"/>
          </ac:spMkLst>
        </pc:spChg>
        <pc:spChg chg="add">
          <ac:chgData name="Minna Repola" userId="S::minrepo@poke.fi::65df7048-c706-42a1-b9bd-91239bdeca96" providerId="AD" clId="Web-{E78FDB78-F614-218A-E839-28594F28A65B}" dt="2021-11-19T09:08:31.195" v="321"/>
          <ac:spMkLst>
            <pc:docMk/>
            <pc:sldMk cId="308927152" sldId="288"/>
            <ac:spMk id="35" creationId="{D13AF29F-D5EC-4489-BF8F-3B356C5972CD}"/>
          </ac:spMkLst>
        </pc:spChg>
        <pc:picChg chg="add mod">
          <ac:chgData name="Minna Repola" userId="S::minrepo@poke.fi::65df7048-c706-42a1-b9bd-91239bdeca96" providerId="AD" clId="Web-{E78FDB78-F614-218A-E839-28594F28A65B}" dt="2021-11-19T09:08:31.195" v="321"/>
          <ac:picMkLst>
            <pc:docMk/>
            <pc:sldMk cId="308927152" sldId="288"/>
            <ac:picMk id="4" creationId="{2B223AB1-4937-46A9-BABF-A9DD98A098BA}"/>
          </ac:picMkLst>
        </pc:picChg>
        <pc:cxnChg chg="add del">
          <ac:chgData name="Minna Repola" userId="S::minrepo@poke.fi::65df7048-c706-42a1-b9bd-91239bdeca96" providerId="AD" clId="Web-{E78FDB78-F614-218A-E839-28594F28A65B}" dt="2021-11-19T09:08:20.991" v="316"/>
          <ac:cxnSpMkLst>
            <pc:docMk/>
            <pc:sldMk cId="308927152" sldId="288"/>
            <ac:cxnSpMk id="7" creationId="{52F5DE35-776B-4C7D-AF2E-514E68BDD2F6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0.991" v="316"/>
          <ac:cxnSpMkLst>
            <pc:docMk/>
            <pc:sldMk cId="308927152" sldId="288"/>
            <ac:cxnSpMk id="8" creationId="{4A65E4E8-1272-4386-BDFE-0129D7A7E2D4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0.991" v="316"/>
          <ac:cxnSpMkLst>
            <pc:docMk/>
            <pc:sldMk cId="308927152" sldId="288"/>
            <ac:cxnSpMk id="10" creationId="{A6515F51-DBC6-42B8-9C34-749F69BB6561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0.991" v="316"/>
          <ac:cxnSpMkLst>
            <pc:docMk/>
            <pc:sldMk cId="308927152" sldId="288"/>
            <ac:cxnSpMk id="12" creationId="{873F5967-4993-405D-A3E6-84DCEFF44C2A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15.163" v="314"/>
          <ac:cxnSpMkLst>
            <pc:docMk/>
            <pc:sldMk cId="308927152" sldId="288"/>
            <ac:cxnSpMk id="13" creationId="{60173A01-F891-430E-B39E-483E711B204B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0.991" v="316"/>
          <ac:cxnSpMkLst>
            <pc:docMk/>
            <pc:sldMk cId="308927152" sldId="288"/>
            <ac:cxnSpMk id="14" creationId="{A3A523CC-BD6C-4A0D-B9DB-1DC2CE1E22F0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15.163" v="314"/>
          <ac:cxnSpMkLst>
            <pc:docMk/>
            <pc:sldMk cId="308927152" sldId="288"/>
            <ac:cxnSpMk id="15" creationId="{1E0363E9-7CD0-497E-88D7-940136490327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15.163" v="314"/>
          <ac:cxnSpMkLst>
            <pc:docMk/>
            <pc:sldMk cId="308927152" sldId="288"/>
            <ac:cxnSpMk id="17" creationId="{ECCD4B14-FFCC-4CE5-BC9D-DF47AA1AD7F4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15.163" v="314"/>
          <ac:cxnSpMkLst>
            <pc:docMk/>
            <pc:sldMk cId="308927152" sldId="288"/>
            <ac:cxnSpMk id="19" creationId="{15DED734-54E5-48ED-AEE6-165F24827C70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8.288" v="318"/>
          <ac:cxnSpMkLst>
            <pc:docMk/>
            <pc:sldMk cId="308927152" sldId="288"/>
            <ac:cxnSpMk id="20" creationId="{7E9156A3-927F-4136-8FB7-01C3618C7100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15.163" v="314"/>
          <ac:cxnSpMkLst>
            <pc:docMk/>
            <pc:sldMk cId="308927152" sldId="288"/>
            <ac:cxnSpMk id="21" creationId="{34222167-616B-448F-A79B-219A4FD3DDE9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8.288" v="318"/>
          <ac:cxnSpMkLst>
            <pc:docMk/>
            <pc:sldMk cId="308927152" sldId="288"/>
            <ac:cxnSpMk id="22" creationId="{E0B04D5A-A705-45EA-8F0E-8DA2EA396D99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8.288" v="318"/>
          <ac:cxnSpMkLst>
            <pc:docMk/>
            <pc:sldMk cId="308927152" sldId="288"/>
            <ac:cxnSpMk id="23" creationId="{6CCB4E4B-EC5D-4D4F-BFDF-CEDF17F65D7E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8.288" v="318"/>
          <ac:cxnSpMkLst>
            <pc:docMk/>
            <pc:sldMk cId="308927152" sldId="288"/>
            <ac:cxnSpMk id="24" creationId="{F21D6D56-9A24-42C0-A137-242CEED58C7B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28.288" v="318"/>
          <ac:cxnSpMkLst>
            <pc:docMk/>
            <pc:sldMk cId="308927152" sldId="288"/>
            <ac:cxnSpMk id="25" creationId="{8E2A4864-4454-4BC4-8DC2-078B4DAC4888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31.179" v="320"/>
          <ac:cxnSpMkLst>
            <pc:docMk/>
            <pc:sldMk cId="308927152" sldId="288"/>
            <ac:cxnSpMk id="28" creationId="{7971A1EC-5980-40B2-973F-0D3D6630DBE1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31.179" v="320"/>
          <ac:cxnSpMkLst>
            <pc:docMk/>
            <pc:sldMk cId="308927152" sldId="288"/>
            <ac:cxnSpMk id="29" creationId="{B0049A56-C4C2-4C0F-9F4F-D0E34391D968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31.179" v="320"/>
          <ac:cxnSpMkLst>
            <pc:docMk/>
            <pc:sldMk cId="308927152" sldId="288"/>
            <ac:cxnSpMk id="30" creationId="{7D02BE56-7EB5-4E62-B6E2-1C49E470A964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31.179" v="320"/>
          <ac:cxnSpMkLst>
            <pc:docMk/>
            <pc:sldMk cId="308927152" sldId="288"/>
            <ac:cxnSpMk id="31" creationId="{C4595B06-EDA5-4E45-BED4-7891E7E0CD4D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31.179" v="320"/>
          <ac:cxnSpMkLst>
            <pc:docMk/>
            <pc:sldMk cId="308927152" sldId="288"/>
            <ac:cxnSpMk id="32" creationId="{D79C9A5D-F572-476A-99A9-700077150BB3}"/>
          </ac:cxnSpMkLst>
        </pc:cxnChg>
        <pc:cxnChg chg="add del">
          <ac:chgData name="Minna Repola" userId="S::minrepo@poke.fi::65df7048-c706-42a1-b9bd-91239bdeca96" providerId="AD" clId="Web-{E78FDB78-F614-218A-E839-28594F28A65B}" dt="2021-11-19T09:08:31.179" v="320"/>
          <ac:cxnSpMkLst>
            <pc:docMk/>
            <pc:sldMk cId="308927152" sldId="288"/>
            <ac:cxnSpMk id="33" creationId="{59592DA5-68A4-46A6-90EA-F0304FF8EED7}"/>
          </ac:cxnSpMkLst>
        </pc:cxnChg>
        <pc:cxnChg chg="add">
          <ac:chgData name="Minna Repola" userId="S::minrepo@poke.fi::65df7048-c706-42a1-b9bd-91239bdeca96" providerId="AD" clId="Web-{E78FDB78-F614-218A-E839-28594F28A65B}" dt="2021-11-19T09:08:31.195" v="321"/>
          <ac:cxnSpMkLst>
            <pc:docMk/>
            <pc:sldMk cId="308927152" sldId="288"/>
            <ac:cxnSpMk id="36" creationId="{60173A01-F891-430E-B39E-483E711B204B}"/>
          </ac:cxnSpMkLst>
        </pc:cxnChg>
        <pc:cxnChg chg="add">
          <ac:chgData name="Minna Repola" userId="S::minrepo@poke.fi::65df7048-c706-42a1-b9bd-91239bdeca96" providerId="AD" clId="Web-{E78FDB78-F614-218A-E839-28594F28A65B}" dt="2021-11-19T09:08:31.195" v="321"/>
          <ac:cxnSpMkLst>
            <pc:docMk/>
            <pc:sldMk cId="308927152" sldId="288"/>
            <ac:cxnSpMk id="37" creationId="{1E0363E9-7CD0-497E-88D7-940136490327}"/>
          </ac:cxnSpMkLst>
        </pc:cxnChg>
        <pc:cxnChg chg="add">
          <ac:chgData name="Minna Repola" userId="S::minrepo@poke.fi::65df7048-c706-42a1-b9bd-91239bdeca96" providerId="AD" clId="Web-{E78FDB78-F614-218A-E839-28594F28A65B}" dt="2021-11-19T09:08:31.195" v="321"/>
          <ac:cxnSpMkLst>
            <pc:docMk/>
            <pc:sldMk cId="308927152" sldId="288"/>
            <ac:cxnSpMk id="38" creationId="{ECCD4B14-FFCC-4CE5-BC9D-DF47AA1AD7F4}"/>
          </ac:cxnSpMkLst>
        </pc:cxnChg>
        <pc:cxnChg chg="add">
          <ac:chgData name="Minna Repola" userId="S::minrepo@poke.fi::65df7048-c706-42a1-b9bd-91239bdeca96" providerId="AD" clId="Web-{E78FDB78-F614-218A-E839-28594F28A65B}" dt="2021-11-19T09:08:31.195" v="321"/>
          <ac:cxnSpMkLst>
            <pc:docMk/>
            <pc:sldMk cId="308927152" sldId="288"/>
            <ac:cxnSpMk id="39" creationId="{15DED734-54E5-48ED-AEE6-165F24827C70}"/>
          </ac:cxnSpMkLst>
        </pc:cxnChg>
        <pc:cxnChg chg="add">
          <ac:chgData name="Minna Repola" userId="S::minrepo@poke.fi::65df7048-c706-42a1-b9bd-91239bdeca96" providerId="AD" clId="Web-{E78FDB78-F614-218A-E839-28594F28A65B}" dt="2021-11-19T09:08:31.195" v="321"/>
          <ac:cxnSpMkLst>
            <pc:docMk/>
            <pc:sldMk cId="308927152" sldId="288"/>
            <ac:cxnSpMk id="40" creationId="{34222167-616B-448F-A79B-219A4FD3DDE9}"/>
          </ac:cxnSpMkLst>
        </pc:cxnChg>
      </pc:sldChg>
      <pc:sldChg chg="modSp new">
        <pc:chgData name="Minna Repola" userId="S::minrepo@poke.fi::65df7048-c706-42a1-b9bd-91239bdeca96" providerId="AD" clId="Web-{E78FDB78-F614-218A-E839-28594F28A65B}" dt="2021-11-19T09:10:25.150" v="348" actId="20577"/>
        <pc:sldMkLst>
          <pc:docMk/>
          <pc:sldMk cId="2306055164" sldId="289"/>
        </pc:sldMkLst>
        <pc:spChg chg="mod">
          <ac:chgData name="Minna Repola" userId="S::minrepo@poke.fi::65df7048-c706-42a1-b9bd-91239bdeca96" providerId="AD" clId="Web-{E78FDB78-F614-218A-E839-28594F28A65B}" dt="2021-11-19T09:09:25.305" v="332" actId="20577"/>
          <ac:spMkLst>
            <pc:docMk/>
            <pc:sldMk cId="2306055164" sldId="289"/>
            <ac:spMk id="2" creationId="{BBDDFD41-BECB-4BB8-9665-FAE1CA88FAF6}"/>
          </ac:spMkLst>
        </pc:spChg>
        <pc:spChg chg="mod">
          <ac:chgData name="Minna Repola" userId="S::minrepo@poke.fi::65df7048-c706-42a1-b9bd-91239bdeca96" providerId="AD" clId="Web-{E78FDB78-F614-218A-E839-28594F28A65B}" dt="2021-11-19T09:10:25.150" v="348" actId="20577"/>
          <ac:spMkLst>
            <pc:docMk/>
            <pc:sldMk cId="2306055164" sldId="289"/>
            <ac:spMk id="3" creationId="{1AA2063E-9654-44A5-9601-2D54661D6499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9:21:27.588" v="469" actId="20577"/>
        <pc:sldMkLst>
          <pc:docMk/>
          <pc:sldMk cId="3792791822" sldId="290"/>
        </pc:sldMkLst>
        <pc:spChg chg="mod">
          <ac:chgData name="Minna Repola" userId="S::minrepo@poke.fi::65df7048-c706-42a1-b9bd-91239bdeca96" providerId="AD" clId="Web-{E78FDB78-F614-218A-E839-28594F28A65B}" dt="2021-11-19T09:10:55.557" v="357" actId="20577"/>
          <ac:spMkLst>
            <pc:docMk/>
            <pc:sldMk cId="3792791822" sldId="290"/>
            <ac:spMk id="2" creationId="{191BDBAE-27F1-4193-BCB6-7CE08BD7117E}"/>
          </ac:spMkLst>
        </pc:spChg>
        <pc:spChg chg="mod">
          <ac:chgData name="Minna Repola" userId="S::minrepo@poke.fi::65df7048-c706-42a1-b9bd-91239bdeca96" providerId="AD" clId="Web-{E78FDB78-F614-218A-E839-28594F28A65B}" dt="2021-11-19T09:21:27.588" v="469" actId="20577"/>
          <ac:spMkLst>
            <pc:docMk/>
            <pc:sldMk cId="3792791822" sldId="290"/>
            <ac:spMk id="3" creationId="{B57967E1-02AC-4454-8103-D3F6CD8E0473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9:23:05.277" v="492" actId="20577"/>
        <pc:sldMkLst>
          <pc:docMk/>
          <pc:sldMk cId="3665427048" sldId="291"/>
        </pc:sldMkLst>
        <pc:spChg chg="mod">
          <ac:chgData name="Minna Repola" userId="S::minrepo@poke.fi::65df7048-c706-42a1-b9bd-91239bdeca96" providerId="AD" clId="Web-{E78FDB78-F614-218A-E839-28594F28A65B}" dt="2021-11-19T09:22:04.948" v="478" actId="20577"/>
          <ac:spMkLst>
            <pc:docMk/>
            <pc:sldMk cId="3665427048" sldId="291"/>
            <ac:spMk id="2" creationId="{E63DE8F2-2764-4986-9452-80971D144C56}"/>
          </ac:spMkLst>
        </pc:spChg>
        <pc:spChg chg="mod">
          <ac:chgData name="Minna Repola" userId="S::minrepo@poke.fi::65df7048-c706-42a1-b9bd-91239bdeca96" providerId="AD" clId="Web-{E78FDB78-F614-218A-E839-28594F28A65B}" dt="2021-11-19T09:23:05.277" v="492" actId="20577"/>
          <ac:spMkLst>
            <pc:docMk/>
            <pc:sldMk cId="3665427048" sldId="291"/>
            <ac:spMk id="3" creationId="{5FFE24A0-A9A5-4A70-B58A-F672EB798D24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9:25:17.577" v="516" actId="20577"/>
        <pc:sldMkLst>
          <pc:docMk/>
          <pc:sldMk cId="2615257030" sldId="292"/>
        </pc:sldMkLst>
        <pc:spChg chg="mod">
          <ac:chgData name="Minna Repola" userId="S::minrepo@poke.fi::65df7048-c706-42a1-b9bd-91239bdeca96" providerId="AD" clId="Web-{E78FDB78-F614-218A-E839-28594F28A65B}" dt="2021-11-19T09:23:13.903" v="497" actId="20577"/>
          <ac:spMkLst>
            <pc:docMk/>
            <pc:sldMk cId="2615257030" sldId="292"/>
            <ac:spMk id="2" creationId="{21E5832C-554E-4BEF-994D-4949988C8A30}"/>
          </ac:spMkLst>
        </pc:spChg>
        <pc:spChg chg="mod">
          <ac:chgData name="Minna Repola" userId="S::minrepo@poke.fi::65df7048-c706-42a1-b9bd-91239bdeca96" providerId="AD" clId="Web-{E78FDB78-F614-218A-E839-28594F28A65B}" dt="2021-11-19T09:25:17.577" v="516" actId="20577"/>
          <ac:spMkLst>
            <pc:docMk/>
            <pc:sldMk cId="2615257030" sldId="292"/>
            <ac:spMk id="3" creationId="{C57A49F9-32AF-4C0F-BDA1-8854A6AE75E2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9:27:58.862" v="548" actId="20577"/>
        <pc:sldMkLst>
          <pc:docMk/>
          <pc:sldMk cId="1474705640" sldId="293"/>
        </pc:sldMkLst>
        <pc:spChg chg="mod">
          <ac:chgData name="Minna Repola" userId="S::minrepo@poke.fi::65df7048-c706-42a1-b9bd-91239bdeca96" providerId="AD" clId="Web-{E78FDB78-F614-218A-E839-28594F28A65B}" dt="2021-11-19T09:26:05.907" v="529" actId="20577"/>
          <ac:spMkLst>
            <pc:docMk/>
            <pc:sldMk cId="1474705640" sldId="293"/>
            <ac:spMk id="2" creationId="{7448E74F-69F5-45F4-8708-E4DD51AF6035}"/>
          </ac:spMkLst>
        </pc:spChg>
        <pc:spChg chg="mod">
          <ac:chgData name="Minna Repola" userId="S::minrepo@poke.fi::65df7048-c706-42a1-b9bd-91239bdeca96" providerId="AD" clId="Web-{E78FDB78-F614-218A-E839-28594F28A65B}" dt="2021-11-19T09:27:58.862" v="548" actId="20577"/>
          <ac:spMkLst>
            <pc:docMk/>
            <pc:sldMk cId="1474705640" sldId="293"/>
            <ac:spMk id="3" creationId="{DBF82540-19CC-46AA-9121-92B7DE098A2C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9:30:07.303" v="575" actId="20577"/>
        <pc:sldMkLst>
          <pc:docMk/>
          <pc:sldMk cId="3769940890" sldId="294"/>
        </pc:sldMkLst>
        <pc:spChg chg="mod">
          <ac:chgData name="Minna Repola" userId="S::minrepo@poke.fi::65df7048-c706-42a1-b9bd-91239bdeca96" providerId="AD" clId="Web-{E78FDB78-F614-218A-E839-28594F28A65B}" dt="2021-11-19T09:28:43.191" v="554" actId="20577"/>
          <ac:spMkLst>
            <pc:docMk/>
            <pc:sldMk cId="3769940890" sldId="294"/>
            <ac:spMk id="2" creationId="{9468C357-0161-44AA-943E-2467236E1D74}"/>
          </ac:spMkLst>
        </pc:spChg>
        <pc:spChg chg="mod">
          <ac:chgData name="Minna Repola" userId="S::minrepo@poke.fi::65df7048-c706-42a1-b9bd-91239bdeca96" providerId="AD" clId="Web-{E78FDB78-F614-218A-E839-28594F28A65B}" dt="2021-11-19T09:30:07.303" v="575" actId="20577"/>
          <ac:spMkLst>
            <pc:docMk/>
            <pc:sldMk cId="3769940890" sldId="294"/>
            <ac:spMk id="3" creationId="{16E2D930-9681-4FB7-8638-D209B0E31E81}"/>
          </ac:spMkLst>
        </pc:spChg>
      </pc:sldChg>
      <pc:sldChg chg="modSp new">
        <pc:chgData name="Minna Repola" userId="S::minrepo@poke.fi::65df7048-c706-42a1-b9bd-91239bdeca96" providerId="AD" clId="Web-{E78FDB78-F614-218A-E839-28594F28A65B}" dt="2021-11-19T09:31:28.961" v="596" actId="20577"/>
        <pc:sldMkLst>
          <pc:docMk/>
          <pc:sldMk cId="2172952696" sldId="295"/>
        </pc:sldMkLst>
        <pc:spChg chg="mod">
          <ac:chgData name="Minna Repola" userId="S::minrepo@poke.fi::65df7048-c706-42a1-b9bd-91239bdeca96" providerId="AD" clId="Web-{E78FDB78-F614-218A-E839-28594F28A65B}" dt="2021-11-19T09:30:35.960" v="587" actId="20577"/>
          <ac:spMkLst>
            <pc:docMk/>
            <pc:sldMk cId="2172952696" sldId="295"/>
            <ac:spMk id="2" creationId="{AF61E5B0-7A1A-47FA-A59F-8046A9333738}"/>
          </ac:spMkLst>
        </pc:spChg>
        <pc:spChg chg="mod">
          <ac:chgData name="Minna Repola" userId="S::minrepo@poke.fi::65df7048-c706-42a1-b9bd-91239bdeca96" providerId="AD" clId="Web-{E78FDB78-F614-218A-E839-28594F28A65B}" dt="2021-11-19T09:31:28.961" v="596" actId="20577"/>
          <ac:spMkLst>
            <pc:docMk/>
            <pc:sldMk cId="2172952696" sldId="295"/>
            <ac:spMk id="3" creationId="{174703FA-59A1-4A58-96C0-D22E2EE60B50}"/>
          </ac:spMkLst>
        </pc:spChg>
      </pc:sldChg>
      <pc:sldChg chg="addSp modSp new mod setBg">
        <pc:chgData name="Minna Repola" userId="S::minrepo@poke.fi::65df7048-c706-42a1-b9bd-91239bdeca96" providerId="AD" clId="Web-{E78FDB78-F614-218A-E839-28594F28A65B}" dt="2021-11-19T09:34:30.715" v="656"/>
        <pc:sldMkLst>
          <pc:docMk/>
          <pc:sldMk cId="3412270033" sldId="296"/>
        </pc:sldMkLst>
        <pc:spChg chg="mod">
          <ac:chgData name="Minna Repola" userId="S::minrepo@poke.fi::65df7048-c706-42a1-b9bd-91239bdeca96" providerId="AD" clId="Web-{E78FDB78-F614-218A-E839-28594F28A65B}" dt="2021-11-19T09:34:30.715" v="656"/>
          <ac:spMkLst>
            <pc:docMk/>
            <pc:sldMk cId="3412270033" sldId="296"/>
            <ac:spMk id="2" creationId="{EB13D726-8C7B-42A5-93B2-344E8B343E4A}"/>
          </ac:spMkLst>
        </pc:spChg>
        <pc:spChg chg="mod">
          <ac:chgData name="Minna Repola" userId="S::minrepo@poke.fi::65df7048-c706-42a1-b9bd-91239bdeca96" providerId="AD" clId="Web-{E78FDB78-F614-218A-E839-28594F28A65B}" dt="2021-11-19T09:34:30.715" v="656"/>
          <ac:spMkLst>
            <pc:docMk/>
            <pc:sldMk cId="3412270033" sldId="296"/>
            <ac:spMk id="3" creationId="{8D230716-DBFA-4586-830F-24B2E9741DF5}"/>
          </ac:spMkLst>
        </pc:spChg>
        <pc:spChg chg="add">
          <ac:chgData name="Minna Repola" userId="S::minrepo@poke.fi::65df7048-c706-42a1-b9bd-91239bdeca96" providerId="AD" clId="Web-{E78FDB78-F614-218A-E839-28594F28A65B}" dt="2021-11-19T09:34:30.715" v="656"/>
          <ac:spMkLst>
            <pc:docMk/>
            <pc:sldMk cId="3412270033" sldId="296"/>
            <ac:spMk id="9" creationId="{DD16DE02-C2C8-477C-9FD7-70A983BDEA14}"/>
          </ac:spMkLst>
        </pc:spChg>
        <pc:spChg chg="add">
          <ac:chgData name="Minna Repola" userId="S::minrepo@poke.fi::65df7048-c706-42a1-b9bd-91239bdeca96" providerId="AD" clId="Web-{E78FDB78-F614-218A-E839-28594F28A65B}" dt="2021-11-19T09:34:30.715" v="656"/>
          <ac:spMkLst>
            <pc:docMk/>
            <pc:sldMk cId="3412270033" sldId="296"/>
            <ac:spMk id="11" creationId="{D13AF29F-D5EC-4489-BF8F-3B356C5972CD}"/>
          </ac:spMkLst>
        </pc:spChg>
        <pc:picChg chg="add mod">
          <ac:chgData name="Minna Repola" userId="S::minrepo@poke.fi::65df7048-c706-42a1-b9bd-91239bdeca96" providerId="AD" clId="Web-{E78FDB78-F614-218A-E839-28594F28A65B}" dt="2021-11-19T09:34:30.715" v="656"/>
          <ac:picMkLst>
            <pc:docMk/>
            <pc:sldMk cId="3412270033" sldId="296"/>
            <ac:picMk id="4" creationId="{D25DBEA3-07A5-46B0-991E-480D04537771}"/>
          </ac:picMkLst>
        </pc:picChg>
        <pc:cxnChg chg="add">
          <ac:chgData name="Minna Repola" userId="S::minrepo@poke.fi::65df7048-c706-42a1-b9bd-91239bdeca96" providerId="AD" clId="Web-{E78FDB78-F614-218A-E839-28594F28A65B}" dt="2021-11-19T09:34:30.715" v="656"/>
          <ac:cxnSpMkLst>
            <pc:docMk/>
            <pc:sldMk cId="3412270033" sldId="296"/>
            <ac:cxnSpMk id="13" creationId="{60173A01-F891-430E-B39E-483E711B204B}"/>
          </ac:cxnSpMkLst>
        </pc:cxnChg>
        <pc:cxnChg chg="add">
          <ac:chgData name="Minna Repola" userId="S::minrepo@poke.fi::65df7048-c706-42a1-b9bd-91239bdeca96" providerId="AD" clId="Web-{E78FDB78-F614-218A-E839-28594F28A65B}" dt="2021-11-19T09:34:30.715" v="656"/>
          <ac:cxnSpMkLst>
            <pc:docMk/>
            <pc:sldMk cId="3412270033" sldId="296"/>
            <ac:cxnSpMk id="15" creationId="{1E0363E9-7CD0-497E-88D7-940136490327}"/>
          </ac:cxnSpMkLst>
        </pc:cxnChg>
        <pc:cxnChg chg="add">
          <ac:chgData name="Minna Repola" userId="S::minrepo@poke.fi::65df7048-c706-42a1-b9bd-91239bdeca96" providerId="AD" clId="Web-{E78FDB78-F614-218A-E839-28594F28A65B}" dt="2021-11-19T09:34:30.715" v="656"/>
          <ac:cxnSpMkLst>
            <pc:docMk/>
            <pc:sldMk cId="3412270033" sldId="296"/>
            <ac:cxnSpMk id="17" creationId="{ECCD4B14-FFCC-4CE5-BC9D-DF47AA1AD7F4}"/>
          </ac:cxnSpMkLst>
        </pc:cxnChg>
        <pc:cxnChg chg="add">
          <ac:chgData name="Minna Repola" userId="S::minrepo@poke.fi::65df7048-c706-42a1-b9bd-91239bdeca96" providerId="AD" clId="Web-{E78FDB78-F614-218A-E839-28594F28A65B}" dt="2021-11-19T09:34:30.715" v="656"/>
          <ac:cxnSpMkLst>
            <pc:docMk/>
            <pc:sldMk cId="3412270033" sldId="296"/>
            <ac:cxnSpMk id="19" creationId="{15DED734-54E5-48ED-AEE6-165F24827C70}"/>
          </ac:cxnSpMkLst>
        </pc:cxnChg>
        <pc:cxnChg chg="add">
          <ac:chgData name="Minna Repola" userId="S::minrepo@poke.fi::65df7048-c706-42a1-b9bd-91239bdeca96" providerId="AD" clId="Web-{E78FDB78-F614-218A-E839-28594F28A65B}" dt="2021-11-19T09:34:30.715" v="656"/>
          <ac:cxnSpMkLst>
            <pc:docMk/>
            <pc:sldMk cId="3412270033" sldId="296"/>
            <ac:cxnSpMk id="21" creationId="{34222167-616B-448F-A79B-219A4FD3DDE9}"/>
          </ac:cxnSpMkLst>
        </pc:cxnChg>
      </pc:sldChg>
      <pc:sldChg chg="modSp new">
        <pc:chgData name="Minna Repola" userId="S::minrepo@poke.fi::65df7048-c706-42a1-b9bd-91239bdeca96" providerId="AD" clId="Web-{E78FDB78-F614-218A-E839-28594F28A65B}" dt="2021-11-19T09:35:53.139" v="673" actId="20577"/>
        <pc:sldMkLst>
          <pc:docMk/>
          <pc:sldMk cId="685328689" sldId="297"/>
        </pc:sldMkLst>
        <pc:spChg chg="mod">
          <ac:chgData name="Minna Repola" userId="S::minrepo@poke.fi::65df7048-c706-42a1-b9bd-91239bdeca96" providerId="AD" clId="Web-{E78FDB78-F614-218A-E839-28594F28A65B}" dt="2021-11-19T09:34:56.091" v="659" actId="20577"/>
          <ac:spMkLst>
            <pc:docMk/>
            <pc:sldMk cId="685328689" sldId="297"/>
            <ac:spMk id="2" creationId="{78380110-E90A-40AD-873E-1444CB55059C}"/>
          </ac:spMkLst>
        </pc:spChg>
        <pc:spChg chg="mod">
          <ac:chgData name="Minna Repola" userId="S::minrepo@poke.fi::65df7048-c706-42a1-b9bd-91239bdeca96" providerId="AD" clId="Web-{E78FDB78-F614-218A-E839-28594F28A65B}" dt="2021-11-19T09:35:53.139" v="673" actId="20577"/>
          <ac:spMkLst>
            <pc:docMk/>
            <pc:sldMk cId="685328689" sldId="297"/>
            <ac:spMk id="3" creationId="{264C50F4-3A46-4B36-9C79-931B42DE1722}"/>
          </ac:spMkLst>
        </pc:spChg>
      </pc:sldChg>
      <pc:sldChg chg="addSp delSp modSp new mod setBg">
        <pc:chgData name="Minna Repola" userId="S::minrepo@poke.fi::65df7048-c706-42a1-b9bd-91239bdeca96" providerId="AD" clId="Web-{E78FDB78-F614-218A-E839-28594F28A65B}" dt="2021-11-19T09:36:30.952" v="684"/>
        <pc:sldMkLst>
          <pc:docMk/>
          <pc:sldMk cId="659348493" sldId="298"/>
        </pc:sldMkLst>
        <pc:spChg chg="mod">
          <ac:chgData name="Minna Repola" userId="S::minrepo@poke.fi::65df7048-c706-42a1-b9bd-91239bdeca96" providerId="AD" clId="Web-{E78FDB78-F614-218A-E839-28594F28A65B}" dt="2021-11-19T09:36:30.952" v="684"/>
          <ac:spMkLst>
            <pc:docMk/>
            <pc:sldMk cId="659348493" sldId="298"/>
            <ac:spMk id="2" creationId="{EA77720A-EF3D-46E6-823A-5DA8336BFCCC}"/>
          </ac:spMkLst>
        </pc:spChg>
        <pc:spChg chg="del">
          <ac:chgData name="Minna Repola" userId="S::minrepo@poke.fi::65df7048-c706-42a1-b9bd-91239bdeca96" providerId="AD" clId="Web-{E78FDB78-F614-218A-E839-28594F28A65B}" dt="2021-11-19T09:36:30.952" v="684"/>
          <ac:spMkLst>
            <pc:docMk/>
            <pc:sldMk cId="659348493" sldId="298"/>
            <ac:spMk id="3" creationId="{B2A8934F-AE8D-420C-9021-E396B671DB25}"/>
          </ac:spMkLst>
        </pc:spChg>
        <pc:spChg chg="add">
          <ac:chgData name="Minna Repola" userId="S::minrepo@poke.fi::65df7048-c706-42a1-b9bd-91239bdeca96" providerId="AD" clId="Web-{E78FDB78-F614-218A-E839-28594F28A65B}" dt="2021-11-19T09:36:30.952" v="684"/>
          <ac:spMkLst>
            <pc:docMk/>
            <pc:sldMk cId="659348493" sldId="298"/>
            <ac:spMk id="23" creationId="{2096EABF-579F-4307-8952-04905085F4C9}"/>
          </ac:spMkLst>
        </pc:spChg>
        <pc:spChg chg="add">
          <ac:chgData name="Minna Repola" userId="S::minrepo@poke.fi::65df7048-c706-42a1-b9bd-91239bdeca96" providerId="AD" clId="Web-{E78FDB78-F614-218A-E839-28594F28A65B}" dt="2021-11-19T09:36:30.952" v="684"/>
          <ac:spMkLst>
            <pc:docMk/>
            <pc:sldMk cId="659348493" sldId="298"/>
            <ac:spMk id="25" creationId="{5EB10A03-5D6B-434F-8A21-31AA413C7AC5}"/>
          </ac:spMkLst>
        </pc:spChg>
        <pc:spChg chg="add">
          <ac:chgData name="Minna Repola" userId="S::minrepo@poke.fi::65df7048-c706-42a1-b9bd-91239bdeca96" providerId="AD" clId="Web-{E78FDB78-F614-218A-E839-28594F28A65B}" dt="2021-11-19T09:36:30.952" v="684"/>
          <ac:spMkLst>
            <pc:docMk/>
            <pc:sldMk cId="659348493" sldId="298"/>
            <ac:spMk id="29" creationId="{518D5890-01F1-4DF6-8EA5-01EA2D30F812}"/>
          </ac:spMkLst>
        </pc:spChg>
        <pc:picChg chg="add">
          <ac:chgData name="Minna Repola" userId="S::minrepo@poke.fi::65df7048-c706-42a1-b9bd-91239bdeca96" providerId="AD" clId="Web-{E78FDB78-F614-218A-E839-28594F28A65B}" dt="2021-11-19T09:36:30.952" v="684"/>
          <ac:picMkLst>
            <pc:docMk/>
            <pc:sldMk cId="659348493" sldId="298"/>
            <ac:picMk id="5" creationId="{CEA5CF2C-3471-4BE3-B36A-010B7D8A56F1}"/>
          </ac:picMkLst>
        </pc:pic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9" creationId="{4436E0F2-A64B-471E-93C0-8DFE08CC57C8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11" creationId="{DC1E3AB1-2A8C-4607-9FAE-D8BDB280FE1A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13" creationId="{26D66059-832F-40B6-A35F-F56C8F38A1E7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15" creationId="{A515E2ED-7EA9-448D-83FA-54C3DF9723BD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17" creationId="{20595356-EABD-4767-AC9D-EA21FF115EC0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19" creationId="{28CD9F06-9628-469C-B788-A894E3E08281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21" creationId="{8550A431-0B61-421B-B4B7-24C0CFF0F938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27" creationId="{345BD26E-919A-4021-8008-5E46F0903634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31" creationId="{6CA1FC24-16C7-4C16-887C-BBBC6001B585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33" creationId="{0192C383-6990-4C74-A5FF-EAB4A1EA2979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35" creationId="{E35C1B90-3208-4854-BFDE-310A02639FF6}"/>
          </ac:cxnSpMkLst>
        </pc:cxnChg>
        <pc:cxnChg chg="add">
          <ac:chgData name="Minna Repola" userId="S::minrepo@poke.fi::65df7048-c706-42a1-b9bd-91239bdeca96" providerId="AD" clId="Web-{E78FDB78-F614-218A-E839-28594F28A65B}" dt="2021-11-19T09:36:30.952" v="684"/>
          <ac:cxnSpMkLst>
            <pc:docMk/>
            <pc:sldMk cId="659348493" sldId="298"/>
            <ac:cxnSpMk id="37" creationId="{BFB20B9B-B58D-4A05-87A2-6F8C78BD7CB2}"/>
          </ac:cxnSpMkLst>
        </pc:cxnChg>
      </pc:sldChg>
      <pc:sldChg chg="addSp delSp modSp new mod setBg">
        <pc:chgData name="Minna Repola" userId="S::minrepo@poke.fi::65df7048-c706-42a1-b9bd-91239bdeca96" providerId="AD" clId="Web-{E78FDB78-F614-218A-E839-28594F28A65B}" dt="2021-11-19T10:46:47.968" v="727" actId="20577"/>
        <pc:sldMkLst>
          <pc:docMk/>
          <pc:sldMk cId="3638089941" sldId="299"/>
        </pc:sldMkLst>
        <pc:spChg chg="del mod">
          <ac:chgData name="Minna Repola" userId="S::minrepo@poke.fi::65df7048-c706-42a1-b9bd-91239bdeca96" providerId="AD" clId="Web-{E78FDB78-F614-218A-E839-28594F28A65B}" dt="2021-11-19T09:41:30.006" v="713"/>
          <ac:spMkLst>
            <pc:docMk/>
            <pc:sldMk cId="3638089941" sldId="299"/>
            <ac:spMk id="2" creationId="{EF9412AB-346A-460D-BCB5-5895448CAA94}"/>
          </ac:spMkLst>
        </pc:spChg>
        <pc:spChg chg="mod">
          <ac:chgData name="Minna Repola" userId="S::minrepo@poke.fi::65df7048-c706-42a1-b9bd-91239bdeca96" providerId="AD" clId="Web-{E78FDB78-F614-218A-E839-28594F28A65B}" dt="2021-11-19T10:46:47.968" v="727" actId="20577"/>
          <ac:spMkLst>
            <pc:docMk/>
            <pc:sldMk cId="3638089941" sldId="299"/>
            <ac:spMk id="3" creationId="{68897F18-9FD1-423A-AE93-3EFCD7916C4C}"/>
          </ac:spMkLst>
        </pc:spChg>
        <pc:spChg chg="add">
          <ac:chgData name="Minna Repola" userId="S::minrepo@poke.fi::65df7048-c706-42a1-b9bd-91239bdeca96" providerId="AD" clId="Web-{E78FDB78-F614-218A-E839-28594F28A65B}" dt="2021-11-19T09:41:11.912" v="711"/>
          <ac:spMkLst>
            <pc:docMk/>
            <pc:sldMk cId="3638089941" sldId="299"/>
            <ac:spMk id="10" creationId="{5B8092E2-D77A-4CE6-BB2D-6269784456A0}"/>
          </ac:spMkLst>
        </pc:spChg>
        <pc:spChg chg="add">
          <ac:chgData name="Minna Repola" userId="S::minrepo@poke.fi::65df7048-c706-42a1-b9bd-91239bdeca96" providerId="AD" clId="Web-{E78FDB78-F614-218A-E839-28594F28A65B}" dt="2021-11-19T09:41:11.912" v="711"/>
          <ac:spMkLst>
            <pc:docMk/>
            <pc:sldMk cId="3638089941" sldId="299"/>
            <ac:spMk id="12" creationId="{D02CD835-4B0F-45D6-9B85-B049A1005789}"/>
          </ac:spMkLst>
        </pc:spChg>
        <pc:picChg chg="add del mod">
          <ac:chgData name="Minna Repola" userId="S::minrepo@poke.fi::65df7048-c706-42a1-b9bd-91239bdeca96" providerId="AD" clId="Web-{E78FDB78-F614-218A-E839-28594F28A65B}" dt="2021-11-19T09:40:17.536" v="709"/>
          <ac:picMkLst>
            <pc:docMk/>
            <pc:sldMk cId="3638089941" sldId="299"/>
            <ac:picMk id="4" creationId="{B3E313D6-D6B6-4BD3-B5B3-8FA40F150CC4}"/>
          </ac:picMkLst>
        </pc:picChg>
        <pc:picChg chg="add mod">
          <ac:chgData name="Minna Repola" userId="S::minrepo@poke.fi::65df7048-c706-42a1-b9bd-91239bdeca96" providerId="AD" clId="Web-{E78FDB78-F614-218A-E839-28594F28A65B}" dt="2021-11-19T09:41:11.912" v="711"/>
          <ac:picMkLst>
            <pc:docMk/>
            <pc:sldMk cId="3638089941" sldId="299"/>
            <ac:picMk id="5" creationId="{900C4AF4-3B99-4394-BB30-FCAEC4FE74B6}"/>
          </ac:picMkLst>
        </pc:picChg>
        <pc:cxnChg chg="add">
          <ac:chgData name="Minna Repola" userId="S::minrepo@poke.fi::65df7048-c706-42a1-b9bd-91239bdeca96" providerId="AD" clId="Web-{E78FDB78-F614-218A-E839-28594F28A65B}" dt="2021-11-19T09:41:11.912" v="711"/>
          <ac:cxnSpMkLst>
            <pc:docMk/>
            <pc:sldMk cId="3638089941" sldId="299"/>
            <ac:cxnSpMk id="14" creationId="{7971A1EC-5980-40B2-973F-0D3D6630DBE1}"/>
          </ac:cxnSpMkLst>
        </pc:cxnChg>
        <pc:cxnChg chg="add">
          <ac:chgData name="Minna Repola" userId="S::minrepo@poke.fi::65df7048-c706-42a1-b9bd-91239bdeca96" providerId="AD" clId="Web-{E78FDB78-F614-218A-E839-28594F28A65B}" dt="2021-11-19T09:41:11.912" v="711"/>
          <ac:cxnSpMkLst>
            <pc:docMk/>
            <pc:sldMk cId="3638089941" sldId="299"/>
            <ac:cxnSpMk id="16" creationId="{B0049A56-C4C2-4C0F-9F4F-D0E34391D968}"/>
          </ac:cxnSpMkLst>
        </pc:cxnChg>
        <pc:cxnChg chg="add">
          <ac:chgData name="Minna Repola" userId="S::minrepo@poke.fi::65df7048-c706-42a1-b9bd-91239bdeca96" providerId="AD" clId="Web-{E78FDB78-F614-218A-E839-28594F28A65B}" dt="2021-11-19T09:41:11.912" v="711"/>
          <ac:cxnSpMkLst>
            <pc:docMk/>
            <pc:sldMk cId="3638089941" sldId="299"/>
            <ac:cxnSpMk id="18" creationId="{7D02BE56-7EB5-4E62-B6E2-1C49E470A964}"/>
          </ac:cxnSpMkLst>
        </pc:cxnChg>
        <pc:cxnChg chg="add">
          <ac:chgData name="Minna Repola" userId="S::minrepo@poke.fi::65df7048-c706-42a1-b9bd-91239bdeca96" providerId="AD" clId="Web-{E78FDB78-F614-218A-E839-28594F28A65B}" dt="2021-11-19T09:41:11.912" v="711"/>
          <ac:cxnSpMkLst>
            <pc:docMk/>
            <pc:sldMk cId="3638089941" sldId="299"/>
            <ac:cxnSpMk id="20" creationId="{C4595B06-EDA5-4E45-BED4-7891E7E0CD4D}"/>
          </ac:cxnSpMkLst>
        </pc:cxnChg>
        <pc:cxnChg chg="add">
          <ac:chgData name="Minna Repola" userId="S::minrepo@poke.fi::65df7048-c706-42a1-b9bd-91239bdeca96" providerId="AD" clId="Web-{E78FDB78-F614-218A-E839-28594F28A65B}" dt="2021-11-19T09:41:11.912" v="711"/>
          <ac:cxnSpMkLst>
            <pc:docMk/>
            <pc:sldMk cId="3638089941" sldId="299"/>
            <ac:cxnSpMk id="22" creationId="{D79C9A5D-F572-476A-99A9-700077150BB3}"/>
          </ac:cxnSpMkLst>
        </pc:cxnChg>
        <pc:cxnChg chg="add">
          <ac:chgData name="Minna Repola" userId="S::minrepo@poke.fi::65df7048-c706-42a1-b9bd-91239bdeca96" providerId="AD" clId="Web-{E78FDB78-F614-218A-E839-28594F28A65B}" dt="2021-11-19T09:41:11.912" v="711"/>
          <ac:cxnSpMkLst>
            <pc:docMk/>
            <pc:sldMk cId="3638089941" sldId="299"/>
            <ac:cxnSpMk id="24" creationId="{59592DA5-68A4-46A6-90EA-F0304FF8EED7}"/>
          </ac:cxnSpMkLst>
        </pc:cxnChg>
      </pc:sldChg>
      <pc:sldChg chg="delSp modSp new">
        <pc:chgData name="Minna Repola" userId="S::minrepo@poke.fi::65df7048-c706-42a1-b9bd-91239bdeca96" providerId="AD" clId="Web-{E78FDB78-F614-218A-E839-28594F28A65B}" dt="2021-11-19T10:48:09.986" v="739" actId="20577"/>
        <pc:sldMkLst>
          <pc:docMk/>
          <pc:sldMk cId="2881453029" sldId="300"/>
        </pc:sldMkLst>
        <pc:spChg chg="del mod">
          <ac:chgData name="Minna Repola" userId="S::minrepo@poke.fi::65df7048-c706-42a1-b9bd-91239bdeca96" providerId="AD" clId="Web-{E78FDB78-F614-218A-E839-28594F28A65B}" dt="2021-11-19T10:47:47.391" v="730"/>
          <ac:spMkLst>
            <pc:docMk/>
            <pc:sldMk cId="2881453029" sldId="300"/>
            <ac:spMk id="2" creationId="{BF848919-022E-4980-B3FF-EA0F19C5F4E5}"/>
          </ac:spMkLst>
        </pc:spChg>
        <pc:spChg chg="mod">
          <ac:chgData name="Minna Repola" userId="S::minrepo@poke.fi::65df7048-c706-42a1-b9bd-91239bdeca96" providerId="AD" clId="Web-{E78FDB78-F614-218A-E839-28594F28A65B}" dt="2021-11-19T10:48:09.986" v="739" actId="20577"/>
          <ac:spMkLst>
            <pc:docMk/>
            <pc:sldMk cId="2881453029" sldId="300"/>
            <ac:spMk id="3" creationId="{6F8171BE-9E39-489D-BE07-C970FDB9AAC6}"/>
          </ac:spMkLst>
        </pc:spChg>
      </pc:sldChg>
      <pc:sldChg chg="addSp delSp modSp new mod setBg">
        <pc:chgData name="Minna Repola" userId="S::minrepo@poke.fi::65df7048-c706-42a1-b9bd-91239bdeca96" providerId="AD" clId="Web-{E78FDB78-F614-218A-E839-28594F28A65B}" dt="2021-11-19T10:51:28.538" v="762" actId="14100"/>
        <pc:sldMkLst>
          <pc:docMk/>
          <pc:sldMk cId="772568773" sldId="301"/>
        </pc:sldMkLst>
        <pc:spChg chg="del mod">
          <ac:chgData name="Minna Repola" userId="S::minrepo@poke.fi::65df7048-c706-42a1-b9bd-91239bdeca96" providerId="AD" clId="Web-{E78FDB78-F614-218A-E839-28594F28A65B}" dt="2021-11-19T10:51:23.772" v="761"/>
          <ac:spMkLst>
            <pc:docMk/>
            <pc:sldMk cId="772568773" sldId="301"/>
            <ac:spMk id="2" creationId="{262605ED-B408-4AED-A428-8EDA000E8C96}"/>
          </ac:spMkLst>
        </pc:spChg>
        <pc:spChg chg="mod ord">
          <ac:chgData name="Minna Repola" userId="S::minrepo@poke.fi::65df7048-c706-42a1-b9bd-91239bdeca96" providerId="AD" clId="Web-{E78FDB78-F614-218A-E839-28594F28A65B}" dt="2021-11-19T10:51:28.538" v="762" actId="14100"/>
          <ac:spMkLst>
            <pc:docMk/>
            <pc:sldMk cId="772568773" sldId="301"/>
            <ac:spMk id="3" creationId="{C8D86364-0959-47FF-B2AC-2E815CB80A7C}"/>
          </ac:spMkLst>
        </pc:spChg>
        <pc:spChg chg="add del">
          <ac:chgData name="Minna Repola" userId="S::minrepo@poke.fi::65df7048-c706-42a1-b9bd-91239bdeca96" providerId="AD" clId="Web-{E78FDB78-F614-218A-E839-28594F28A65B}" dt="2021-11-19T10:50:48.411" v="746"/>
          <ac:spMkLst>
            <pc:docMk/>
            <pc:sldMk cId="772568773" sldId="301"/>
            <ac:spMk id="6" creationId="{21FBE127-D2A6-4FA3-A6B9-B8FD1DE4BE39}"/>
          </ac:spMkLst>
        </pc:spChg>
        <pc:spChg chg="add">
          <ac:chgData name="Minna Repola" userId="S::minrepo@poke.fi::65df7048-c706-42a1-b9bd-91239bdeca96" providerId="AD" clId="Web-{E78FDB78-F614-218A-E839-28594F28A65B}" dt="2021-11-19T10:50:48.427" v="747"/>
          <ac:spMkLst>
            <pc:docMk/>
            <pc:sldMk cId="772568773" sldId="301"/>
            <ac:spMk id="8" creationId="{15F0A9D0-BB35-4CAB-B92D-E061B9D8E3BD}"/>
          </ac:spMkLst>
        </pc:spChg>
        <pc:spChg chg="add del">
          <ac:chgData name="Minna Repola" userId="S::minrepo@poke.fi::65df7048-c706-42a1-b9bd-91239bdeca96" providerId="AD" clId="Web-{E78FDB78-F614-218A-E839-28594F28A65B}" dt="2021-11-19T10:50:46.005" v="744"/>
          <ac:spMkLst>
            <pc:docMk/>
            <pc:sldMk cId="772568773" sldId="301"/>
            <ac:spMk id="9" creationId="{8B2BAECB-35E2-4DD9-8B8C-22D215DD0C10}"/>
          </ac:spMkLst>
        </pc:spChg>
        <pc:picChg chg="add mod ord">
          <ac:chgData name="Minna Repola" userId="S::minrepo@poke.fi::65df7048-c706-42a1-b9bd-91239bdeca96" providerId="AD" clId="Web-{E78FDB78-F614-218A-E839-28594F28A65B}" dt="2021-11-19T10:50:48.427" v="747"/>
          <ac:picMkLst>
            <pc:docMk/>
            <pc:sldMk cId="772568773" sldId="301"/>
            <ac:picMk id="4" creationId="{5288B6E5-68D2-4B8A-8490-C47ACAF8E107}"/>
          </ac:picMkLst>
        </pc:picChg>
        <pc:cxnChg chg="add del">
          <ac:chgData name="Minna Repola" userId="S::minrepo@poke.fi::65df7048-c706-42a1-b9bd-91239bdeca96" providerId="AD" clId="Web-{E78FDB78-F614-218A-E839-28594F28A65B}" dt="2021-11-19T10:50:48.411" v="746"/>
          <ac:cxnSpMkLst>
            <pc:docMk/>
            <pc:sldMk cId="772568773" sldId="301"/>
            <ac:cxnSpMk id="7" creationId="{DDD9C044-4B08-47CC-852C-B22B09675A8C}"/>
          </ac:cxnSpMkLst>
        </pc:cxnChg>
        <pc:cxnChg chg="add">
          <ac:chgData name="Minna Repola" userId="S::minrepo@poke.fi::65df7048-c706-42a1-b9bd-91239bdeca96" providerId="AD" clId="Web-{E78FDB78-F614-218A-E839-28594F28A65B}" dt="2021-11-19T10:50:48.427" v="747"/>
          <ac:cxnSpMkLst>
            <pc:docMk/>
            <pc:sldMk cId="772568773" sldId="301"/>
            <ac:cxnSpMk id="10" creationId="{52F5DE35-776B-4C7D-AF2E-514E68BDD2F6}"/>
          </ac:cxnSpMkLst>
        </pc:cxnChg>
        <pc:cxnChg chg="add del">
          <ac:chgData name="Minna Repola" userId="S::minrepo@poke.fi::65df7048-c706-42a1-b9bd-91239bdeca96" providerId="AD" clId="Web-{E78FDB78-F614-218A-E839-28594F28A65B}" dt="2021-11-19T10:50:46.005" v="744"/>
          <ac:cxnSpMkLst>
            <pc:docMk/>
            <pc:sldMk cId="772568773" sldId="301"/>
            <ac:cxnSpMk id="11" creationId="{13AC671C-E66F-43C5-A66A-C477339DD232}"/>
          </ac:cxnSpMkLst>
        </pc:cxnChg>
        <pc:cxnChg chg="add">
          <ac:chgData name="Minna Repola" userId="S::minrepo@poke.fi::65df7048-c706-42a1-b9bd-91239bdeca96" providerId="AD" clId="Web-{E78FDB78-F614-218A-E839-28594F28A65B}" dt="2021-11-19T10:50:48.427" v="747"/>
          <ac:cxnSpMkLst>
            <pc:docMk/>
            <pc:sldMk cId="772568773" sldId="301"/>
            <ac:cxnSpMk id="12" creationId="{4A65E4E8-1272-4386-BDFE-0129D7A7E2D4}"/>
          </ac:cxnSpMkLst>
        </pc:cxnChg>
        <pc:cxnChg chg="add del">
          <ac:chgData name="Minna Repola" userId="S::minrepo@poke.fi::65df7048-c706-42a1-b9bd-91239bdeca96" providerId="AD" clId="Web-{E78FDB78-F614-218A-E839-28594F28A65B}" dt="2021-11-19T10:50:48.411" v="746"/>
          <ac:cxnSpMkLst>
            <pc:docMk/>
            <pc:sldMk cId="772568773" sldId="301"/>
            <ac:cxnSpMk id="13" creationId="{5033687E-2F83-4E90-B11A-4B998C15403E}"/>
          </ac:cxnSpMkLst>
        </pc:cxnChg>
        <pc:cxnChg chg="add">
          <ac:chgData name="Minna Repola" userId="S::minrepo@poke.fi::65df7048-c706-42a1-b9bd-91239bdeca96" providerId="AD" clId="Web-{E78FDB78-F614-218A-E839-28594F28A65B}" dt="2021-11-19T10:50:48.427" v="747"/>
          <ac:cxnSpMkLst>
            <pc:docMk/>
            <pc:sldMk cId="772568773" sldId="301"/>
            <ac:cxnSpMk id="14" creationId="{A6515F51-DBC6-42B8-9C34-749F69BB6561}"/>
          </ac:cxnSpMkLst>
        </pc:cxnChg>
        <pc:cxnChg chg="add del">
          <ac:chgData name="Minna Repola" userId="S::minrepo@poke.fi::65df7048-c706-42a1-b9bd-91239bdeca96" providerId="AD" clId="Web-{E78FDB78-F614-218A-E839-28594F28A65B}" dt="2021-11-19T10:50:48.411" v="746"/>
          <ac:cxnSpMkLst>
            <pc:docMk/>
            <pc:sldMk cId="772568773" sldId="301"/>
            <ac:cxnSpMk id="15" creationId="{D292DBC3-1A72-41ED-8432-D0D64FD63148}"/>
          </ac:cxnSpMkLst>
        </pc:cxnChg>
        <pc:cxnChg chg="add">
          <ac:chgData name="Minna Repola" userId="S::minrepo@poke.fi::65df7048-c706-42a1-b9bd-91239bdeca96" providerId="AD" clId="Web-{E78FDB78-F614-218A-E839-28594F28A65B}" dt="2021-11-19T10:50:48.427" v="747"/>
          <ac:cxnSpMkLst>
            <pc:docMk/>
            <pc:sldMk cId="772568773" sldId="301"/>
            <ac:cxnSpMk id="16" creationId="{873F5967-4993-405D-A3E6-84DCEFF44C2A}"/>
          </ac:cxnSpMkLst>
        </pc:cxnChg>
        <pc:cxnChg chg="add del">
          <ac:chgData name="Minna Repola" userId="S::minrepo@poke.fi::65df7048-c706-42a1-b9bd-91239bdeca96" providerId="AD" clId="Web-{E78FDB78-F614-218A-E839-28594F28A65B}" dt="2021-11-19T10:50:48.411" v="746"/>
          <ac:cxnSpMkLst>
            <pc:docMk/>
            <pc:sldMk cId="772568773" sldId="301"/>
            <ac:cxnSpMk id="17" creationId="{99309E4A-5F81-4CAB-B5DB-AB4EB90C7126}"/>
          </ac:cxnSpMkLst>
        </pc:cxnChg>
        <pc:cxnChg chg="add">
          <ac:chgData name="Minna Repola" userId="S::minrepo@poke.fi::65df7048-c706-42a1-b9bd-91239bdeca96" providerId="AD" clId="Web-{E78FDB78-F614-218A-E839-28594F28A65B}" dt="2021-11-19T10:50:48.427" v="747"/>
          <ac:cxnSpMkLst>
            <pc:docMk/>
            <pc:sldMk cId="772568773" sldId="301"/>
            <ac:cxnSpMk id="19" creationId="{A3A523CC-BD6C-4A0D-B9DB-1DC2CE1E22F0}"/>
          </ac:cxnSpMkLst>
        </pc:cxnChg>
      </pc:sldChg>
      <pc:sldChg chg="addSp delSp modSp new mod setBg">
        <pc:chgData name="Minna Repola" userId="S::minrepo@poke.fi::65df7048-c706-42a1-b9bd-91239bdeca96" providerId="AD" clId="Web-{E78FDB78-F614-218A-E839-28594F28A65B}" dt="2021-11-19T10:52:34.289" v="770" actId="20577"/>
        <pc:sldMkLst>
          <pc:docMk/>
          <pc:sldMk cId="1944857500" sldId="302"/>
        </pc:sldMkLst>
        <pc:spChg chg="del mod">
          <ac:chgData name="Minna Repola" userId="S::minrepo@poke.fi::65df7048-c706-42a1-b9bd-91239bdeca96" providerId="AD" clId="Web-{E78FDB78-F614-218A-E839-28594F28A65B}" dt="2021-11-19T10:52:28.820" v="768"/>
          <ac:spMkLst>
            <pc:docMk/>
            <pc:sldMk cId="1944857500" sldId="302"/>
            <ac:spMk id="2" creationId="{333AEEDD-A4D4-4A08-8427-6E29F4463156}"/>
          </ac:spMkLst>
        </pc:spChg>
        <pc:spChg chg="mod">
          <ac:chgData name="Minna Repola" userId="S::minrepo@poke.fi::65df7048-c706-42a1-b9bd-91239bdeca96" providerId="AD" clId="Web-{E78FDB78-F614-218A-E839-28594F28A65B}" dt="2021-11-19T10:52:34.289" v="770" actId="20577"/>
          <ac:spMkLst>
            <pc:docMk/>
            <pc:sldMk cId="1944857500" sldId="302"/>
            <ac:spMk id="3" creationId="{12E25408-94F6-40B7-9183-052E513CFE18}"/>
          </ac:spMkLst>
        </pc:spChg>
        <pc:spChg chg="add">
          <ac:chgData name="Minna Repola" userId="S::minrepo@poke.fi::65df7048-c706-42a1-b9bd-91239bdeca96" providerId="AD" clId="Web-{E78FDB78-F614-218A-E839-28594F28A65B}" dt="2021-11-19T10:52:31.305" v="769"/>
          <ac:spMkLst>
            <pc:docMk/>
            <pc:sldMk cId="1944857500" sldId="302"/>
            <ac:spMk id="8" creationId="{81775E6C-9FE7-4AE4-ABE7-2568D95DEAE0}"/>
          </ac:spMkLst>
        </pc:spChg>
        <pc:spChg chg="add">
          <ac:chgData name="Minna Repola" userId="S::minrepo@poke.fi::65df7048-c706-42a1-b9bd-91239bdeca96" providerId="AD" clId="Web-{E78FDB78-F614-218A-E839-28594F28A65B}" dt="2021-11-19T10:52:31.305" v="769"/>
          <ac:spMkLst>
            <pc:docMk/>
            <pc:sldMk cId="1944857500" sldId="302"/>
            <ac:spMk id="10" creationId="{6F1D8699-067D-4768-9F87-3E302B3797BC}"/>
          </ac:spMkLst>
        </pc:spChg>
        <pc:cxnChg chg="add">
          <ac:chgData name="Minna Repola" userId="S::minrepo@poke.fi::65df7048-c706-42a1-b9bd-91239bdeca96" providerId="AD" clId="Web-{E78FDB78-F614-218A-E839-28594F28A65B}" dt="2021-11-19T10:52:31.305" v="769"/>
          <ac:cxnSpMkLst>
            <pc:docMk/>
            <pc:sldMk cId="1944857500" sldId="302"/>
            <ac:cxnSpMk id="12" creationId="{E8A66062-E0FE-4EE7-9840-EC05B87ACF47}"/>
          </ac:cxnSpMkLst>
        </pc:cxnChg>
        <pc:cxnChg chg="add">
          <ac:chgData name="Minna Repola" userId="S::minrepo@poke.fi::65df7048-c706-42a1-b9bd-91239bdeca96" providerId="AD" clId="Web-{E78FDB78-F614-218A-E839-28594F28A65B}" dt="2021-11-19T10:52:31.305" v="769"/>
          <ac:cxnSpMkLst>
            <pc:docMk/>
            <pc:sldMk cId="1944857500" sldId="302"/>
            <ac:cxnSpMk id="14" creationId="{7A364443-B44B-44C9-B8C4-AED23CB62151}"/>
          </ac:cxnSpMkLst>
        </pc:cxnChg>
        <pc:cxnChg chg="add">
          <ac:chgData name="Minna Repola" userId="S::minrepo@poke.fi::65df7048-c706-42a1-b9bd-91239bdeca96" providerId="AD" clId="Web-{E78FDB78-F614-218A-E839-28594F28A65B}" dt="2021-11-19T10:52:31.305" v="769"/>
          <ac:cxnSpMkLst>
            <pc:docMk/>
            <pc:sldMk cId="1944857500" sldId="302"/>
            <ac:cxnSpMk id="16" creationId="{B3087726-EFA7-48B6-8527-80902BB5587C}"/>
          </ac:cxnSpMkLst>
        </pc:cxnChg>
        <pc:cxnChg chg="add">
          <ac:chgData name="Minna Repola" userId="S::minrepo@poke.fi::65df7048-c706-42a1-b9bd-91239bdeca96" providerId="AD" clId="Web-{E78FDB78-F614-218A-E839-28594F28A65B}" dt="2021-11-19T10:52:31.305" v="769"/>
          <ac:cxnSpMkLst>
            <pc:docMk/>
            <pc:sldMk cId="1944857500" sldId="302"/>
            <ac:cxnSpMk id="18" creationId="{384CA14D-52DC-4F3C-A1CE-235B99A179A8}"/>
          </ac:cxnSpMkLst>
        </pc:cxnChg>
        <pc:cxnChg chg="add">
          <ac:chgData name="Minna Repola" userId="S::minrepo@poke.fi::65df7048-c706-42a1-b9bd-91239bdeca96" providerId="AD" clId="Web-{E78FDB78-F614-218A-E839-28594F28A65B}" dt="2021-11-19T10:52:31.305" v="769"/>
          <ac:cxnSpMkLst>
            <pc:docMk/>
            <pc:sldMk cId="1944857500" sldId="302"/>
            <ac:cxnSpMk id="20" creationId="{A3B4C179-2540-4304-9C9C-2AAAA53EFDC7}"/>
          </ac:cxnSpMkLst>
        </pc:cxnChg>
        <pc:cxnChg chg="add">
          <ac:chgData name="Minna Repola" userId="S::minrepo@poke.fi::65df7048-c706-42a1-b9bd-91239bdeca96" providerId="AD" clId="Web-{E78FDB78-F614-218A-E839-28594F28A65B}" dt="2021-11-19T10:52:31.305" v="769"/>
          <ac:cxnSpMkLst>
            <pc:docMk/>
            <pc:sldMk cId="1944857500" sldId="302"/>
            <ac:cxnSpMk id="22" creationId="{C5950BAB-F521-4A52-A263-D105789771E6}"/>
          </ac:cxnSpMkLst>
        </pc:cxnChg>
      </pc:sldChg>
      <pc:sldChg chg="modSp new">
        <pc:chgData name="Minna Repola" userId="S::minrepo@poke.fi::65df7048-c706-42a1-b9bd-91239bdeca96" providerId="AD" clId="Web-{E78FDB78-F614-218A-E839-28594F28A65B}" dt="2021-11-19T10:56:59.452" v="894" actId="20577"/>
        <pc:sldMkLst>
          <pc:docMk/>
          <pc:sldMk cId="2694805309" sldId="303"/>
        </pc:sldMkLst>
        <pc:spChg chg="mod">
          <ac:chgData name="Minna Repola" userId="S::minrepo@poke.fi::65df7048-c706-42a1-b9bd-91239bdeca96" providerId="AD" clId="Web-{E78FDB78-F614-218A-E839-28594F28A65B}" dt="2021-11-19T10:56:38.108" v="891" actId="20577"/>
          <ac:spMkLst>
            <pc:docMk/>
            <pc:sldMk cId="2694805309" sldId="303"/>
            <ac:spMk id="2" creationId="{36413B87-B0C3-4CE8-8D2C-6465A66CBE97}"/>
          </ac:spMkLst>
        </pc:spChg>
        <pc:spChg chg="mod">
          <ac:chgData name="Minna Repola" userId="S::minrepo@poke.fi::65df7048-c706-42a1-b9bd-91239bdeca96" providerId="AD" clId="Web-{E78FDB78-F614-218A-E839-28594F28A65B}" dt="2021-11-19T10:56:59.452" v="894" actId="20577"/>
          <ac:spMkLst>
            <pc:docMk/>
            <pc:sldMk cId="2694805309" sldId="303"/>
            <ac:spMk id="3" creationId="{E666F9AD-958C-4314-9B9A-488BAF71F1E5}"/>
          </ac:spMkLst>
        </pc:spChg>
      </pc:sldChg>
    </pc:docChg>
  </pc:docChgLst>
  <pc:docChgLst>
    <pc:chgData name="Minna Repola" userId="S::minrepo@poke.fi::65df7048-c706-42a1-b9bd-91239bdeca96" providerId="AD" clId="Web-{F7A03B52-7953-AAAF-29FF-02CF6DD0FE8E}"/>
    <pc:docChg chg="addSld delSld modSld">
      <pc:chgData name="Minna Repola" userId="S::minrepo@poke.fi::65df7048-c706-42a1-b9bd-91239bdeca96" providerId="AD" clId="Web-{F7A03B52-7953-AAAF-29FF-02CF6DD0FE8E}" dt="2021-11-18T10:47:33.936" v="81"/>
      <pc:docMkLst>
        <pc:docMk/>
      </pc:docMkLst>
      <pc:sldChg chg="modSp">
        <pc:chgData name="Minna Repola" userId="S::minrepo@poke.fi::65df7048-c706-42a1-b9bd-91239bdeca96" providerId="AD" clId="Web-{F7A03B52-7953-AAAF-29FF-02CF6DD0FE8E}" dt="2021-11-18T10:40:51.866" v="23" actId="20577"/>
        <pc:sldMkLst>
          <pc:docMk/>
          <pc:sldMk cId="1878985897" sldId="257"/>
        </pc:sldMkLst>
        <pc:spChg chg="mod">
          <ac:chgData name="Minna Repola" userId="S::minrepo@poke.fi::65df7048-c706-42a1-b9bd-91239bdeca96" providerId="AD" clId="Web-{F7A03B52-7953-AAAF-29FF-02CF6DD0FE8E}" dt="2021-11-18T10:40:51.866" v="23" actId="20577"/>
          <ac:spMkLst>
            <pc:docMk/>
            <pc:sldMk cId="1878985897" sldId="257"/>
            <ac:spMk id="8" creationId="{B1B32F16-F82F-43B0-B08F-6E2F121BB358}"/>
          </ac:spMkLst>
        </pc:spChg>
      </pc:sldChg>
      <pc:sldChg chg="modSp">
        <pc:chgData name="Minna Repola" userId="S::minrepo@poke.fi::65df7048-c706-42a1-b9bd-91239bdeca96" providerId="AD" clId="Web-{F7A03B52-7953-AAAF-29FF-02CF6DD0FE8E}" dt="2021-11-18T10:44:17.526" v="73" actId="20577"/>
        <pc:sldMkLst>
          <pc:docMk/>
          <pc:sldMk cId="2869160463" sldId="258"/>
        </pc:sldMkLst>
        <pc:spChg chg="mod">
          <ac:chgData name="Minna Repola" userId="S::minrepo@poke.fi::65df7048-c706-42a1-b9bd-91239bdeca96" providerId="AD" clId="Web-{F7A03B52-7953-AAAF-29FF-02CF6DD0FE8E}" dt="2021-11-18T10:44:17.526" v="73" actId="20577"/>
          <ac:spMkLst>
            <pc:docMk/>
            <pc:sldMk cId="2869160463" sldId="258"/>
            <ac:spMk id="2" creationId="{E7E78E06-7061-4D23-86D0-A1D74D1C0DC8}"/>
          </ac:spMkLst>
        </pc:spChg>
        <pc:spChg chg="mod">
          <ac:chgData name="Minna Repola" userId="S::minrepo@poke.fi::65df7048-c706-42a1-b9bd-91239bdeca96" providerId="AD" clId="Web-{F7A03B52-7953-AAAF-29FF-02CF6DD0FE8E}" dt="2021-11-18T10:43:56.963" v="62" actId="20577"/>
          <ac:spMkLst>
            <pc:docMk/>
            <pc:sldMk cId="2869160463" sldId="258"/>
            <ac:spMk id="3" creationId="{B9266A55-507A-43C2-A1B3-8E67DA2C9876}"/>
          </ac:spMkLst>
        </pc:spChg>
      </pc:sldChg>
      <pc:sldChg chg="modSp">
        <pc:chgData name="Minna Repola" userId="S::minrepo@poke.fi::65df7048-c706-42a1-b9bd-91239bdeca96" providerId="AD" clId="Web-{F7A03B52-7953-AAAF-29FF-02CF6DD0FE8E}" dt="2021-11-18T10:45:31.496" v="75" actId="20577"/>
        <pc:sldMkLst>
          <pc:docMk/>
          <pc:sldMk cId="1939931070" sldId="277"/>
        </pc:sldMkLst>
        <pc:spChg chg="mod">
          <ac:chgData name="Minna Repola" userId="S::minrepo@poke.fi::65df7048-c706-42a1-b9bd-91239bdeca96" providerId="AD" clId="Web-{F7A03B52-7953-AAAF-29FF-02CF6DD0FE8E}" dt="2021-11-18T10:45:31.496" v="75" actId="20577"/>
          <ac:spMkLst>
            <pc:docMk/>
            <pc:sldMk cId="1939931070" sldId="277"/>
            <ac:spMk id="3" creationId="{752004FA-780D-4602-A643-D7E451D855C0}"/>
          </ac:spMkLst>
        </pc:spChg>
      </pc:sldChg>
      <pc:sldChg chg="modSp">
        <pc:chgData name="Minna Repola" userId="S::minrepo@poke.fi::65df7048-c706-42a1-b9bd-91239bdeca96" providerId="AD" clId="Web-{F7A03B52-7953-AAAF-29FF-02CF6DD0FE8E}" dt="2021-11-18T10:45:57.388" v="76" actId="20577"/>
        <pc:sldMkLst>
          <pc:docMk/>
          <pc:sldMk cId="121431397" sldId="278"/>
        </pc:sldMkLst>
        <pc:spChg chg="mod">
          <ac:chgData name="Minna Repola" userId="S::minrepo@poke.fi::65df7048-c706-42a1-b9bd-91239bdeca96" providerId="AD" clId="Web-{F7A03B52-7953-AAAF-29FF-02CF6DD0FE8E}" dt="2021-11-18T10:45:57.388" v="76" actId="20577"/>
          <ac:spMkLst>
            <pc:docMk/>
            <pc:sldMk cId="121431397" sldId="278"/>
            <ac:spMk id="3" creationId="{056FBE9C-53B6-41AA-9FE4-02A5E94CCD58}"/>
          </ac:spMkLst>
        </pc:spChg>
      </pc:sldChg>
      <pc:sldChg chg="modSp">
        <pc:chgData name="Minna Repola" userId="S::minrepo@poke.fi::65df7048-c706-42a1-b9bd-91239bdeca96" providerId="AD" clId="Web-{F7A03B52-7953-AAAF-29FF-02CF6DD0FE8E}" dt="2021-11-18T10:46:57.107" v="79" actId="20577"/>
        <pc:sldMkLst>
          <pc:docMk/>
          <pc:sldMk cId="1634243469" sldId="282"/>
        </pc:sldMkLst>
        <pc:spChg chg="mod">
          <ac:chgData name="Minna Repola" userId="S::minrepo@poke.fi::65df7048-c706-42a1-b9bd-91239bdeca96" providerId="AD" clId="Web-{F7A03B52-7953-AAAF-29FF-02CF6DD0FE8E}" dt="2021-11-18T10:46:57.107" v="79" actId="20577"/>
          <ac:spMkLst>
            <pc:docMk/>
            <pc:sldMk cId="1634243469" sldId="282"/>
            <ac:spMk id="3" creationId="{3FEF0F7F-3C24-4514-B988-FC2370190A25}"/>
          </ac:spMkLst>
        </pc:spChg>
      </pc:sldChg>
      <pc:sldChg chg="new del">
        <pc:chgData name="Minna Repola" userId="S::minrepo@poke.fi::65df7048-c706-42a1-b9bd-91239bdeca96" providerId="AD" clId="Web-{F7A03B52-7953-AAAF-29FF-02CF6DD0FE8E}" dt="2021-11-18T10:47:33.936" v="81"/>
        <pc:sldMkLst>
          <pc:docMk/>
          <pc:sldMk cId="909312015" sldId="284"/>
        </pc:sldMkLst>
      </pc:sldChg>
    </pc:docChg>
  </pc:docChgLst>
  <pc:docChgLst>
    <pc:chgData name="Minna Repola" userId="S::minrepo@poke.fi::65df7048-c706-42a1-b9bd-91239bdeca96" providerId="AD" clId="Web-{30D29FC3-8DEB-4B35-E395-230765161620}"/>
    <pc:docChg chg="delSld modSld">
      <pc:chgData name="Minna Repola" userId="S::minrepo@poke.fi::65df7048-c706-42a1-b9bd-91239bdeca96" providerId="AD" clId="Web-{30D29FC3-8DEB-4B35-E395-230765161620}" dt="2023-01-11T09:07:39.033" v="43"/>
      <pc:docMkLst>
        <pc:docMk/>
      </pc:docMkLst>
      <pc:sldChg chg="modSp">
        <pc:chgData name="Minna Repola" userId="S::minrepo@poke.fi::65df7048-c706-42a1-b9bd-91239bdeca96" providerId="AD" clId="Web-{30D29FC3-8DEB-4B35-E395-230765161620}" dt="2023-01-11T09:03:01.558" v="13" actId="20577"/>
        <pc:sldMkLst>
          <pc:docMk/>
          <pc:sldMk cId="782385677" sldId="256"/>
        </pc:sldMkLst>
        <pc:spChg chg="mod">
          <ac:chgData name="Minna Repola" userId="S::minrepo@poke.fi::65df7048-c706-42a1-b9bd-91239bdeca96" providerId="AD" clId="Web-{30D29FC3-8DEB-4B35-E395-230765161620}" dt="2023-01-11T09:03:01.558" v="13" actId="20577"/>
          <ac:spMkLst>
            <pc:docMk/>
            <pc:sldMk cId="782385677" sldId="256"/>
            <ac:spMk id="2" creationId="{00000000-0000-0000-0000-000000000000}"/>
          </ac:spMkLst>
        </pc:spChg>
      </pc:sldChg>
      <pc:sldChg chg="modSp">
        <pc:chgData name="Minna Repola" userId="S::minrepo@poke.fi::65df7048-c706-42a1-b9bd-91239bdeca96" providerId="AD" clId="Web-{30D29FC3-8DEB-4B35-E395-230765161620}" dt="2023-01-11T09:04:38.732" v="36" actId="20577"/>
        <pc:sldMkLst>
          <pc:docMk/>
          <pc:sldMk cId="1878985897" sldId="257"/>
        </pc:sldMkLst>
        <pc:spChg chg="mod">
          <ac:chgData name="Minna Repola" userId="S::minrepo@poke.fi::65df7048-c706-42a1-b9bd-91239bdeca96" providerId="AD" clId="Web-{30D29FC3-8DEB-4B35-E395-230765161620}" dt="2023-01-11T09:04:38.732" v="36" actId="20577"/>
          <ac:spMkLst>
            <pc:docMk/>
            <pc:sldMk cId="1878985897" sldId="257"/>
            <ac:spMk id="8" creationId="{B1B32F16-F82F-43B0-B08F-6E2F121BB358}"/>
          </ac:spMkLst>
        </pc:spChg>
      </pc:sldChg>
      <pc:sldChg chg="modSp">
        <pc:chgData name="Minna Repola" userId="S::minrepo@poke.fi::65df7048-c706-42a1-b9bd-91239bdeca96" providerId="AD" clId="Web-{30D29FC3-8DEB-4B35-E395-230765161620}" dt="2023-01-11T09:06:38.719" v="42" actId="20577"/>
        <pc:sldMkLst>
          <pc:docMk/>
          <pc:sldMk cId="69355389" sldId="262"/>
        </pc:sldMkLst>
        <pc:spChg chg="mod">
          <ac:chgData name="Minna Repola" userId="S::minrepo@poke.fi::65df7048-c706-42a1-b9bd-91239bdeca96" providerId="AD" clId="Web-{30D29FC3-8DEB-4B35-E395-230765161620}" dt="2023-01-11T09:06:38.719" v="42" actId="20577"/>
          <ac:spMkLst>
            <pc:docMk/>
            <pc:sldMk cId="69355389" sldId="262"/>
            <ac:spMk id="3" creationId="{209CBFA7-4FC8-4520-9E4D-228A9F7F6E9C}"/>
          </ac:spMkLst>
        </pc:spChg>
      </pc:sldChg>
      <pc:sldChg chg="del">
        <pc:chgData name="Minna Repola" userId="S::minrepo@poke.fi::65df7048-c706-42a1-b9bd-91239bdeca96" providerId="AD" clId="Web-{30D29FC3-8DEB-4B35-E395-230765161620}" dt="2023-01-11T09:07:39.033" v="43"/>
        <pc:sldMkLst>
          <pc:docMk/>
          <pc:sldMk cId="1878335178" sldId="279"/>
        </pc:sldMkLst>
      </pc:sldChg>
      <pc:sldChg chg="modSp">
        <pc:chgData name="Minna Repola" userId="S::minrepo@poke.fi::65df7048-c706-42a1-b9bd-91239bdeca96" providerId="AD" clId="Web-{30D29FC3-8DEB-4B35-E395-230765161620}" dt="2023-01-11T09:05:48.281" v="39" actId="20577"/>
        <pc:sldMkLst>
          <pc:docMk/>
          <pc:sldMk cId="937595523" sldId="305"/>
        </pc:sldMkLst>
        <pc:spChg chg="mod">
          <ac:chgData name="Minna Repola" userId="S::minrepo@poke.fi::65df7048-c706-42a1-b9bd-91239bdeca96" providerId="AD" clId="Web-{30D29FC3-8DEB-4B35-E395-230765161620}" dt="2023-01-11T09:05:48.281" v="39" actId="20577"/>
          <ac:spMkLst>
            <pc:docMk/>
            <pc:sldMk cId="937595523" sldId="305"/>
            <ac:spMk id="3" creationId="{8B49ECAD-4FFE-4EA4-89B2-A676A6785E9B}"/>
          </ac:spMkLst>
        </pc:spChg>
      </pc:sldChg>
    </pc:docChg>
  </pc:docChgLst>
  <pc:docChgLst>
    <pc:chgData name="Minna Repola" userId="S::minrepo@poke.fi::65df7048-c706-42a1-b9bd-91239bdeca96" providerId="AD" clId="Web-{7668E299-1594-E2B8-E3DA-8114193DE406}"/>
    <pc:docChg chg="addSld delSld modSld">
      <pc:chgData name="Minna Repola" userId="S::minrepo@poke.fi::65df7048-c706-42a1-b9bd-91239bdeca96" providerId="AD" clId="Web-{7668E299-1594-E2B8-E3DA-8114193DE406}" dt="2021-11-09T07:29:05.425" v="387"/>
      <pc:docMkLst>
        <pc:docMk/>
      </pc:docMkLst>
      <pc:sldChg chg="delSp modSp">
        <pc:chgData name="Minna Repola" userId="S::minrepo@poke.fi::65df7048-c706-42a1-b9bd-91239bdeca96" providerId="AD" clId="Web-{7668E299-1594-E2B8-E3DA-8114193DE406}" dt="2021-11-09T07:05:37.921" v="6"/>
        <pc:sldMkLst>
          <pc:docMk/>
          <pc:sldMk cId="782385677" sldId="256"/>
        </pc:sldMkLst>
        <pc:spChg chg="del mod">
          <ac:chgData name="Minna Repola" userId="S::minrepo@poke.fi::65df7048-c706-42a1-b9bd-91239bdeca96" providerId="AD" clId="Web-{7668E299-1594-E2B8-E3DA-8114193DE406}" dt="2021-11-09T07:05:37.921" v="6"/>
          <ac:spMkLst>
            <pc:docMk/>
            <pc:sldMk cId="782385677" sldId="256"/>
            <ac:spMk id="3" creationId="{00000000-0000-0000-0000-000000000000}"/>
          </ac:spMkLst>
        </pc:spChg>
      </pc:sldChg>
      <pc:sldChg chg="modSp">
        <pc:chgData name="Minna Repola" userId="S::minrepo@poke.fi::65df7048-c706-42a1-b9bd-91239bdeca96" providerId="AD" clId="Web-{7668E299-1594-E2B8-E3DA-8114193DE406}" dt="2021-11-09T07:05:49.421" v="10" actId="20577"/>
        <pc:sldMkLst>
          <pc:docMk/>
          <pc:sldMk cId="1878985897" sldId="257"/>
        </pc:sldMkLst>
        <pc:spChg chg="mod">
          <ac:chgData name="Minna Repola" userId="S::minrepo@poke.fi::65df7048-c706-42a1-b9bd-91239bdeca96" providerId="AD" clId="Web-{7668E299-1594-E2B8-E3DA-8114193DE406}" dt="2021-11-09T07:05:49.421" v="10" actId="20577"/>
          <ac:spMkLst>
            <pc:docMk/>
            <pc:sldMk cId="1878985897" sldId="257"/>
            <ac:spMk id="8" creationId="{B1B32F16-F82F-43B0-B08F-6E2F121BB358}"/>
          </ac:spMkLst>
        </pc:spChg>
      </pc:sldChg>
      <pc:sldChg chg="del">
        <pc:chgData name="Minna Repola" userId="S::minrepo@poke.fi::65df7048-c706-42a1-b9bd-91239bdeca96" providerId="AD" clId="Web-{7668E299-1594-E2B8-E3DA-8114193DE406}" dt="2021-11-09T07:07:38.736" v="11"/>
        <pc:sldMkLst>
          <pc:docMk/>
          <pc:sldMk cId="3257331960" sldId="260"/>
        </pc:sldMkLst>
      </pc:sldChg>
      <pc:sldChg chg="del">
        <pc:chgData name="Minna Repola" userId="S::minrepo@poke.fi::65df7048-c706-42a1-b9bd-91239bdeca96" providerId="AD" clId="Web-{7668E299-1594-E2B8-E3DA-8114193DE406}" dt="2021-11-09T07:08:13.206" v="12"/>
        <pc:sldMkLst>
          <pc:docMk/>
          <pc:sldMk cId="392514814" sldId="261"/>
        </pc:sldMkLst>
      </pc:sldChg>
      <pc:sldChg chg="modSp">
        <pc:chgData name="Minna Repola" userId="S::minrepo@poke.fi::65df7048-c706-42a1-b9bd-91239bdeca96" providerId="AD" clId="Web-{7668E299-1594-E2B8-E3DA-8114193DE406}" dt="2021-11-09T07:09:27.317" v="23" actId="20577"/>
        <pc:sldMkLst>
          <pc:docMk/>
          <pc:sldMk cId="3087968929" sldId="263"/>
        </pc:sldMkLst>
        <pc:spChg chg="mod">
          <ac:chgData name="Minna Repola" userId="S::minrepo@poke.fi::65df7048-c706-42a1-b9bd-91239bdeca96" providerId="AD" clId="Web-{7668E299-1594-E2B8-E3DA-8114193DE406}" dt="2021-11-09T07:09:27.317" v="23" actId="20577"/>
          <ac:spMkLst>
            <pc:docMk/>
            <pc:sldMk cId="3087968929" sldId="263"/>
            <ac:spMk id="4" creationId="{6839DB05-146E-49B6-BC28-B35483F5B475}"/>
          </ac:spMkLst>
        </pc:spChg>
      </pc:sldChg>
      <pc:sldChg chg="modSp">
        <pc:chgData name="Minna Repola" userId="S::minrepo@poke.fi::65df7048-c706-42a1-b9bd-91239bdeca96" providerId="AD" clId="Web-{7668E299-1594-E2B8-E3DA-8114193DE406}" dt="2021-11-09T07:13:38.339" v="33" actId="20577"/>
        <pc:sldMkLst>
          <pc:docMk/>
          <pc:sldMk cId="3528618424" sldId="267"/>
        </pc:sldMkLst>
        <pc:spChg chg="mod">
          <ac:chgData name="Minna Repola" userId="S::minrepo@poke.fi::65df7048-c706-42a1-b9bd-91239bdeca96" providerId="AD" clId="Web-{7668E299-1594-E2B8-E3DA-8114193DE406}" dt="2021-11-09T07:13:38.339" v="33" actId="20577"/>
          <ac:spMkLst>
            <pc:docMk/>
            <pc:sldMk cId="3528618424" sldId="267"/>
            <ac:spMk id="3" creationId="{2C1B6179-3E81-4740-9DC6-23AB3D80E49A}"/>
          </ac:spMkLst>
        </pc:spChg>
      </pc:sldChg>
      <pc:sldChg chg="modSp">
        <pc:chgData name="Minna Repola" userId="S::minrepo@poke.fi::65df7048-c706-42a1-b9bd-91239bdeca96" providerId="AD" clId="Web-{7668E299-1594-E2B8-E3DA-8114193DE406}" dt="2021-11-09T07:26:46.046" v="359" actId="20577"/>
        <pc:sldMkLst>
          <pc:docMk/>
          <pc:sldMk cId="3192027060" sldId="268"/>
        </pc:sldMkLst>
        <pc:spChg chg="mod">
          <ac:chgData name="Minna Repola" userId="S::minrepo@poke.fi::65df7048-c706-42a1-b9bd-91239bdeca96" providerId="AD" clId="Web-{7668E299-1594-E2B8-E3DA-8114193DE406}" dt="2021-11-09T07:26:46.046" v="359" actId="20577"/>
          <ac:spMkLst>
            <pc:docMk/>
            <pc:sldMk cId="3192027060" sldId="268"/>
            <ac:spMk id="3" creationId="{24F456F0-83F9-41F7-9C75-119E8D197CBB}"/>
          </ac:spMkLst>
        </pc:spChg>
      </pc:sldChg>
      <pc:sldChg chg="modSp">
        <pc:chgData name="Minna Repola" userId="S::minrepo@poke.fi::65df7048-c706-42a1-b9bd-91239bdeca96" providerId="AD" clId="Web-{7668E299-1594-E2B8-E3DA-8114193DE406}" dt="2021-11-09T07:27:11.453" v="371" actId="20577"/>
        <pc:sldMkLst>
          <pc:docMk/>
          <pc:sldMk cId="3292370501" sldId="269"/>
        </pc:sldMkLst>
        <pc:spChg chg="mod">
          <ac:chgData name="Minna Repola" userId="S::minrepo@poke.fi::65df7048-c706-42a1-b9bd-91239bdeca96" providerId="AD" clId="Web-{7668E299-1594-E2B8-E3DA-8114193DE406}" dt="2021-11-09T07:27:11.453" v="371" actId="20577"/>
          <ac:spMkLst>
            <pc:docMk/>
            <pc:sldMk cId="3292370501" sldId="269"/>
            <ac:spMk id="3" creationId="{AB6B8686-B990-4378-91F6-B1F7F1183A30}"/>
          </ac:spMkLst>
        </pc:spChg>
      </pc:sldChg>
      <pc:sldChg chg="modSp">
        <pc:chgData name="Minna Repola" userId="S::minrepo@poke.fi::65df7048-c706-42a1-b9bd-91239bdeca96" providerId="AD" clId="Web-{7668E299-1594-E2B8-E3DA-8114193DE406}" dt="2021-11-09T07:28:31.549" v="385" actId="20577"/>
        <pc:sldMkLst>
          <pc:docMk/>
          <pc:sldMk cId="3031581445" sldId="273"/>
        </pc:sldMkLst>
        <pc:spChg chg="mod">
          <ac:chgData name="Minna Repola" userId="S::minrepo@poke.fi::65df7048-c706-42a1-b9bd-91239bdeca96" providerId="AD" clId="Web-{7668E299-1594-E2B8-E3DA-8114193DE406}" dt="2021-11-09T07:28:31.549" v="385" actId="20577"/>
          <ac:spMkLst>
            <pc:docMk/>
            <pc:sldMk cId="3031581445" sldId="273"/>
            <ac:spMk id="3" creationId="{2122D510-8EAF-41D9-BCCC-3ECD378E7869}"/>
          </ac:spMkLst>
        </pc:spChg>
      </pc:sldChg>
      <pc:sldChg chg="modSp new">
        <pc:chgData name="Minna Repola" userId="S::minrepo@poke.fi::65df7048-c706-42a1-b9bd-91239bdeca96" providerId="AD" clId="Web-{7668E299-1594-E2B8-E3DA-8114193DE406}" dt="2021-11-09T07:25:34.154" v="322" actId="20577"/>
        <pc:sldMkLst>
          <pc:docMk/>
          <pc:sldMk cId="3166303946" sldId="283"/>
        </pc:sldMkLst>
        <pc:spChg chg="mod">
          <ac:chgData name="Minna Repola" userId="S::minrepo@poke.fi::65df7048-c706-42a1-b9bd-91239bdeca96" providerId="AD" clId="Web-{7668E299-1594-E2B8-E3DA-8114193DE406}" dt="2021-11-09T07:13:51.121" v="44" actId="20577"/>
          <ac:spMkLst>
            <pc:docMk/>
            <pc:sldMk cId="3166303946" sldId="283"/>
            <ac:spMk id="2" creationId="{4A7B46AA-11E0-4F9D-B5DE-7DAF23759BEC}"/>
          </ac:spMkLst>
        </pc:spChg>
        <pc:spChg chg="mod">
          <ac:chgData name="Minna Repola" userId="S::minrepo@poke.fi::65df7048-c706-42a1-b9bd-91239bdeca96" providerId="AD" clId="Web-{7668E299-1594-E2B8-E3DA-8114193DE406}" dt="2021-11-09T07:25:34.154" v="322" actId="20577"/>
          <ac:spMkLst>
            <pc:docMk/>
            <pc:sldMk cId="3166303946" sldId="283"/>
            <ac:spMk id="3" creationId="{355C0638-62C6-4889-AAA6-9F4E073EB579}"/>
          </ac:spMkLst>
        </pc:spChg>
      </pc:sldChg>
      <pc:sldChg chg="new del">
        <pc:chgData name="Minna Repola" userId="S::minrepo@poke.fi::65df7048-c706-42a1-b9bd-91239bdeca96" providerId="AD" clId="Web-{7668E299-1594-E2B8-E3DA-8114193DE406}" dt="2021-11-09T07:29:05.425" v="387"/>
        <pc:sldMkLst>
          <pc:docMk/>
          <pc:sldMk cId="2771690231" sldId="284"/>
        </pc:sldMkLst>
      </pc:sldChg>
    </pc:docChg>
  </pc:docChgLst>
  <pc:docChgLst>
    <pc:chgData name="Minna Repola" userId="S::minrepo@poke.fi::65df7048-c706-42a1-b9bd-91239bdeca96" providerId="AD" clId="Web-{B1018EE0-8ED2-E2D7-6D22-18AA40773895}"/>
    <pc:docChg chg="delSld modSld">
      <pc:chgData name="Minna Repola" userId="S::minrepo@poke.fi::65df7048-c706-42a1-b9bd-91239bdeca96" providerId="AD" clId="Web-{B1018EE0-8ED2-E2D7-6D22-18AA40773895}" dt="2021-11-08T11:58:34.792" v="198"/>
      <pc:docMkLst>
        <pc:docMk/>
      </pc:docMkLst>
      <pc:sldChg chg="modSp">
        <pc:chgData name="Minna Repola" userId="S::minrepo@poke.fi::65df7048-c706-42a1-b9bd-91239bdeca96" providerId="AD" clId="Web-{B1018EE0-8ED2-E2D7-6D22-18AA40773895}" dt="2021-11-08T11:58:07.885" v="197" actId="20577"/>
        <pc:sldMkLst>
          <pc:docMk/>
          <pc:sldMk cId="3192027060" sldId="268"/>
        </pc:sldMkLst>
        <pc:spChg chg="mod">
          <ac:chgData name="Minna Repola" userId="S::minrepo@poke.fi::65df7048-c706-42a1-b9bd-91239bdeca96" providerId="AD" clId="Web-{B1018EE0-8ED2-E2D7-6D22-18AA40773895}" dt="2021-11-08T11:55:14.896" v="16" actId="20577"/>
          <ac:spMkLst>
            <pc:docMk/>
            <pc:sldMk cId="3192027060" sldId="268"/>
            <ac:spMk id="2" creationId="{6AEE690A-488C-4DBE-9BB0-16B6B0C52FC7}"/>
          </ac:spMkLst>
        </pc:spChg>
        <pc:spChg chg="mod">
          <ac:chgData name="Minna Repola" userId="S::minrepo@poke.fi::65df7048-c706-42a1-b9bd-91239bdeca96" providerId="AD" clId="Web-{B1018EE0-8ED2-E2D7-6D22-18AA40773895}" dt="2021-11-08T11:58:07.885" v="197" actId="20577"/>
          <ac:spMkLst>
            <pc:docMk/>
            <pc:sldMk cId="3192027060" sldId="268"/>
            <ac:spMk id="3" creationId="{24F456F0-83F9-41F7-9C75-119E8D197CBB}"/>
          </ac:spMkLst>
        </pc:spChg>
      </pc:sldChg>
      <pc:sldChg chg="del">
        <pc:chgData name="Minna Repola" userId="S::minrepo@poke.fi::65df7048-c706-42a1-b9bd-91239bdeca96" providerId="AD" clId="Web-{B1018EE0-8ED2-E2D7-6D22-18AA40773895}" dt="2021-11-08T11:58:34.792" v="198"/>
        <pc:sldMkLst>
          <pc:docMk/>
          <pc:sldMk cId="2998116739" sldId="274"/>
        </pc:sldMkLst>
      </pc:sldChg>
    </pc:docChg>
  </pc:docChgLst>
  <pc:docChgLst>
    <pc:chgData name="Minna Repola" userId="S::minrepo@poke.fi::65df7048-c706-42a1-b9bd-91239bdeca96" providerId="AD" clId="Web-{9B0D7665-D5EF-676B-CAD0-A629A283FE28}"/>
    <pc:docChg chg="modSld">
      <pc:chgData name="Minna Repola" userId="S::minrepo@poke.fi::65df7048-c706-42a1-b9bd-91239bdeca96" providerId="AD" clId="Web-{9B0D7665-D5EF-676B-CAD0-A629A283FE28}" dt="2022-03-10T09:50:37.052" v="123"/>
      <pc:docMkLst>
        <pc:docMk/>
      </pc:docMkLst>
      <pc:sldChg chg="modSp">
        <pc:chgData name="Minna Repola" userId="S::minrepo@poke.fi::65df7048-c706-42a1-b9bd-91239bdeca96" providerId="AD" clId="Web-{9B0D7665-D5EF-676B-CAD0-A629A283FE28}" dt="2022-03-10T09:27:59.955" v="47" actId="20577"/>
        <pc:sldMkLst>
          <pc:docMk/>
          <pc:sldMk cId="1878985897" sldId="257"/>
        </pc:sldMkLst>
        <pc:spChg chg="mod">
          <ac:chgData name="Minna Repola" userId="S::minrepo@poke.fi::65df7048-c706-42a1-b9bd-91239bdeca96" providerId="AD" clId="Web-{9B0D7665-D5EF-676B-CAD0-A629A283FE28}" dt="2022-03-10T09:27:59.955" v="47" actId="20577"/>
          <ac:spMkLst>
            <pc:docMk/>
            <pc:sldMk cId="1878985897" sldId="257"/>
            <ac:spMk id="8" creationId="{B1B32F16-F82F-43B0-B08F-6E2F121BB358}"/>
          </ac:spMkLst>
        </pc:spChg>
      </pc:sldChg>
      <pc:sldChg chg="addSp modSp mod setBg">
        <pc:chgData name="Minna Repola" userId="S::minrepo@poke.fi::65df7048-c706-42a1-b9bd-91239bdeca96" providerId="AD" clId="Web-{9B0D7665-D5EF-676B-CAD0-A629A283FE28}" dt="2022-03-10T09:36:53.281" v="89"/>
        <pc:sldMkLst>
          <pc:docMk/>
          <pc:sldMk cId="3035326017" sldId="274"/>
        </pc:sldMkLst>
        <pc:spChg chg="mod">
          <ac:chgData name="Minna Repola" userId="S::minrepo@poke.fi::65df7048-c706-42a1-b9bd-91239bdeca96" providerId="AD" clId="Web-{9B0D7665-D5EF-676B-CAD0-A629A283FE28}" dt="2022-03-10T09:36:53.281" v="89"/>
          <ac:spMkLst>
            <pc:docMk/>
            <pc:sldMk cId="3035326017" sldId="274"/>
            <ac:spMk id="2" creationId="{F981CE03-98A6-4A79-92C8-9DB80638E417}"/>
          </ac:spMkLst>
        </pc:spChg>
        <pc:spChg chg="mod">
          <ac:chgData name="Minna Repola" userId="S::minrepo@poke.fi::65df7048-c706-42a1-b9bd-91239bdeca96" providerId="AD" clId="Web-{9B0D7665-D5EF-676B-CAD0-A629A283FE28}" dt="2022-03-10T09:36:53.281" v="89"/>
          <ac:spMkLst>
            <pc:docMk/>
            <pc:sldMk cId="3035326017" sldId="274"/>
            <ac:spMk id="3" creationId="{BB5414D2-4DA8-4127-87DF-8442336ACF89}"/>
          </ac:spMkLst>
        </pc:spChg>
        <pc:spChg chg="add">
          <ac:chgData name="Minna Repola" userId="S::minrepo@poke.fi::65df7048-c706-42a1-b9bd-91239bdeca96" providerId="AD" clId="Web-{9B0D7665-D5EF-676B-CAD0-A629A283FE28}" dt="2022-03-10T09:36:53.281" v="89"/>
          <ac:spMkLst>
            <pc:docMk/>
            <pc:sldMk cId="3035326017" sldId="274"/>
            <ac:spMk id="9" creationId="{DD16DE02-C2C8-477C-9FD7-70A983BDEA14}"/>
          </ac:spMkLst>
        </pc:spChg>
        <pc:spChg chg="add">
          <ac:chgData name="Minna Repola" userId="S::minrepo@poke.fi::65df7048-c706-42a1-b9bd-91239bdeca96" providerId="AD" clId="Web-{9B0D7665-D5EF-676B-CAD0-A629A283FE28}" dt="2022-03-10T09:36:53.281" v="89"/>
          <ac:spMkLst>
            <pc:docMk/>
            <pc:sldMk cId="3035326017" sldId="274"/>
            <ac:spMk id="11" creationId="{D13AF29F-D5EC-4489-BF8F-3B356C5972CD}"/>
          </ac:spMkLst>
        </pc:spChg>
        <pc:picChg chg="add mod">
          <ac:chgData name="Minna Repola" userId="S::minrepo@poke.fi::65df7048-c706-42a1-b9bd-91239bdeca96" providerId="AD" clId="Web-{9B0D7665-D5EF-676B-CAD0-A629A283FE28}" dt="2022-03-10T09:36:53.281" v="89"/>
          <ac:picMkLst>
            <pc:docMk/>
            <pc:sldMk cId="3035326017" sldId="274"/>
            <ac:picMk id="4" creationId="{DB625E17-A6AB-4AB1-B2EA-1759A7D8DD95}"/>
          </ac:picMkLst>
        </pc:picChg>
        <pc:cxnChg chg="add">
          <ac:chgData name="Minna Repola" userId="S::minrepo@poke.fi::65df7048-c706-42a1-b9bd-91239bdeca96" providerId="AD" clId="Web-{9B0D7665-D5EF-676B-CAD0-A629A283FE28}" dt="2022-03-10T09:36:53.281" v="89"/>
          <ac:cxnSpMkLst>
            <pc:docMk/>
            <pc:sldMk cId="3035326017" sldId="274"/>
            <ac:cxnSpMk id="13" creationId="{60173A01-F891-430E-B39E-483E711B204B}"/>
          </ac:cxnSpMkLst>
        </pc:cxnChg>
        <pc:cxnChg chg="add">
          <ac:chgData name="Minna Repola" userId="S::minrepo@poke.fi::65df7048-c706-42a1-b9bd-91239bdeca96" providerId="AD" clId="Web-{9B0D7665-D5EF-676B-CAD0-A629A283FE28}" dt="2022-03-10T09:36:53.281" v="89"/>
          <ac:cxnSpMkLst>
            <pc:docMk/>
            <pc:sldMk cId="3035326017" sldId="274"/>
            <ac:cxnSpMk id="15" creationId="{1E0363E9-7CD0-497E-88D7-940136490327}"/>
          </ac:cxnSpMkLst>
        </pc:cxnChg>
        <pc:cxnChg chg="add">
          <ac:chgData name="Minna Repola" userId="S::minrepo@poke.fi::65df7048-c706-42a1-b9bd-91239bdeca96" providerId="AD" clId="Web-{9B0D7665-D5EF-676B-CAD0-A629A283FE28}" dt="2022-03-10T09:36:53.281" v="89"/>
          <ac:cxnSpMkLst>
            <pc:docMk/>
            <pc:sldMk cId="3035326017" sldId="274"/>
            <ac:cxnSpMk id="17" creationId="{ECCD4B14-FFCC-4CE5-BC9D-DF47AA1AD7F4}"/>
          </ac:cxnSpMkLst>
        </pc:cxnChg>
        <pc:cxnChg chg="add">
          <ac:chgData name="Minna Repola" userId="S::minrepo@poke.fi::65df7048-c706-42a1-b9bd-91239bdeca96" providerId="AD" clId="Web-{9B0D7665-D5EF-676B-CAD0-A629A283FE28}" dt="2022-03-10T09:36:53.281" v="89"/>
          <ac:cxnSpMkLst>
            <pc:docMk/>
            <pc:sldMk cId="3035326017" sldId="274"/>
            <ac:cxnSpMk id="19" creationId="{15DED734-54E5-48ED-AEE6-165F24827C70}"/>
          </ac:cxnSpMkLst>
        </pc:cxnChg>
        <pc:cxnChg chg="add">
          <ac:chgData name="Minna Repola" userId="S::minrepo@poke.fi::65df7048-c706-42a1-b9bd-91239bdeca96" providerId="AD" clId="Web-{9B0D7665-D5EF-676B-CAD0-A629A283FE28}" dt="2022-03-10T09:36:53.281" v="89"/>
          <ac:cxnSpMkLst>
            <pc:docMk/>
            <pc:sldMk cId="3035326017" sldId="274"/>
            <ac:cxnSpMk id="21" creationId="{34222167-616B-448F-A79B-219A4FD3DDE9}"/>
          </ac:cxnSpMkLst>
        </pc:cxnChg>
      </pc:sldChg>
      <pc:sldChg chg="modSp">
        <pc:chgData name="Minna Repola" userId="S::minrepo@poke.fi::65df7048-c706-42a1-b9bd-91239bdeca96" providerId="AD" clId="Web-{9B0D7665-D5EF-676B-CAD0-A629A283FE28}" dt="2022-03-10T09:31:28.491" v="65" actId="20577"/>
        <pc:sldMkLst>
          <pc:docMk/>
          <pc:sldMk cId="3710412043" sldId="275"/>
        </pc:sldMkLst>
        <pc:spChg chg="mod">
          <ac:chgData name="Minna Repola" userId="S::minrepo@poke.fi::65df7048-c706-42a1-b9bd-91239bdeca96" providerId="AD" clId="Web-{9B0D7665-D5EF-676B-CAD0-A629A283FE28}" dt="2022-03-10T09:31:28.491" v="65" actId="20577"/>
          <ac:spMkLst>
            <pc:docMk/>
            <pc:sldMk cId="3710412043" sldId="275"/>
            <ac:spMk id="3" creationId="{08AB5B16-103F-4960-9A27-E4FC6E0E04E7}"/>
          </ac:spMkLst>
        </pc:spChg>
      </pc:sldChg>
      <pc:sldChg chg="modSp">
        <pc:chgData name="Minna Repola" userId="S::minrepo@poke.fi::65df7048-c706-42a1-b9bd-91239bdeca96" providerId="AD" clId="Web-{9B0D7665-D5EF-676B-CAD0-A629A283FE28}" dt="2022-03-10T09:32:50.994" v="83" actId="20577"/>
        <pc:sldMkLst>
          <pc:docMk/>
          <pc:sldMk cId="682386840" sldId="276"/>
        </pc:sldMkLst>
        <pc:spChg chg="mod">
          <ac:chgData name="Minna Repola" userId="S::minrepo@poke.fi::65df7048-c706-42a1-b9bd-91239bdeca96" providerId="AD" clId="Web-{9B0D7665-D5EF-676B-CAD0-A629A283FE28}" dt="2022-03-10T09:32:50.994" v="83" actId="20577"/>
          <ac:spMkLst>
            <pc:docMk/>
            <pc:sldMk cId="682386840" sldId="276"/>
            <ac:spMk id="3" creationId="{3BC8ABCC-1A31-4D8A-B547-A60295DFEFBC}"/>
          </ac:spMkLst>
        </pc:spChg>
      </pc:sldChg>
      <pc:sldChg chg="modSp">
        <pc:chgData name="Minna Repola" userId="S::minrepo@poke.fi::65df7048-c706-42a1-b9bd-91239bdeca96" providerId="AD" clId="Web-{9B0D7665-D5EF-676B-CAD0-A629A283FE28}" dt="2022-03-10T09:32:59.650" v="84" actId="20577"/>
        <pc:sldMkLst>
          <pc:docMk/>
          <pc:sldMk cId="1939931070" sldId="277"/>
        </pc:sldMkLst>
        <pc:spChg chg="mod">
          <ac:chgData name="Minna Repola" userId="S::minrepo@poke.fi::65df7048-c706-42a1-b9bd-91239bdeca96" providerId="AD" clId="Web-{9B0D7665-D5EF-676B-CAD0-A629A283FE28}" dt="2022-03-10T09:32:59.650" v="84" actId="20577"/>
          <ac:spMkLst>
            <pc:docMk/>
            <pc:sldMk cId="1939931070" sldId="277"/>
            <ac:spMk id="3" creationId="{752004FA-780D-4602-A643-D7E451D855C0}"/>
          </ac:spMkLst>
        </pc:spChg>
      </pc:sldChg>
      <pc:sldChg chg="modSp">
        <pc:chgData name="Minna Repola" userId="S::minrepo@poke.fi::65df7048-c706-42a1-b9bd-91239bdeca96" providerId="AD" clId="Web-{9B0D7665-D5EF-676B-CAD0-A629A283FE28}" dt="2022-03-10T09:33:30.167" v="85" actId="20577"/>
        <pc:sldMkLst>
          <pc:docMk/>
          <pc:sldMk cId="121431397" sldId="278"/>
        </pc:sldMkLst>
        <pc:spChg chg="mod">
          <ac:chgData name="Minna Repola" userId="S::minrepo@poke.fi::65df7048-c706-42a1-b9bd-91239bdeca96" providerId="AD" clId="Web-{9B0D7665-D5EF-676B-CAD0-A629A283FE28}" dt="2022-03-10T09:33:30.167" v="85" actId="20577"/>
          <ac:spMkLst>
            <pc:docMk/>
            <pc:sldMk cId="121431397" sldId="278"/>
            <ac:spMk id="3" creationId="{056FBE9C-53B6-41AA-9FE4-02A5E94CCD58}"/>
          </ac:spMkLst>
        </pc:spChg>
      </pc:sldChg>
      <pc:sldChg chg="modSp">
        <pc:chgData name="Minna Repola" userId="S::minrepo@poke.fi::65df7048-c706-42a1-b9bd-91239bdeca96" providerId="AD" clId="Web-{9B0D7665-D5EF-676B-CAD0-A629A283FE28}" dt="2022-03-10T09:34:36.434" v="86" actId="20577"/>
        <pc:sldMkLst>
          <pc:docMk/>
          <pc:sldMk cId="4239724418" sldId="280"/>
        </pc:sldMkLst>
        <pc:spChg chg="mod">
          <ac:chgData name="Minna Repola" userId="S::minrepo@poke.fi::65df7048-c706-42a1-b9bd-91239bdeca96" providerId="AD" clId="Web-{9B0D7665-D5EF-676B-CAD0-A629A283FE28}" dt="2022-03-10T09:34:36.434" v="86" actId="20577"/>
          <ac:spMkLst>
            <pc:docMk/>
            <pc:sldMk cId="4239724418" sldId="280"/>
            <ac:spMk id="3" creationId="{343CAB35-6F20-4AF0-B187-47E96C3B03C1}"/>
          </ac:spMkLst>
        </pc:spChg>
      </pc:sldChg>
      <pc:sldChg chg="modSp">
        <pc:chgData name="Minna Repola" userId="S::minrepo@poke.fi::65df7048-c706-42a1-b9bd-91239bdeca96" providerId="AD" clId="Web-{9B0D7665-D5EF-676B-CAD0-A629A283FE28}" dt="2022-03-10T09:34:57.091" v="87" actId="20577"/>
        <pc:sldMkLst>
          <pc:docMk/>
          <pc:sldMk cId="289858001" sldId="281"/>
        </pc:sldMkLst>
        <pc:spChg chg="mod">
          <ac:chgData name="Minna Repola" userId="S::minrepo@poke.fi::65df7048-c706-42a1-b9bd-91239bdeca96" providerId="AD" clId="Web-{9B0D7665-D5EF-676B-CAD0-A629A283FE28}" dt="2022-03-10T09:34:57.091" v="87" actId="20577"/>
          <ac:spMkLst>
            <pc:docMk/>
            <pc:sldMk cId="289858001" sldId="281"/>
            <ac:spMk id="3" creationId="{7D6A02E4-0031-4174-AF72-0EFC0C8E9D7A}"/>
          </ac:spMkLst>
        </pc:spChg>
      </pc:sldChg>
      <pc:sldChg chg="addSp delSp modSp mod setBg">
        <pc:chgData name="Minna Repola" userId="S::minrepo@poke.fi::65df7048-c706-42a1-b9bd-91239bdeca96" providerId="AD" clId="Web-{9B0D7665-D5EF-676B-CAD0-A629A283FE28}" dt="2022-03-10T09:37:31.157" v="90"/>
        <pc:sldMkLst>
          <pc:docMk/>
          <pc:sldMk cId="1634243469" sldId="282"/>
        </pc:sldMkLst>
        <pc:spChg chg="mod">
          <ac:chgData name="Minna Repola" userId="S::minrepo@poke.fi::65df7048-c706-42a1-b9bd-91239bdeca96" providerId="AD" clId="Web-{9B0D7665-D5EF-676B-CAD0-A629A283FE28}" dt="2022-03-10T09:37:31.157" v="90"/>
          <ac:spMkLst>
            <pc:docMk/>
            <pc:sldMk cId="1634243469" sldId="282"/>
            <ac:spMk id="2" creationId="{E7ACB4D0-3750-4827-A6E8-71B50C9AC709}"/>
          </ac:spMkLst>
        </pc:spChg>
        <pc:spChg chg="del">
          <ac:chgData name="Minna Repola" userId="S::minrepo@poke.fi::65df7048-c706-42a1-b9bd-91239bdeca96" providerId="AD" clId="Web-{9B0D7665-D5EF-676B-CAD0-A629A283FE28}" dt="2022-03-10T09:37:31.157" v="90"/>
          <ac:spMkLst>
            <pc:docMk/>
            <pc:sldMk cId="1634243469" sldId="282"/>
            <ac:spMk id="3" creationId="{3FEF0F7F-3C24-4514-B988-FC2370190A25}"/>
          </ac:spMkLst>
        </pc:spChg>
        <pc:spChg chg="add">
          <ac:chgData name="Minna Repola" userId="S::minrepo@poke.fi::65df7048-c706-42a1-b9bd-91239bdeca96" providerId="AD" clId="Web-{9B0D7665-D5EF-676B-CAD0-A629A283FE28}" dt="2022-03-10T09:37:31.157" v="90"/>
          <ac:spMkLst>
            <pc:docMk/>
            <pc:sldMk cId="1634243469" sldId="282"/>
            <ac:spMk id="9" creationId="{A6CA7A60-8DF8-4B78-BFE3-B372B90AB9F5}"/>
          </ac:spMkLst>
        </pc:spChg>
        <pc:spChg chg="add">
          <ac:chgData name="Minna Repola" userId="S::minrepo@poke.fi::65df7048-c706-42a1-b9bd-91239bdeca96" providerId="AD" clId="Web-{9B0D7665-D5EF-676B-CAD0-A629A283FE28}" dt="2022-03-10T09:37:31.157" v="90"/>
          <ac:spMkLst>
            <pc:docMk/>
            <pc:sldMk cId="1634243469" sldId="282"/>
            <ac:spMk id="11" creationId="{FF4BD241-F172-410B-B0DE-9D7344B35BA6}"/>
          </ac:spMkLst>
        </pc:spChg>
        <pc:graphicFrameChg chg="add">
          <ac:chgData name="Minna Repola" userId="S::minrepo@poke.fi::65df7048-c706-42a1-b9bd-91239bdeca96" providerId="AD" clId="Web-{9B0D7665-D5EF-676B-CAD0-A629A283FE28}" dt="2022-03-10T09:37:31.157" v="90"/>
          <ac:graphicFrameMkLst>
            <pc:docMk/>
            <pc:sldMk cId="1634243469" sldId="282"/>
            <ac:graphicFrameMk id="5" creationId="{2C8C6839-3043-4EB9-99DC-3FB243302A9E}"/>
          </ac:graphicFrameMkLst>
        </pc:graphicFrameChg>
        <pc:cxnChg chg="add">
          <ac:chgData name="Minna Repola" userId="S::minrepo@poke.fi::65df7048-c706-42a1-b9bd-91239bdeca96" providerId="AD" clId="Web-{9B0D7665-D5EF-676B-CAD0-A629A283FE28}" dt="2022-03-10T09:37:31.157" v="90"/>
          <ac:cxnSpMkLst>
            <pc:docMk/>
            <pc:sldMk cId="1634243469" sldId="282"/>
            <ac:cxnSpMk id="13" creationId="{F1CEFB97-33B1-4F90-A6B8-EAA26EEA1E7E}"/>
          </ac:cxnSpMkLst>
        </pc:cxnChg>
      </pc:sldChg>
      <pc:sldChg chg="addSp delSp modSp mod setBg">
        <pc:chgData name="Minna Repola" userId="S::minrepo@poke.fi::65df7048-c706-42a1-b9bd-91239bdeca96" providerId="AD" clId="Web-{9B0D7665-D5EF-676B-CAD0-A629A283FE28}" dt="2022-03-10T09:38:09.205" v="92" actId="20577"/>
        <pc:sldMkLst>
          <pc:docMk/>
          <pc:sldMk cId="200780887" sldId="284"/>
        </pc:sldMkLst>
        <pc:spChg chg="mod">
          <ac:chgData name="Minna Repola" userId="S::minrepo@poke.fi::65df7048-c706-42a1-b9bd-91239bdeca96" providerId="AD" clId="Web-{9B0D7665-D5EF-676B-CAD0-A629A283FE28}" dt="2022-03-10T09:38:09.205" v="92" actId="20577"/>
          <ac:spMkLst>
            <pc:docMk/>
            <pc:sldMk cId="200780887" sldId="284"/>
            <ac:spMk id="2" creationId="{DDAD9138-696B-4261-B55D-B98092D02C7C}"/>
          </ac:spMkLst>
        </pc:spChg>
        <pc:spChg chg="del">
          <ac:chgData name="Minna Repola" userId="S::minrepo@poke.fi::65df7048-c706-42a1-b9bd-91239bdeca96" providerId="AD" clId="Web-{9B0D7665-D5EF-676B-CAD0-A629A283FE28}" dt="2022-03-10T09:38:01.252" v="91"/>
          <ac:spMkLst>
            <pc:docMk/>
            <pc:sldMk cId="200780887" sldId="284"/>
            <ac:spMk id="3" creationId="{B0FE7B25-E1DE-40E7-BBA6-16F05B407C3E}"/>
          </ac:spMkLst>
        </pc:spChg>
        <pc:spChg chg="add">
          <ac:chgData name="Minna Repola" userId="S::minrepo@poke.fi::65df7048-c706-42a1-b9bd-91239bdeca96" providerId="AD" clId="Web-{9B0D7665-D5EF-676B-CAD0-A629A283FE28}" dt="2022-03-10T09:38:01.252" v="91"/>
          <ac:spMkLst>
            <pc:docMk/>
            <pc:sldMk cId="200780887" sldId="284"/>
            <ac:spMk id="9" creationId="{A6CA7A60-8DF8-4B78-BFE3-B372B90AB9F5}"/>
          </ac:spMkLst>
        </pc:spChg>
        <pc:spChg chg="add">
          <ac:chgData name="Minna Repola" userId="S::minrepo@poke.fi::65df7048-c706-42a1-b9bd-91239bdeca96" providerId="AD" clId="Web-{9B0D7665-D5EF-676B-CAD0-A629A283FE28}" dt="2022-03-10T09:38:01.252" v="91"/>
          <ac:spMkLst>
            <pc:docMk/>
            <pc:sldMk cId="200780887" sldId="284"/>
            <ac:spMk id="11" creationId="{469A5737-8D36-4BF8-AC7D-2AA2B6B633CA}"/>
          </ac:spMkLst>
        </pc:spChg>
        <pc:graphicFrameChg chg="add">
          <ac:chgData name="Minna Repola" userId="S::minrepo@poke.fi::65df7048-c706-42a1-b9bd-91239bdeca96" providerId="AD" clId="Web-{9B0D7665-D5EF-676B-CAD0-A629A283FE28}" dt="2022-03-10T09:38:01.252" v="91"/>
          <ac:graphicFrameMkLst>
            <pc:docMk/>
            <pc:sldMk cId="200780887" sldId="284"/>
            <ac:graphicFrameMk id="5" creationId="{2DF06DFB-990B-45F3-959D-C44469115BD9}"/>
          </ac:graphicFrameMkLst>
        </pc:graphicFrameChg>
        <pc:cxnChg chg="add">
          <ac:chgData name="Minna Repola" userId="S::minrepo@poke.fi::65df7048-c706-42a1-b9bd-91239bdeca96" providerId="AD" clId="Web-{9B0D7665-D5EF-676B-CAD0-A629A283FE28}" dt="2022-03-10T09:38:01.252" v="91"/>
          <ac:cxnSpMkLst>
            <pc:docMk/>
            <pc:sldMk cId="200780887" sldId="284"/>
            <ac:cxnSpMk id="13" creationId="{72ECE8B0-6962-4F5B-830A-E8F8F97267E0}"/>
          </ac:cxnSpMkLst>
        </pc:cxnChg>
        <pc:cxnChg chg="add">
          <ac:chgData name="Minna Repola" userId="S::minrepo@poke.fi::65df7048-c706-42a1-b9bd-91239bdeca96" providerId="AD" clId="Web-{9B0D7665-D5EF-676B-CAD0-A629A283FE28}" dt="2022-03-10T09:38:01.252" v="91"/>
          <ac:cxnSpMkLst>
            <pc:docMk/>
            <pc:sldMk cId="200780887" sldId="284"/>
            <ac:cxnSpMk id="15" creationId="{FEAF673E-0279-495F-A8A9-F84D0AB5A491}"/>
          </ac:cxnSpMkLst>
        </pc:cxnChg>
      </pc:sldChg>
      <pc:sldChg chg="modSp">
        <pc:chgData name="Minna Repola" userId="S::minrepo@poke.fi::65df7048-c706-42a1-b9bd-91239bdeca96" providerId="AD" clId="Web-{9B0D7665-D5EF-676B-CAD0-A629A283FE28}" dt="2022-03-10T09:38:31.721" v="94" actId="20577"/>
        <pc:sldMkLst>
          <pc:docMk/>
          <pc:sldMk cId="3671728890" sldId="285"/>
        </pc:sldMkLst>
        <pc:spChg chg="mod">
          <ac:chgData name="Minna Repola" userId="S::minrepo@poke.fi::65df7048-c706-42a1-b9bd-91239bdeca96" providerId="AD" clId="Web-{9B0D7665-D5EF-676B-CAD0-A629A283FE28}" dt="2022-03-10T09:38:31.721" v="94" actId="20577"/>
          <ac:spMkLst>
            <pc:docMk/>
            <pc:sldMk cId="3671728890" sldId="285"/>
            <ac:spMk id="3" creationId="{CEAB49C9-0BA8-4C3D-874F-D72975974B1A}"/>
          </ac:spMkLst>
        </pc:spChg>
      </pc:sldChg>
      <pc:sldChg chg="addSp modSp mod setBg">
        <pc:chgData name="Minna Repola" userId="S::minrepo@poke.fi::65df7048-c706-42a1-b9bd-91239bdeca96" providerId="AD" clId="Web-{9B0D7665-D5EF-676B-CAD0-A629A283FE28}" dt="2022-03-10T09:43:00.431" v="104"/>
        <pc:sldMkLst>
          <pc:docMk/>
          <pc:sldMk cId="1542756387" sldId="286"/>
        </pc:sldMkLst>
        <pc:spChg chg="mod">
          <ac:chgData name="Minna Repola" userId="S::minrepo@poke.fi::65df7048-c706-42a1-b9bd-91239bdeca96" providerId="AD" clId="Web-{9B0D7665-D5EF-676B-CAD0-A629A283FE28}" dt="2022-03-10T09:43:00.431" v="104"/>
          <ac:spMkLst>
            <pc:docMk/>
            <pc:sldMk cId="1542756387" sldId="286"/>
            <ac:spMk id="2" creationId="{BB4E3FD9-D6D1-4424-A6DA-BF94E04A99A9}"/>
          </ac:spMkLst>
        </pc:spChg>
        <pc:spChg chg="mod">
          <ac:chgData name="Minna Repola" userId="S::minrepo@poke.fi::65df7048-c706-42a1-b9bd-91239bdeca96" providerId="AD" clId="Web-{9B0D7665-D5EF-676B-CAD0-A629A283FE28}" dt="2022-03-10T09:43:00.431" v="104"/>
          <ac:spMkLst>
            <pc:docMk/>
            <pc:sldMk cId="1542756387" sldId="286"/>
            <ac:spMk id="3" creationId="{133D3BBC-EC1E-4B50-93C3-2F18B5F627E2}"/>
          </ac:spMkLst>
        </pc:spChg>
        <pc:spChg chg="add">
          <ac:chgData name="Minna Repola" userId="S::minrepo@poke.fi::65df7048-c706-42a1-b9bd-91239bdeca96" providerId="AD" clId="Web-{9B0D7665-D5EF-676B-CAD0-A629A283FE28}" dt="2022-03-10T09:43:00.431" v="104"/>
          <ac:spMkLst>
            <pc:docMk/>
            <pc:sldMk cId="1542756387" sldId="286"/>
            <ac:spMk id="9" creationId="{94663D7F-8F94-4130-8F6F-D8425E199781}"/>
          </ac:spMkLst>
        </pc:spChg>
        <pc:picChg chg="add mod">
          <ac:chgData name="Minna Repola" userId="S::minrepo@poke.fi::65df7048-c706-42a1-b9bd-91239bdeca96" providerId="AD" clId="Web-{9B0D7665-D5EF-676B-CAD0-A629A283FE28}" dt="2022-03-10T09:43:00.431" v="104"/>
          <ac:picMkLst>
            <pc:docMk/>
            <pc:sldMk cId="1542756387" sldId="286"/>
            <ac:picMk id="4" creationId="{09523CD9-5D03-4AB3-A064-C3A77E1A76C6}"/>
          </ac:picMkLst>
        </pc:picChg>
        <pc:cxnChg chg="add">
          <ac:chgData name="Minna Repola" userId="S::minrepo@poke.fi::65df7048-c706-42a1-b9bd-91239bdeca96" providerId="AD" clId="Web-{9B0D7665-D5EF-676B-CAD0-A629A283FE28}" dt="2022-03-10T09:43:00.431" v="104"/>
          <ac:cxnSpMkLst>
            <pc:docMk/>
            <pc:sldMk cId="1542756387" sldId="286"/>
            <ac:cxnSpMk id="11" creationId="{6ACA524F-0019-4FDE-ADD8-1CA3D35A1664}"/>
          </ac:cxnSpMkLst>
        </pc:cxnChg>
        <pc:cxnChg chg="add">
          <ac:chgData name="Minna Repola" userId="S::minrepo@poke.fi::65df7048-c706-42a1-b9bd-91239bdeca96" providerId="AD" clId="Web-{9B0D7665-D5EF-676B-CAD0-A629A283FE28}" dt="2022-03-10T09:43:00.431" v="104"/>
          <ac:cxnSpMkLst>
            <pc:docMk/>
            <pc:sldMk cId="1542756387" sldId="286"/>
            <ac:cxnSpMk id="13" creationId="{5FB2A255-E82B-4AB2-A27E-2A9A250EFBC9}"/>
          </ac:cxnSpMkLst>
        </pc:cxnChg>
      </pc:sldChg>
      <pc:sldChg chg="addSp delSp modSp mod setBg">
        <pc:chgData name="Minna Repola" userId="S::minrepo@poke.fi::65df7048-c706-42a1-b9bd-91239bdeca96" providerId="AD" clId="Web-{9B0D7665-D5EF-676B-CAD0-A629A283FE28}" dt="2022-03-10T09:40:23.787" v="102" actId="20577"/>
        <pc:sldMkLst>
          <pc:docMk/>
          <pc:sldMk cId="3792791822" sldId="290"/>
        </pc:sldMkLst>
        <pc:spChg chg="mod">
          <ac:chgData name="Minna Repola" userId="S::minrepo@poke.fi::65df7048-c706-42a1-b9bd-91239bdeca96" providerId="AD" clId="Web-{9B0D7665-D5EF-676B-CAD0-A629A283FE28}" dt="2022-03-10T09:40:23.787" v="102" actId="20577"/>
          <ac:spMkLst>
            <pc:docMk/>
            <pc:sldMk cId="3792791822" sldId="290"/>
            <ac:spMk id="2" creationId="{191BDBAE-27F1-4193-BCB6-7CE08BD7117E}"/>
          </ac:spMkLst>
        </pc:spChg>
        <pc:spChg chg="mod">
          <ac:chgData name="Minna Repola" userId="S::minrepo@poke.fi::65df7048-c706-42a1-b9bd-91239bdeca96" providerId="AD" clId="Web-{9B0D7665-D5EF-676B-CAD0-A629A283FE28}" dt="2022-03-10T09:39:38.738" v="100"/>
          <ac:spMkLst>
            <pc:docMk/>
            <pc:sldMk cId="3792791822" sldId="290"/>
            <ac:spMk id="3" creationId="{B57967E1-02AC-4454-8103-D3F6CD8E0473}"/>
          </ac:spMkLst>
        </pc:spChg>
        <pc:spChg chg="add del">
          <ac:chgData name="Minna Repola" userId="S::minrepo@poke.fi::65df7048-c706-42a1-b9bd-91239bdeca96" providerId="AD" clId="Web-{9B0D7665-D5EF-676B-CAD0-A629A283FE28}" dt="2022-03-10T09:39:35.051" v="97"/>
          <ac:spMkLst>
            <pc:docMk/>
            <pc:sldMk cId="3792791822" sldId="290"/>
            <ac:spMk id="9" creationId="{15F0A9D0-BB35-4CAB-B92D-E061B9D8E3BD}"/>
          </ac:spMkLst>
        </pc:spChg>
        <pc:spChg chg="add del">
          <ac:chgData name="Minna Repola" userId="S::minrepo@poke.fi::65df7048-c706-42a1-b9bd-91239bdeca96" providerId="AD" clId="Web-{9B0D7665-D5EF-676B-CAD0-A629A283FE28}" dt="2022-03-10T09:39:38.723" v="99"/>
          <ac:spMkLst>
            <pc:docMk/>
            <pc:sldMk cId="3792791822" sldId="290"/>
            <ac:spMk id="22" creationId="{DD16DE02-C2C8-477C-9FD7-70A983BDEA14}"/>
          </ac:spMkLst>
        </pc:spChg>
        <pc:spChg chg="add del">
          <ac:chgData name="Minna Repola" userId="S::minrepo@poke.fi::65df7048-c706-42a1-b9bd-91239bdeca96" providerId="AD" clId="Web-{9B0D7665-D5EF-676B-CAD0-A629A283FE28}" dt="2022-03-10T09:39:38.723" v="99"/>
          <ac:spMkLst>
            <pc:docMk/>
            <pc:sldMk cId="3792791822" sldId="290"/>
            <ac:spMk id="23" creationId="{D13AF29F-D5EC-4489-BF8F-3B356C5972CD}"/>
          </ac:spMkLst>
        </pc:spChg>
        <pc:spChg chg="add">
          <ac:chgData name="Minna Repola" userId="S::minrepo@poke.fi::65df7048-c706-42a1-b9bd-91239bdeca96" providerId="AD" clId="Web-{9B0D7665-D5EF-676B-CAD0-A629A283FE28}" dt="2022-03-10T09:39:38.738" v="100"/>
          <ac:spMkLst>
            <pc:docMk/>
            <pc:sldMk cId="3792791822" sldId="290"/>
            <ac:spMk id="29" creationId="{94663D7F-8F94-4130-8F6F-D8425E199781}"/>
          </ac:spMkLst>
        </pc:spChg>
        <pc:picChg chg="add mod">
          <ac:chgData name="Minna Repola" userId="S::minrepo@poke.fi::65df7048-c706-42a1-b9bd-91239bdeca96" providerId="AD" clId="Web-{9B0D7665-D5EF-676B-CAD0-A629A283FE28}" dt="2022-03-10T09:39:38.738" v="100"/>
          <ac:picMkLst>
            <pc:docMk/>
            <pc:sldMk cId="3792791822" sldId="290"/>
            <ac:picMk id="4" creationId="{0584B713-4CF7-44E2-840A-95236A0676CB}"/>
          </ac:picMkLst>
        </pc:picChg>
        <pc:cxnChg chg="add del">
          <ac:chgData name="Minna Repola" userId="S::minrepo@poke.fi::65df7048-c706-42a1-b9bd-91239bdeca96" providerId="AD" clId="Web-{9B0D7665-D5EF-676B-CAD0-A629A283FE28}" dt="2022-03-10T09:39:35.051" v="97"/>
          <ac:cxnSpMkLst>
            <pc:docMk/>
            <pc:sldMk cId="3792791822" sldId="290"/>
            <ac:cxnSpMk id="11" creationId="{52F5DE35-776B-4C7D-AF2E-514E68BDD2F6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5.051" v="97"/>
          <ac:cxnSpMkLst>
            <pc:docMk/>
            <pc:sldMk cId="3792791822" sldId="290"/>
            <ac:cxnSpMk id="13" creationId="{4A65E4E8-1272-4386-BDFE-0129D7A7E2D4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5.051" v="97"/>
          <ac:cxnSpMkLst>
            <pc:docMk/>
            <pc:sldMk cId="3792791822" sldId="290"/>
            <ac:cxnSpMk id="15" creationId="{A6515F51-DBC6-42B8-9C34-749F69BB6561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5.051" v="97"/>
          <ac:cxnSpMkLst>
            <pc:docMk/>
            <pc:sldMk cId="3792791822" sldId="290"/>
            <ac:cxnSpMk id="17" creationId="{873F5967-4993-405D-A3E6-84DCEFF44C2A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5.051" v="97"/>
          <ac:cxnSpMkLst>
            <pc:docMk/>
            <pc:sldMk cId="3792791822" sldId="290"/>
            <ac:cxnSpMk id="19" creationId="{A3A523CC-BD6C-4A0D-B9DB-1DC2CE1E22F0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8.723" v="99"/>
          <ac:cxnSpMkLst>
            <pc:docMk/>
            <pc:sldMk cId="3792791822" sldId="290"/>
            <ac:cxnSpMk id="21" creationId="{34222167-616B-448F-A79B-219A4FD3DDE9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8.723" v="99"/>
          <ac:cxnSpMkLst>
            <pc:docMk/>
            <pc:sldMk cId="3792791822" sldId="290"/>
            <ac:cxnSpMk id="24" creationId="{60173A01-F891-430E-B39E-483E711B204B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8.723" v="99"/>
          <ac:cxnSpMkLst>
            <pc:docMk/>
            <pc:sldMk cId="3792791822" sldId="290"/>
            <ac:cxnSpMk id="25" creationId="{1E0363E9-7CD0-497E-88D7-940136490327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8.723" v="99"/>
          <ac:cxnSpMkLst>
            <pc:docMk/>
            <pc:sldMk cId="3792791822" sldId="290"/>
            <ac:cxnSpMk id="26" creationId="{ECCD4B14-FFCC-4CE5-BC9D-DF47AA1AD7F4}"/>
          </ac:cxnSpMkLst>
        </pc:cxnChg>
        <pc:cxnChg chg="add del">
          <ac:chgData name="Minna Repola" userId="S::minrepo@poke.fi::65df7048-c706-42a1-b9bd-91239bdeca96" providerId="AD" clId="Web-{9B0D7665-D5EF-676B-CAD0-A629A283FE28}" dt="2022-03-10T09:39:38.723" v="99"/>
          <ac:cxnSpMkLst>
            <pc:docMk/>
            <pc:sldMk cId="3792791822" sldId="290"/>
            <ac:cxnSpMk id="27" creationId="{15DED734-54E5-48ED-AEE6-165F24827C70}"/>
          </ac:cxnSpMkLst>
        </pc:cxnChg>
        <pc:cxnChg chg="add">
          <ac:chgData name="Minna Repola" userId="S::minrepo@poke.fi::65df7048-c706-42a1-b9bd-91239bdeca96" providerId="AD" clId="Web-{9B0D7665-D5EF-676B-CAD0-A629A283FE28}" dt="2022-03-10T09:39:38.738" v="100"/>
          <ac:cxnSpMkLst>
            <pc:docMk/>
            <pc:sldMk cId="3792791822" sldId="290"/>
            <ac:cxnSpMk id="30" creationId="{6ACA524F-0019-4FDE-ADD8-1CA3D35A1664}"/>
          </ac:cxnSpMkLst>
        </pc:cxnChg>
        <pc:cxnChg chg="add">
          <ac:chgData name="Minna Repola" userId="S::minrepo@poke.fi::65df7048-c706-42a1-b9bd-91239bdeca96" providerId="AD" clId="Web-{9B0D7665-D5EF-676B-CAD0-A629A283FE28}" dt="2022-03-10T09:39:38.738" v="100"/>
          <ac:cxnSpMkLst>
            <pc:docMk/>
            <pc:sldMk cId="3792791822" sldId="290"/>
            <ac:cxnSpMk id="31" creationId="{5FB2A255-E82B-4AB2-A27E-2A9A250EFBC9}"/>
          </ac:cxnSpMkLst>
        </pc:cxnChg>
      </pc:sldChg>
      <pc:sldChg chg="addSp modSp mod setBg">
        <pc:chgData name="Minna Repola" userId="S::minrepo@poke.fi::65df7048-c706-42a1-b9bd-91239bdeca96" providerId="AD" clId="Web-{9B0D7665-D5EF-676B-CAD0-A629A283FE28}" dt="2022-03-10T09:44:14.964" v="106"/>
        <pc:sldMkLst>
          <pc:docMk/>
          <pc:sldMk cId="2172952696" sldId="295"/>
        </pc:sldMkLst>
        <pc:spChg chg="mod">
          <ac:chgData name="Minna Repola" userId="S::minrepo@poke.fi::65df7048-c706-42a1-b9bd-91239bdeca96" providerId="AD" clId="Web-{9B0D7665-D5EF-676B-CAD0-A629A283FE28}" dt="2022-03-10T09:44:14.964" v="106"/>
          <ac:spMkLst>
            <pc:docMk/>
            <pc:sldMk cId="2172952696" sldId="295"/>
            <ac:spMk id="2" creationId="{AF61E5B0-7A1A-47FA-A59F-8046A9333738}"/>
          </ac:spMkLst>
        </pc:spChg>
        <pc:spChg chg="mod ord">
          <ac:chgData name="Minna Repola" userId="S::minrepo@poke.fi::65df7048-c706-42a1-b9bd-91239bdeca96" providerId="AD" clId="Web-{9B0D7665-D5EF-676B-CAD0-A629A283FE28}" dt="2022-03-10T09:44:14.964" v="106"/>
          <ac:spMkLst>
            <pc:docMk/>
            <pc:sldMk cId="2172952696" sldId="295"/>
            <ac:spMk id="3" creationId="{174703FA-59A1-4A58-96C0-D22E2EE60B50}"/>
          </ac:spMkLst>
        </pc:spChg>
        <pc:spChg chg="add">
          <ac:chgData name="Minna Repola" userId="S::minrepo@poke.fi::65df7048-c706-42a1-b9bd-91239bdeca96" providerId="AD" clId="Web-{9B0D7665-D5EF-676B-CAD0-A629A283FE28}" dt="2022-03-10T09:44:14.964" v="106"/>
          <ac:spMkLst>
            <pc:docMk/>
            <pc:sldMk cId="2172952696" sldId="295"/>
            <ac:spMk id="9" creationId="{D6309531-94CD-4CF6-AACE-80EC085E0F34}"/>
          </ac:spMkLst>
        </pc:spChg>
        <pc:picChg chg="add mod">
          <ac:chgData name="Minna Repola" userId="S::minrepo@poke.fi::65df7048-c706-42a1-b9bd-91239bdeca96" providerId="AD" clId="Web-{9B0D7665-D5EF-676B-CAD0-A629A283FE28}" dt="2022-03-10T09:44:14.964" v="106"/>
          <ac:picMkLst>
            <pc:docMk/>
            <pc:sldMk cId="2172952696" sldId="295"/>
            <ac:picMk id="4" creationId="{D61C4284-A317-4F24-95B3-104EB6CFD03E}"/>
          </ac:picMkLst>
        </pc:picChg>
        <pc:cxnChg chg="add">
          <ac:chgData name="Minna Repola" userId="S::minrepo@poke.fi::65df7048-c706-42a1-b9bd-91239bdeca96" providerId="AD" clId="Web-{9B0D7665-D5EF-676B-CAD0-A629A283FE28}" dt="2022-03-10T09:44:14.964" v="106"/>
          <ac:cxnSpMkLst>
            <pc:docMk/>
            <pc:sldMk cId="2172952696" sldId="295"/>
            <ac:cxnSpMk id="11" creationId="{F75BF611-D2A5-4454-8C47-95B0BC422843}"/>
          </ac:cxnSpMkLst>
        </pc:cxnChg>
      </pc:sldChg>
      <pc:sldChg chg="addSp delSp modSp">
        <pc:chgData name="Minna Repola" userId="S::minrepo@poke.fi::65df7048-c706-42a1-b9bd-91239bdeca96" providerId="AD" clId="Web-{9B0D7665-D5EF-676B-CAD0-A629A283FE28}" dt="2022-03-10T09:50:37.052" v="123"/>
        <pc:sldMkLst>
          <pc:docMk/>
          <pc:sldMk cId="1944857500" sldId="302"/>
        </pc:sldMkLst>
        <pc:spChg chg="mod">
          <ac:chgData name="Minna Repola" userId="S::minrepo@poke.fi::65df7048-c706-42a1-b9bd-91239bdeca96" providerId="AD" clId="Web-{9B0D7665-D5EF-676B-CAD0-A629A283FE28}" dt="2022-03-10T09:50:37.052" v="123"/>
          <ac:spMkLst>
            <pc:docMk/>
            <pc:sldMk cId="1944857500" sldId="302"/>
            <ac:spMk id="3" creationId="{12E25408-94F6-40B7-9183-052E513CFE18}"/>
          </ac:spMkLst>
        </pc:spChg>
        <pc:spChg chg="del">
          <ac:chgData name="Minna Repola" userId="S::minrepo@poke.fi::65df7048-c706-42a1-b9bd-91239bdeca96" providerId="AD" clId="Web-{9B0D7665-D5EF-676B-CAD0-A629A283FE28}" dt="2022-03-10T09:50:37.052" v="123"/>
          <ac:spMkLst>
            <pc:docMk/>
            <pc:sldMk cId="1944857500" sldId="302"/>
            <ac:spMk id="8" creationId="{81775E6C-9FE7-4AE4-ABE7-2568D95DEAE0}"/>
          </ac:spMkLst>
        </pc:spChg>
        <pc:spChg chg="del">
          <ac:chgData name="Minna Repola" userId="S::minrepo@poke.fi::65df7048-c706-42a1-b9bd-91239bdeca96" providerId="AD" clId="Web-{9B0D7665-D5EF-676B-CAD0-A629A283FE28}" dt="2022-03-10T09:50:37.052" v="123"/>
          <ac:spMkLst>
            <pc:docMk/>
            <pc:sldMk cId="1944857500" sldId="302"/>
            <ac:spMk id="10" creationId="{6F1D8699-067D-4768-9F87-3E302B3797BC}"/>
          </ac:spMkLst>
        </pc:spChg>
        <pc:spChg chg="add">
          <ac:chgData name="Minna Repola" userId="S::minrepo@poke.fi::65df7048-c706-42a1-b9bd-91239bdeca96" providerId="AD" clId="Web-{9B0D7665-D5EF-676B-CAD0-A629A283FE28}" dt="2022-03-10T09:50:37.052" v="123"/>
          <ac:spMkLst>
            <pc:docMk/>
            <pc:sldMk cId="1944857500" sldId="302"/>
            <ac:spMk id="27" creationId="{15F0A9D0-BB35-4CAB-B92D-E061B9D8E3BD}"/>
          </ac:spMkLst>
        </pc:spChg>
        <pc:picChg chg="add mod">
          <ac:chgData name="Minna Repola" userId="S::minrepo@poke.fi::65df7048-c706-42a1-b9bd-91239bdeca96" providerId="AD" clId="Web-{9B0D7665-D5EF-676B-CAD0-A629A283FE28}" dt="2022-03-10T09:50:37.052" v="123"/>
          <ac:picMkLst>
            <pc:docMk/>
            <pc:sldMk cId="1944857500" sldId="302"/>
            <ac:picMk id="2" creationId="{3B8D0C8F-843D-49FE-A4BC-48D2DB196B97}"/>
          </ac:picMkLst>
        </pc:picChg>
        <pc:cxnChg chg="del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12" creationId="{E8A66062-E0FE-4EE7-9840-EC05B87ACF47}"/>
          </ac:cxnSpMkLst>
        </pc:cxnChg>
        <pc:cxnChg chg="del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14" creationId="{7A364443-B44B-44C9-B8C4-AED23CB62151}"/>
          </ac:cxnSpMkLst>
        </pc:cxnChg>
        <pc:cxnChg chg="del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16" creationId="{B3087726-EFA7-48B6-8527-80902BB5587C}"/>
          </ac:cxnSpMkLst>
        </pc:cxnChg>
        <pc:cxnChg chg="del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18" creationId="{384CA14D-52DC-4F3C-A1CE-235B99A179A8}"/>
          </ac:cxnSpMkLst>
        </pc:cxnChg>
        <pc:cxnChg chg="del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20" creationId="{A3B4C179-2540-4304-9C9C-2AAAA53EFDC7}"/>
          </ac:cxnSpMkLst>
        </pc:cxnChg>
        <pc:cxnChg chg="del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22" creationId="{C5950BAB-F521-4A52-A263-D105789771E6}"/>
          </ac:cxnSpMkLst>
        </pc:cxnChg>
        <pc:cxnChg chg="add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29" creationId="{52F5DE35-776B-4C7D-AF2E-514E68BDD2F6}"/>
          </ac:cxnSpMkLst>
        </pc:cxnChg>
        <pc:cxnChg chg="add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31" creationId="{4A65E4E8-1272-4386-BDFE-0129D7A7E2D4}"/>
          </ac:cxnSpMkLst>
        </pc:cxnChg>
        <pc:cxnChg chg="add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33" creationId="{A6515F51-DBC6-42B8-9C34-749F69BB6561}"/>
          </ac:cxnSpMkLst>
        </pc:cxnChg>
        <pc:cxnChg chg="add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35" creationId="{873F5967-4993-405D-A3E6-84DCEFF44C2A}"/>
          </ac:cxnSpMkLst>
        </pc:cxnChg>
        <pc:cxnChg chg="add">
          <ac:chgData name="Minna Repola" userId="S::minrepo@poke.fi::65df7048-c706-42a1-b9bd-91239bdeca96" providerId="AD" clId="Web-{9B0D7665-D5EF-676B-CAD0-A629A283FE28}" dt="2022-03-10T09:50:37.052" v="123"/>
          <ac:cxnSpMkLst>
            <pc:docMk/>
            <pc:sldMk cId="1944857500" sldId="302"/>
            <ac:cxnSpMk id="37" creationId="{A3A523CC-BD6C-4A0D-B9DB-1DC2CE1E22F0}"/>
          </ac:cxnSpMkLst>
        </pc:cxnChg>
      </pc:sldChg>
    </pc:docChg>
  </pc:docChgLst>
  <pc:docChgLst>
    <pc:chgData name="Minna Repola" userId="S::minrepo@poke.fi::65df7048-c706-42a1-b9bd-91239bdeca96" providerId="AD" clId="Web-{3A8FBC49-0F7E-F833-D02F-16E9D03C859E}"/>
    <pc:docChg chg="addSld modSld">
      <pc:chgData name="Minna Repola" userId="S::minrepo@poke.fi::65df7048-c706-42a1-b9bd-91239bdeca96" providerId="AD" clId="Web-{3A8FBC49-0F7E-F833-D02F-16E9D03C859E}" dt="2022-02-22T06:55:48.085" v="161" actId="20577"/>
      <pc:docMkLst>
        <pc:docMk/>
      </pc:docMkLst>
      <pc:sldChg chg="modSp">
        <pc:chgData name="Minna Repola" userId="S::minrepo@poke.fi::65df7048-c706-42a1-b9bd-91239bdeca96" providerId="AD" clId="Web-{3A8FBC49-0F7E-F833-D02F-16E9D03C859E}" dt="2022-02-22T06:54:27.489" v="152" actId="20577"/>
        <pc:sldMkLst>
          <pc:docMk/>
          <pc:sldMk cId="1944857500" sldId="302"/>
        </pc:sldMkLst>
        <pc:spChg chg="mod">
          <ac:chgData name="Minna Repola" userId="S::minrepo@poke.fi::65df7048-c706-42a1-b9bd-91239bdeca96" providerId="AD" clId="Web-{3A8FBC49-0F7E-F833-D02F-16E9D03C859E}" dt="2022-02-22T06:54:27.489" v="152" actId="20577"/>
          <ac:spMkLst>
            <pc:docMk/>
            <pc:sldMk cId="1944857500" sldId="302"/>
            <ac:spMk id="3" creationId="{12E25408-94F6-40B7-9183-052E513CFE18}"/>
          </ac:spMkLst>
        </pc:spChg>
      </pc:sldChg>
      <pc:sldChg chg="modSp">
        <pc:chgData name="Minna Repola" userId="S::minrepo@poke.fi::65df7048-c706-42a1-b9bd-91239bdeca96" providerId="AD" clId="Web-{3A8FBC49-0F7E-F833-D02F-16E9D03C859E}" dt="2022-02-22T06:55:48.085" v="161" actId="20577"/>
        <pc:sldMkLst>
          <pc:docMk/>
          <pc:sldMk cId="2694805309" sldId="303"/>
        </pc:sldMkLst>
        <pc:spChg chg="mod">
          <ac:chgData name="Minna Repola" userId="S::minrepo@poke.fi::65df7048-c706-42a1-b9bd-91239bdeca96" providerId="AD" clId="Web-{3A8FBC49-0F7E-F833-D02F-16E9D03C859E}" dt="2022-02-22T06:55:48.085" v="161" actId="20577"/>
          <ac:spMkLst>
            <pc:docMk/>
            <pc:sldMk cId="2694805309" sldId="303"/>
            <ac:spMk id="3" creationId="{E666F9AD-958C-4314-9B9A-488BAF71F1E5}"/>
          </ac:spMkLst>
        </pc:spChg>
      </pc:sldChg>
      <pc:sldChg chg="modSp new">
        <pc:chgData name="Minna Repola" userId="S::minrepo@poke.fi::65df7048-c706-42a1-b9bd-91239bdeca96" providerId="AD" clId="Web-{3A8FBC49-0F7E-F833-D02F-16E9D03C859E}" dt="2022-02-22T06:52:30.440" v="150" actId="20577"/>
        <pc:sldMkLst>
          <pc:docMk/>
          <pc:sldMk cId="4291204032" sldId="307"/>
        </pc:sldMkLst>
        <pc:spChg chg="mod">
          <ac:chgData name="Minna Repola" userId="S::minrepo@poke.fi::65df7048-c706-42a1-b9bd-91239bdeca96" providerId="AD" clId="Web-{3A8FBC49-0F7E-F833-D02F-16E9D03C859E}" dt="2022-02-22T06:52:16.143" v="148" actId="20577"/>
          <ac:spMkLst>
            <pc:docMk/>
            <pc:sldMk cId="4291204032" sldId="307"/>
            <ac:spMk id="2" creationId="{C728CA66-E2DE-41E1-804F-5AE260847756}"/>
          </ac:spMkLst>
        </pc:spChg>
        <pc:spChg chg="mod">
          <ac:chgData name="Minna Repola" userId="S::minrepo@poke.fi::65df7048-c706-42a1-b9bd-91239bdeca96" providerId="AD" clId="Web-{3A8FBC49-0F7E-F833-D02F-16E9D03C859E}" dt="2022-02-22T06:52:30.440" v="150" actId="20577"/>
          <ac:spMkLst>
            <pc:docMk/>
            <pc:sldMk cId="4291204032" sldId="307"/>
            <ac:spMk id="3" creationId="{B6C2B9BE-D8D0-4B44-A7F4-F5682290F379}"/>
          </ac:spMkLst>
        </pc:spChg>
      </pc:sldChg>
    </pc:docChg>
  </pc:docChgLst>
  <pc:docChgLst>
    <pc:chgData name="Minna Repola" userId="S::minrepo@poke.fi::65df7048-c706-42a1-b9bd-91239bdeca96" providerId="AD" clId="Web-{BE1ACB75-605D-11FA-6DC4-D87F62A4FC8C}"/>
    <pc:docChg chg="modSld">
      <pc:chgData name="Minna Repola" userId="S::minrepo@poke.fi::65df7048-c706-42a1-b9bd-91239bdeca96" providerId="AD" clId="Web-{BE1ACB75-605D-11FA-6DC4-D87F62A4FC8C}" dt="2021-11-05T11:45:54.906" v="147" actId="20577"/>
      <pc:docMkLst>
        <pc:docMk/>
      </pc:docMkLst>
      <pc:sldChg chg="modSp">
        <pc:chgData name="Minna Repola" userId="S::minrepo@poke.fi::65df7048-c706-42a1-b9bd-91239bdeca96" providerId="AD" clId="Web-{BE1ACB75-605D-11FA-6DC4-D87F62A4FC8C}" dt="2021-11-05T11:45:54.906" v="147" actId="20577"/>
        <pc:sldMkLst>
          <pc:docMk/>
          <pc:sldMk cId="1878985897" sldId="257"/>
        </pc:sldMkLst>
        <pc:spChg chg="mod">
          <ac:chgData name="Minna Repola" userId="S::minrepo@poke.fi::65df7048-c706-42a1-b9bd-91239bdeca96" providerId="AD" clId="Web-{BE1ACB75-605D-11FA-6DC4-D87F62A4FC8C}" dt="2021-11-05T11:42:06.118" v="39" actId="20577"/>
          <ac:spMkLst>
            <pc:docMk/>
            <pc:sldMk cId="1878985897" sldId="257"/>
            <ac:spMk id="2" creationId="{B5C93415-EECF-4701-9812-75624355F0ED}"/>
          </ac:spMkLst>
        </pc:spChg>
        <pc:spChg chg="mod">
          <ac:chgData name="Minna Repola" userId="S::minrepo@poke.fi::65df7048-c706-42a1-b9bd-91239bdeca96" providerId="AD" clId="Web-{BE1ACB75-605D-11FA-6DC4-D87F62A4FC8C}" dt="2021-11-05T11:45:54.906" v="147" actId="20577"/>
          <ac:spMkLst>
            <pc:docMk/>
            <pc:sldMk cId="1878985897" sldId="257"/>
            <ac:spMk id="8" creationId="{B1B32F16-F82F-43B0-B08F-6E2F121BB358}"/>
          </ac:spMkLst>
        </pc:spChg>
      </pc:sldChg>
      <pc:sldChg chg="modSp">
        <pc:chgData name="Minna Repola" userId="S::minrepo@poke.fi::65df7048-c706-42a1-b9bd-91239bdeca96" providerId="AD" clId="Web-{BE1ACB75-605D-11FA-6DC4-D87F62A4FC8C}" dt="2021-11-05T11:23:01.571" v="1" actId="20577"/>
        <pc:sldMkLst>
          <pc:docMk/>
          <pc:sldMk cId="2869160463" sldId="258"/>
        </pc:sldMkLst>
        <pc:spChg chg="mod">
          <ac:chgData name="Minna Repola" userId="S::minrepo@poke.fi::65df7048-c706-42a1-b9bd-91239bdeca96" providerId="AD" clId="Web-{BE1ACB75-605D-11FA-6DC4-D87F62A4FC8C}" dt="2021-11-05T11:23:01.571" v="1" actId="20577"/>
          <ac:spMkLst>
            <pc:docMk/>
            <pc:sldMk cId="2869160463" sldId="258"/>
            <ac:spMk id="3" creationId="{B9266A55-507A-43C2-A1B3-8E67DA2C9876}"/>
          </ac:spMkLst>
        </pc:spChg>
      </pc:sldChg>
      <pc:sldChg chg="modSp">
        <pc:chgData name="Minna Repola" userId="S::minrepo@poke.fi::65df7048-c706-42a1-b9bd-91239bdeca96" providerId="AD" clId="Web-{BE1ACB75-605D-11FA-6DC4-D87F62A4FC8C}" dt="2021-11-05T11:40:45.756" v="18" actId="20577"/>
        <pc:sldMkLst>
          <pc:docMk/>
          <pc:sldMk cId="3257331960" sldId="260"/>
        </pc:sldMkLst>
        <pc:spChg chg="mod">
          <ac:chgData name="Minna Repola" userId="S::minrepo@poke.fi::65df7048-c706-42a1-b9bd-91239bdeca96" providerId="AD" clId="Web-{BE1ACB75-605D-11FA-6DC4-D87F62A4FC8C}" dt="2021-11-05T11:40:45.756" v="18" actId="20577"/>
          <ac:spMkLst>
            <pc:docMk/>
            <pc:sldMk cId="3257331960" sldId="260"/>
            <ac:spMk id="2" creationId="{29AAE198-A613-4200-8560-173DD59D2716}"/>
          </ac:spMkLst>
        </pc:spChg>
      </pc:sldChg>
      <pc:sldChg chg="modSp">
        <pc:chgData name="Minna Repola" userId="S::minrepo@poke.fi::65df7048-c706-42a1-b9bd-91239bdeca96" providerId="AD" clId="Web-{BE1ACB75-605D-11FA-6DC4-D87F62A4FC8C}" dt="2021-11-05T11:27:02.233" v="7" actId="20577"/>
        <pc:sldMkLst>
          <pc:docMk/>
          <pc:sldMk cId="3528618424" sldId="267"/>
        </pc:sldMkLst>
        <pc:spChg chg="mod">
          <ac:chgData name="Minna Repola" userId="S::minrepo@poke.fi::65df7048-c706-42a1-b9bd-91239bdeca96" providerId="AD" clId="Web-{BE1ACB75-605D-11FA-6DC4-D87F62A4FC8C}" dt="2021-11-05T11:26:53.327" v="5" actId="20577"/>
          <ac:spMkLst>
            <pc:docMk/>
            <pc:sldMk cId="3528618424" sldId="267"/>
            <ac:spMk id="2" creationId="{FF405917-FDD1-439D-969C-38ECC223896F}"/>
          </ac:spMkLst>
        </pc:spChg>
        <pc:spChg chg="mod">
          <ac:chgData name="Minna Repola" userId="S::minrepo@poke.fi::65df7048-c706-42a1-b9bd-91239bdeca96" providerId="AD" clId="Web-{BE1ACB75-605D-11FA-6DC4-D87F62A4FC8C}" dt="2021-11-05T11:27:02.233" v="7" actId="20577"/>
          <ac:spMkLst>
            <pc:docMk/>
            <pc:sldMk cId="3528618424" sldId="267"/>
            <ac:spMk id="3" creationId="{2C1B6179-3E81-4740-9DC6-23AB3D80E49A}"/>
          </ac:spMkLst>
        </pc:spChg>
      </pc:sldChg>
    </pc:docChg>
  </pc:docChgLst>
  <pc:docChgLst>
    <pc:chgData name="Minna Repola" userId="S::minrepo@poke.fi::65df7048-c706-42a1-b9bd-91239bdeca96" providerId="AD" clId="Web-{2F417AE9-0D4A-D1F1-9F56-1D81F465B4E3}"/>
    <pc:docChg chg="modSld">
      <pc:chgData name="Minna Repola" userId="S::minrepo@poke.fi::65df7048-c706-42a1-b9bd-91239bdeca96" providerId="AD" clId="Web-{2F417AE9-0D4A-D1F1-9F56-1D81F465B4E3}" dt="2022-02-18T08:41:31.369" v="8" actId="20577"/>
      <pc:docMkLst>
        <pc:docMk/>
      </pc:docMkLst>
      <pc:sldChg chg="modSp">
        <pc:chgData name="Minna Repola" userId="S::minrepo@poke.fi::65df7048-c706-42a1-b9bd-91239bdeca96" providerId="AD" clId="Web-{2F417AE9-0D4A-D1F1-9F56-1D81F465B4E3}" dt="2022-02-18T08:33:12.917" v="0" actId="20577"/>
        <pc:sldMkLst>
          <pc:docMk/>
          <pc:sldMk cId="1878985897" sldId="257"/>
        </pc:sldMkLst>
        <pc:spChg chg="mod">
          <ac:chgData name="Minna Repola" userId="S::minrepo@poke.fi::65df7048-c706-42a1-b9bd-91239bdeca96" providerId="AD" clId="Web-{2F417AE9-0D4A-D1F1-9F56-1D81F465B4E3}" dt="2022-02-18T08:33:12.917" v="0" actId="20577"/>
          <ac:spMkLst>
            <pc:docMk/>
            <pc:sldMk cId="1878985897" sldId="257"/>
            <ac:spMk id="8" creationId="{B1B32F16-F82F-43B0-B08F-6E2F121BB358}"/>
          </ac:spMkLst>
        </pc:spChg>
      </pc:sldChg>
      <pc:sldChg chg="modSp">
        <pc:chgData name="Minna Repola" userId="S::minrepo@poke.fi::65df7048-c706-42a1-b9bd-91239bdeca96" providerId="AD" clId="Web-{2F417AE9-0D4A-D1F1-9F56-1D81F465B4E3}" dt="2022-02-18T08:38:25.410" v="3" actId="20577"/>
        <pc:sldMkLst>
          <pc:docMk/>
          <pc:sldMk cId="2757868043" sldId="259"/>
        </pc:sldMkLst>
        <pc:spChg chg="mod">
          <ac:chgData name="Minna Repola" userId="S::minrepo@poke.fi::65df7048-c706-42a1-b9bd-91239bdeca96" providerId="AD" clId="Web-{2F417AE9-0D4A-D1F1-9F56-1D81F465B4E3}" dt="2022-02-18T08:38:25.410" v="3" actId="20577"/>
          <ac:spMkLst>
            <pc:docMk/>
            <pc:sldMk cId="2757868043" sldId="259"/>
            <ac:spMk id="3" creationId="{31388036-52FC-4CE8-BFEF-5BF2E940DD5B}"/>
          </ac:spMkLst>
        </pc:spChg>
      </pc:sldChg>
      <pc:sldChg chg="modSp">
        <pc:chgData name="Minna Repola" userId="S::minrepo@poke.fi::65df7048-c706-42a1-b9bd-91239bdeca96" providerId="AD" clId="Web-{2F417AE9-0D4A-D1F1-9F56-1D81F465B4E3}" dt="2022-02-18T08:38:48.817" v="4" actId="20577"/>
        <pc:sldMkLst>
          <pc:docMk/>
          <pc:sldMk cId="69355389" sldId="262"/>
        </pc:sldMkLst>
        <pc:spChg chg="mod">
          <ac:chgData name="Minna Repola" userId="S::minrepo@poke.fi::65df7048-c706-42a1-b9bd-91239bdeca96" providerId="AD" clId="Web-{2F417AE9-0D4A-D1F1-9F56-1D81F465B4E3}" dt="2022-02-18T08:38:48.817" v="4" actId="20577"/>
          <ac:spMkLst>
            <pc:docMk/>
            <pc:sldMk cId="69355389" sldId="262"/>
            <ac:spMk id="3" creationId="{209CBFA7-4FC8-4520-9E4D-228A9F7F6E9C}"/>
          </ac:spMkLst>
        </pc:spChg>
      </pc:sldChg>
      <pc:sldChg chg="modSp">
        <pc:chgData name="Minna Repola" userId="S::minrepo@poke.fi::65df7048-c706-42a1-b9bd-91239bdeca96" providerId="AD" clId="Web-{2F417AE9-0D4A-D1F1-9F56-1D81F465B4E3}" dt="2022-02-18T08:39:02.286" v="5" actId="20577"/>
        <pc:sldMkLst>
          <pc:docMk/>
          <pc:sldMk cId="3087968929" sldId="263"/>
        </pc:sldMkLst>
        <pc:spChg chg="mod">
          <ac:chgData name="Minna Repola" userId="S::minrepo@poke.fi::65df7048-c706-42a1-b9bd-91239bdeca96" providerId="AD" clId="Web-{2F417AE9-0D4A-D1F1-9F56-1D81F465B4E3}" dt="2022-02-18T08:39:02.286" v="5" actId="20577"/>
          <ac:spMkLst>
            <pc:docMk/>
            <pc:sldMk cId="3087968929" sldId="263"/>
            <ac:spMk id="4" creationId="{6839DB05-146E-49B6-BC28-B35483F5B475}"/>
          </ac:spMkLst>
        </pc:spChg>
      </pc:sldChg>
      <pc:sldChg chg="modSp">
        <pc:chgData name="Minna Repola" userId="S::minrepo@poke.fi::65df7048-c706-42a1-b9bd-91239bdeca96" providerId="AD" clId="Web-{2F417AE9-0D4A-D1F1-9F56-1D81F465B4E3}" dt="2022-02-18T08:41:15.040" v="7" actId="20577"/>
        <pc:sldMkLst>
          <pc:docMk/>
          <pc:sldMk cId="1230886892" sldId="264"/>
        </pc:sldMkLst>
        <pc:spChg chg="mod">
          <ac:chgData name="Minna Repola" userId="S::minrepo@poke.fi::65df7048-c706-42a1-b9bd-91239bdeca96" providerId="AD" clId="Web-{2F417AE9-0D4A-D1F1-9F56-1D81F465B4E3}" dt="2022-02-18T08:39:11.146" v="6" actId="20577"/>
          <ac:spMkLst>
            <pc:docMk/>
            <pc:sldMk cId="1230886892" sldId="264"/>
            <ac:spMk id="2" creationId="{2625EAFB-A3AC-484B-B3CB-D3DA757403C8}"/>
          </ac:spMkLst>
        </pc:spChg>
        <pc:spChg chg="mod">
          <ac:chgData name="Minna Repola" userId="S::minrepo@poke.fi::65df7048-c706-42a1-b9bd-91239bdeca96" providerId="AD" clId="Web-{2F417AE9-0D4A-D1F1-9F56-1D81F465B4E3}" dt="2022-02-18T08:41:15.040" v="7" actId="20577"/>
          <ac:spMkLst>
            <pc:docMk/>
            <pc:sldMk cId="1230886892" sldId="264"/>
            <ac:spMk id="3" creationId="{10FABB73-FE31-4779-8708-8E353E840E1B}"/>
          </ac:spMkLst>
        </pc:spChg>
      </pc:sldChg>
      <pc:sldChg chg="modSp">
        <pc:chgData name="Minna Repola" userId="S::minrepo@poke.fi::65df7048-c706-42a1-b9bd-91239bdeca96" providerId="AD" clId="Web-{2F417AE9-0D4A-D1F1-9F56-1D81F465B4E3}" dt="2022-02-18T08:41:31.369" v="8" actId="20577"/>
        <pc:sldMkLst>
          <pc:docMk/>
          <pc:sldMk cId="1623331829" sldId="265"/>
        </pc:sldMkLst>
        <pc:spChg chg="mod">
          <ac:chgData name="Minna Repola" userId="S::minrepo@poke.fi::65df7048-c706-42a1-b9bd-91239bdeca96" providerId="AD" clId="Web-{2F417AE9-0D4A-D1F1-9F56-1D81F465B4E3}" dt="2022-02-18T08:41:31.369" v="8" actId="20577"/>
          <ac:spMkLst>
            <pc:docMk/>
            <pc:sldMk cId="1623331829" sldId="265"/>
            <ac:spMk id="3" creationId="{AD4B3092-0780-45B3-BF16-C0E5B82065F9}"/>
          </ac:spMkLst>
        </pc:spChg>
      </pc:sldChg>
      <pc:sldChg chg="modSp">
        <pc:chgData name="Minna Repola" userId="S::minrepo@poke.fi::65df7048-c706-42a1-b9bd-91239bdeca96" providerId="AD" clId="Web-{2F417AE9-0D4A-D1F1-9F56-1D81F465B4E3}" dt="2022-02-18T08:33:43.965" v="1" actId="20577"/>
        <pc:sldMkLst>
          <pc:docMk/>
          <pc:sldMk cId="937595523" sldId="305"/>
        </pc:sldMkLst>
        <pc:spChg chg="mod">
          <ac:chgData name="Minna Repola" userId="S::minrepo@poke.fi::65df7048-c706-42a1-b9bd-91239bdeca96" providerId="AD" clId="Web-{2F417AE9-0D4A-D1F1-9F56-1D81F465B4E3}" dt="2022-02-18T08:33:43.965" v="1" actId="20577"/>
          <ac:spMkLst>
            <pc:docMk/>
            <pc:sldMk cId="937595523" sldId="305"/>
            <ac:spMk id="3" creationId="{8B49ECAD-4FFE-4EA4-89B2-A676A6785E9B}"/>
          </ac:spMkLst>
        </pc:spChg>
      </pc:sldChg>
      <pc:sldChg chg="modSp">
        <pc:chgData name="Minna Repola" userId="S::minrepo@poke.fi::65df7048-c706-42a1-b9bd-91239bdeca96" providerId="AD" clId="Web-{2F417AE9-0D4A-D1F1-9F56-1D81F465B4E3}" dt="2022-02-18T08:38:04.425" v="2" actId="20577"/>
        <pc:sldMkLst>
          <pc:docMk/>
          <pc:sldMk cId="766493040" sldId="306"/>
        </pc:sldMkLst>
        <pc:spChg chg="mod">
          <ac:chgData name="Minna Repola" userId="S::minrepo@poke.fi::65df7048-c706-42a1-b9bd-91239bdeca96" providerId="AD" clId="Web-{2F417AE9-0D4A-D1F1-9F56-1D81F465B4E3}" dt="2022-02-18T08:38:04.425" v="2" actId="20577"/>
          <ac:spMkLst>
            <pc:docMk/>
            <pc:sldMk cId="766493040" sldId="306"/>
            <ac:spMk id="3" creationId="{60B6A108-E6BE-40A4-9E31-AD6B5E19E3F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32662A-68EB-4E8A-A661-04087A3B018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79C2BCA-BB20-43AC-8CE1-52A99C23AB0E}">
      <dgm:prSet/>
      <dgm:spPr/>
      <dgm:t>
        <a:bodyPr/>
        <a:lstStyle/>
        <a:p>
          <a:r>
            <a:rPr lang="fi-FI"/>
            <a:t>Näytteeksi otetaan muutama teelusikallinen mahdollisimman tuoretta ja puhdasta ulostetta, jonka voi pakata esimerkiksi pakastepussiin. </a:t>
          </a:r>
          <a:endParaRPr lang="en-US"/>
        </a:p>
      </dgm:t>
    </dgm:pt>
    <dgm:pt modelId="{B1187C53-22DB-4DFE-ADB9-F59CAB3C341F}" type="parTrans" cxnId="{0E44BD1B-CD17-47B6-B6EF-8A8212E91466}">
      <dgm:prSet/>
      <dgm:spPr/>
      <dgm:t>
        <a:bodyPr/>
        <a:lstStyle/>
        <a:p>
          <a:endParaRPr lang="en-US"/>
        </a:p>
      </dgm:t>
    </dgm:pt>
    <dgm:pt modelId="{2405AE47-F1B2-403C-B117-A31D071B4176}" type="sibTrans" cxnId="{0E44BD1B-CD17-47B6-B6EF-8A8212E91466}">
      <dgm:prSet/>
      <dgm:spPr/>
      <dgm:t>
        <a:bodyPr/>
        <a:lstStyle/>
        <a:p>
          <a:endParaRPr lang="en-US"/>
        </a:p>
      </dgm:t>
    </dgm:pt>
    <dgm:pt modelId="{F8C8D4BB-E748-4038-B096-CBBF197DA837}">
      <dgm:prSet/>
      <dgm:spPr/>
      <dgm:t>
        <a:bodyPr/>
        <a:lstStyle/>
        <a:p>
          <a:r>
            <a:rPr lang="fi-FI"/>
            <a:t>Näytteen voi kerätä 2-3 päivältä peräkkäin edustavuuden lisäämiseksi, mutta usein jo yksittäisessä näytteessä tulee esiin koiran kantamat loiset.  </a:t>
          </a:r>
          <a:endParaRPr lang="en-US"/>
        </a:p>
      </dgm:t>
    </dgm:pt>
    <dgm:pt modelId="{0BA12E49-AF65-43CA-92FA-9B0C6D408B01}" type="parTrans" cxnId="{8E2017BC-5040-48FB-9ADF-14F63354EC8B}">
      <dgm:prSet/>
      <dgm:spPr/>
      <dgm:t>
        <a:bodyPr/>
        <a:lstStyle/>
        <a:p>
          <a:endParaRPr lang="en-US"/>
        </a:p>
      </dgm:t>
    </dgm:pt>
    <dgm:pt modelId="{07204A3B-65C1-4186-93DE-827609784769}" type="sibTrans" cxnId="{8E2017BC-5040-48FB-9ADF-14F63354EC8B}">
      <dgm:prSet/>
      <dgm:spPr/>
      <dgm:t>
        <a:bodyPr/>
        <a:lstStyle/>
        <a:p>
          <a:endParaRPr lang="en-US"/>
        </a:p>
      </dgm:t>
    </dgm:pt>
    <dgm:pt modelId="{6F6A6D41-7D8F-4E6D-8AB2-1E36CD408AF6}">
      <dgm:prSet/>
      <dgm:spPr/>
      <dgm:t>
        <a:bodyPr/>
        <a:lstStyle/>
        <a:p>
          <a:r>
            <a:rPr lang="fi-FI"/>
            <a:t>Näyte säilyy jääkaappilämpötilassa noin viikon, mutta se ei saa jäätyä.</a:t>
          </a:r>
          <a:endParaRPr lang="en-US"/>
        </a:p>
      </dgm:t>
    </dgm:pt>
    <dgm:pt modelId="{B036D29F-208D-4E55-A63F-DE6D14CC2526}" type="parTrans" cxnId="{6034E723-D487-43D6-A1F3-5207B27CA30D}">
      <dgm:prSet/>
      <dgm:spPr/>
      <dgm:t>
        <a:bodyPr/>
        <a:lstStyle/>
        <a:p>
          <a:endParaRPr lang="en-US"/>
        </a:p>
      </dgm:t>
    </dgm:pt>
    <dgm:pt modelId="{00EAFCDA-CAAC-40FF-9C92-4D34E65B1E4E}" type="sibTrans" cxnId="{6034E723-D487-43D6-A1F3-5207B27CA30D}">
      <dgm:prSet/>
      <dgm:spPr/>
      <dgm:t>
        <a:bodyPr/>
        <a:lstStyle/>
        <a:p>
          <a:endParaRPr lang="en-US"/>
        </a:p>
      </dgm:t>
    </dgm:pt>
    <dgm:pt modelId="{56B1A16A-A734-4B38-A40A-29E81188D3D9}">
      <dgm:prSet/>
      <dgm:spPr/>
      <dgm:t>
        <a:bodyPr/>
        <a:lstStyle/>
        <a:p>
          <a:r>
            <a:rPr lang="fi-FI"/>
            <a:t>Huoneenlämmössä näyte säilyy vain pari päivää. </a:t>
          </a:r>
          <a:endParaRPr lang="en-US"/>
        </a:p>
      </dgm:t>
    </dgm:pt>
    <dgm:pt modelId="{8A6D140C-A763-4100-8AC0-F1BB0CCD58C2}" type="parTrans" cxnId="{EE69ADA1-F2CC-4B17-9552-78BA83970D0C}">
      <dgm:prSet/>
      <dgm:spPr/>
      <dgm:t>
        <a:bodyPr/>
        <a:lstStyle/>
        <a:p>
          <a:endParaRPr lang="en-US"/>
        </a:p>
      </dgm:t>
    </dgm:pt>
    <dgm:pt modelId="{63813A04-3C4A-4053-B27E-C7697F9E78D2}" type="sibTrans" cxnId="{EE69ADA1-F2CC-4B17-9552-78BA83970D0C}">
      <dgm:prSet/>
      <dgm:spPr/>
      <dgm:t>
        <a:bodyPr/>
        <a:lstStyle/>
        <a:p>
          <a:endParaRPr lang="en-US"/>
        </a:p>
      </dgm:t>
    </dgm:pt>
    <dgm:pt modelId="{344F247A-D5A6-49B2-B671-9457CEC3AEE1}">
      <dgm:prSet/>
      <dgm:spPr/>
      <dgm:t>
        <a:bodyPr/>
        <a:lstStyle/>
        <a:p>
          <a:r>
            <a:rPr lang="fi-FI"/>
            <a:t>Näyte toimitetaan eläinklinikalle, joka tekee ko. tutkimuksia</a:t>
          </a:r>
          <a:endParaRPr lang="en-US"/>
        </a:p>
      </dgm:t>
    </dgm:pt>
    <dgm:pt modelId="{CA0284A3-94D2-4534-AB8E-0A0CC14007E0}" type="parTrans" cxnId="{4FCCBF49-1B3E-4231-B302-A5A9292AB51A}">
      <dgm:prSet/>
      <dgm:spPr/>
      <dgm:t>
        <a:bodyPr/>
        <a:lstStyle/>
        <a:p>
          <a:endParaRPr lang="en-US"/>
        </a:p>
      </dgm:t>
    </dgm:pt>
    <dgm:pt modelId="{229B1D49-EE8F-413D-8030-D4C0D7E16AF5}" type="sibTrans" cxnId="{4FCCBF49-1B3E-4231-B302-A5A9292AB51A}">
      <dgm:prSet/>
      <dgm:spPr/>
      <dgm:t>
        <a:bodyPr/>
        <a:lstStyle/>
        <a:p>
          <a:endParaRPr lang="en-US"/>
        </a:p>
      </dgm:t>
    </dgm:pt>
    <dgm:pt modelId="{67C52028-48B5-4695-BB16-C468C40DA0CB}" type="pres">
      <dgm:prSet presAssocID="{3A32662A-68EB-4E8A-A661-04087A3B018A}" presName="linear" presStyleCnt="0">
        <dgm:presLayoutVars>
          <dgm:animLvl val="lvl"/>
          <dgm:resizeHandles val="exact"/>
        </dgm:presLayoutVars>
      </dgm:prSet>
      <dgm:spPr/>
    </dgm:pt>
    <dgm:pt modelId="{27A892BD-B47B-48E3-AA15-F1E5687F4853}" type="pres">
      <dgm:prSet presAssocID="{B79C2BCA-BB20-43AC-8CE1-52A99C23AB0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CE3781E-102C-4DE5-BF21-638166BC63ED}" type="pres">
      <dgm:prSet presAssocID="{2405AE47-F1B2-403C-B117-A31D071B4176}" presName="spacer" presStyleCnt="0"/>
      <dgm:spPr/>
    </dgm:pt>
    <dgm:pt modelId="{3885F351-FB82-4B50-9B39-7DF4B8F47EA4}" type="pres">
      <dgm:prSet presAssocID="{F8C8D4BB-E748-4038-B096-CBBF197DA83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E5CCC6C-AF63-4CB3-A77E-807A57A5C36B}" type="pres">
      <dgm:prSet presAssocID="{07204A3B-65C1-4186-93DE-827609784769}" presName="spacer" presStyleCnt="0"/>
      <dgm:spPr/>
    </dgm:pt>
    <dgm:pt modelId="{91C902DB-A0D4-4CD6-83DC-E2DB9480F06F}" type="pres">
      <dgm:prSet presAssocID="{6F6A6D41-7D8F-4E6D-8AB2-1E36CD408AF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6AC2AD8-40F7-4E99-8359-DB678D9270C3}" type="pres">
      <dgm:prSet presAssocID="{00EAFCDA-CAAC-40FF-9C92-4D34E65B1E4E}" presName="spacer" presStyleCnt="0"/>
      <dgm:spPr/>
    </dgm:pt>
    <dgm:pt modelId="{CE9E48EE-578E-4129-99EE-9CCFD598CA42}" type="pres">
      <dgm:prSet presAssocID="{56B1A16A-A734-4B38-A40A-29E81188D3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AC2732A-3139-4F71-884C-B01F97FDFEDC}" type="pres">
      <dgm:prSet presAssocID="{63813A04-3C4A-4053-B27E-C7697F9E78D2}" presName="spacer" presStyleCnt="0"/>
      <dgm:spPr/>
    </dgm:pt>
    <dgm:pt modelId="{D40A24B1-9B03-4B4A-914B-76035B648AA2}" type="pres">
      <dgm:prSet presAssocID="{344F247A-D5A6-49B2-B671-9457CEC3AEE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1F19705-D30C-49E6-BFA9-CAEBE8877EC4}" type="presOf" srcId="{F8C8D4BB-E748-4038-B096-CBBF197DA837}" destId="{3885F351-FB82-4B50-9B39-7DF4B8F47EA4}" srcOrd="0" destOrd="0" presId="urn:microsoft.com/office/officeart/2005/8/layout/vList2"/>
    <dgm:cxn modelId="{0E44BD1B-CD17-47B6-B6EF-8A8212E91466}" srcId="{3A32662A-68EB-4E8A-A661-04087A3B018A}" destId="{B79C2BCA-BB20-43AC-8CE1-52A99C23AB0E}" srcOrd="0" destOrd="0" parTransId="{B1187C53-22DB-4DFE-ADB9-F59CAB3C341F}" sibTransId="{2405AE47-F1B2-403C-B117-A31D071B4176}"/>
    <dgm:cxn modelId="{6034E723-D487-43D6-A1F3-5207B27CA30D}" srcId="{3A32662A-68EB-4E8A-A661-04087A3B018A}" destId="{6F6A6D41-7D8F-4E6D-8AB2-1E36CD408AF6}" srcOrd="2" destOrd="0" parTransId="{B036D29F-208D-4E55-A63F-DE6D14CC2526}" sibTransId="{00EAFCDA-CAAC-40FF-9C92-4D34E65B1E4E}"/>
    <dgm:cxn modelId="{8CD47F68-D49D-425C-B4FF-628A5FE871BB}" type="presOf" srcId="{344F247A-D5A6-49B2-B671-9457CEC3AEE1}" destId="{D40A24B1-9B03-4B4A-914B-76035B648AA2}" srcOrd="0" destOrd="0" presId="urn:microsoft.com/office/officeart/2005/8/layout/vList2"/>
    <dgm:cxn modelId="{4FCCBF49-1B3E-4231-B302-A5A9292AB51A}" srcId="{3A32662A-68EB-4E8A-A661-04087A3B018A}" destId="{344F247A-D5A6-49B2-B671-9457CEC3AEE1}" srcOrd="4" destOrd="0" parTransId="{CA0284A3-94D2-4534-AB8E-0A0CC14007E0}" sibTransId="{229B1D49-EE8F-413D-8030-D4C0D7E16AF5}"/>
    <dgm:cxn modelId="{6C492C6D-7ABE-46E7-BA85-544256826526}" type="presOf" srcId="{3A32662A-68EB-4E8A-A661-04087A3B018A}" destId="{67C52028-48B5-4695-BB16-C468C40DA0CB}" srcOrd="0" destOrd="0" presId="urn:microsoft.com/office/officeart/2005/8/layout/vList2"/>
    <dgm:cxn modelId="{FCDB977C-6832-4EC6-963D-6B736D9297B2}" type="presOf" srcId="{6F6A6D41-7D8F-4E6D-8AB2-1E36CD408AF6}" destId="{91C902DB-A0D4-4CD6-83DC-E2DB9480F06F}" srcOrd="0" destOrd="0" presId="urn:microsoft.com/office/officeart/2005/8/layout/vList2"/>
    <dgm:cxn modelId="{BC163C95-3D14-4116-B5CA-5FBBC31E97C8}" type="presOf" srcId="{B79C2BCA-BB20-43AC-8CE1-52A99C23AB0E}" destId="{27A892BD-B47B-48E3-AA15-F1E5687F4853}" srcOrd="0" destOrd="0" presId="urn:microsoft.com/office/officeart/2005/8/layout/vList2"/>
    <dgm:cxn modelId="{D41A2A9A-BC3F-4062-8E40-0CB27DB320C7}" type="presOf" srcId="{56B1A16A-A734-4B38-A40A-29E81188D3D9}" destId="{CE9E48EE-578E-4129-99EE-9CCFD598CA42}" srcOrd="0" destOrd="0" presId="urn:microsoft.com/office/officeart/2005/8/layout/vList2"/>
    <dgm:cxn modelId="{EE69ADA1-F2CC-4B17-9552-78BA83970D0C}" srcId="{3A32662A-68EB-4E8A-A661-04087A3B018A}" destId="{56B1A16A-A734-4B38-A40A-29E81188D3D9}" srcOrd="3" destOrd="0" parTransId="{8A6D140C-A763-4100-8AC0-F1BB0CCD58C2}" sibTransId="{63813A04-3C4A-4053-B27E-C7697F9E78D2}"/>
    <dgm:cxn modelId="{8E2017BC-5040-48FB-9ADF-14F63354EC8B}" srcId="{3A32662A-68EB-4E8A-A661-04087A3B018A}" destId="{F8C8D4BB-E748-4038-B096-CBBF197DA837}" srcOrd="1" destOrd="0" parTransId="{0BA12E49-AF65-43CA-92FA-9B0C6D408B01}" sibTransId="{07204A3B-65C1-4186-93DE-827609784769}"/>
    <dgm:cxn modelId="{2AB0DEE0-EB2A-4155-9B84-F32269D65464}" type="presParOf" srcId="{67C52028-48B5-4695-BB16-C468C40DA0CB}" destId="{27A892BD-B47B-48E3-AA15-F1E5687F4853}" srcOrd="0" destOrd="0" presId="urn:microsoft.com/office/officeart/2005/8/layout/vList2"/>
    <dgm:cxn modelId="{D3ABC798-2F74-4FFF-9A79-320EB8D2D7CB}" type="presParOf" srcId="{67C52028-48B5-4695-BB16-C468C40DA0CB}" destId="{2CE3781E-102C-4DE5-BF21-638166BC63ED}" srcOrd="1" destOrd="0" presId="urn:microsoft.com/office/officeart/2005/8/layout/vList2"/>
    <dgm:cxn modelId="{10EDFEFE-E225-445D-A89A-34FCE713CFDF}" type="presParOf" srcId="{67C52028-48B5-4695-BB16-C468C40DA0CB}" destId="{3885F351-FB82-4B50-9B39-7DF4B8F47EA4}" srcOrd="2" destOrd="0" presId="urn:microsoft.com/office/officeart/2005/8/layout/vList2"/>
    <dgm:cxn modelId="{F663805C-D191-4AEF-835F-C5BEF70AA93B}" type="presParOf" srcId="{67C52028-48B5-4695-BB16-C468C40DA0CB}" destId="{3E5CCC6C-AF63-4CB3-A77E-807A57A5C36B}" srcOrd="3" destOrd="0" presId="urn:microsoft.com/office/officeart/2005/8/layout/vList2"/>
    <dgm:cxn modelId="{04BB6A85-8E0B-43A0-8337-3FDD5D5A1D63}" type="presParOf" srcId="{67C52028-48B5-4695-BB16-C468C40DA0CB}" destId="{91C902DB-A0D4-4CD6-83DC-E2DB9480F06F}" srcOrd="4" destOrd="0" presId="urn:microsoft.com/office/officeart/2005/8/layout/vList2"/>
    <dgm:cxn modelId="{98304925-D18A-4530-A21E-07A21B4F5565}" type="presParOf" srcId="{67C52028-48B5-4695-BB16-C468C40DA0CB}" destId="{D6AC2AD8-40F7-4E99-8359-DB678D9270C3}" srcOrd="5" destOrd="0" presId="urn:microsoft.com/office/officeart/2005/8/layout/vList2"/>
    <dgm:cxn modelId="{7B59240D-21AF-41F8-8763-EF6AACB4C8C6}" type="presParOf" srcId="{67C52028-48B5-4695-BB16-C468C40DA0CB}" destId="{CE9E48EE-578E-4129-99EE-9CCFD598CA42}" srcOrd="6" destOrd="0" presId="urn:microsoft.com/office/officeart/2005/8/layout/vList2"/>
    <dgm:cxn modelId="{BDFA97F2-3F64-4861-A643-2798A2D18097}" type="presParOf" srcId="{67C52028-48B5-4695-BB16-C468C40DA0CB}" destId="{7AC2732A-3139-4F71-884C-B01F97FDFEDC}" srcOrd="7" destOrd="0" presId="urn:microsoft.com/office/officeart/2005/8/layout/vList2"/>
    <dgm:cxn modelId="{0CF2E02C-300F-482D-8078-7DFF73BAC8CF}" type="presParOf" srcId="{67C52028-48B5-4695-BB16-C468C40DA0CB}" destId="{D40A24B1-9B03-4B4A-914B-76035B648AA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F91F59-D4FD-4E68-893D-85573A80DAD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610620-0261-4B7B-9E23-9ADFA7DA3075}">
      <dgm:prSet/>
      <dgm:spPr/>
      <dgm:t>
        <a:bodyPr/>
        <a:lstStyle/>
        <a:p>
          <a:r>
            <a:rPr lang="fi-FI" b="1"/>
            <a:t>TÄI JA VÄIVE</a:t>
          </a:r>
          <a:endParaRPr lang="en-US"/>
        </a:p>
      </dgm:t>
    </dgm:pt>
    <dgm:pt modelId="{683FD359-FF99-49DA-9577-4D0B11F8D90D}" type="parTrans" cxnId="{00338096-B58D-4266-B855-8A61717E46B8}">
      <dgm:prSet/>
      <dgm:spPr/>
      <dgm:t>
        <a:bodyPr/>
        <a:lstStyle/>
        <a:p>
          <a:endParaRPr lang="en-US"/>
        </a:p>
      </dgm:t>
    </dgm:pt>
    <dgm:pt modelId="{F4E7F392-E707-4106-B976-46BF3BA72548}" type="sibTrans" cxnId="{00338096-B58D-4266-B855-8A61717E46B8}">
      <dgm:prSet/>
      <dgm:spPr/>
      <dgm:t>
        <a:bodyPr/>
        <a:lstStyle/>
        <a:p>
          <a:endParaRPr lang="en-US"/>
        </a:p>
      </dgm:t>
    </dgm:pt>
    <dgm:pt modelId="{1DCB9C5A-7562-476E-B4B6-7A8E1078C0C2}">
      <dgm:prSet/>
      <dgm:spPr/>
      <dgm:t>
        <a:bodyPr/>
        <a:lstStyle/>
        <a:p>
          <a:r>
            <a:rPr lang="fi-FI"/>
            <a:t>Väive syö ihoeritettä </a:t>
          </a:r>
          <a:endParaRPr lang="en-US"/>
        </a:p>
      </dgm:t>
    </dgm:pt>
    <dgm:pt modelId="{7FD58022-B000-4AF1-BFBF-69655548687B}" type="parTrans" cxnId="{35A73793-179D-4D76-A153-832994E8064C}">
      <dgm:prSet/>
      <dgm:spPr/>
      <dgm:t>
        <a:bodyPr/>
        <a:lstStyle/>
        <a:p>
          <a:endParaRPr lang="en-US"/>
        </a:p>
      </dgm:t>
    </dgm:pt>
    <dgm:pt modelId="{B6C80A41-3859-457A-908D-793CDDA809A6}" type="sibTrans" cxnId="{35A73793-179D-4D76-A153-832994E8064C}">
      <dgm:prSet/>
      <dgm:spPr/>
      <dgm:t>
        <a:bodyPr/>
        <a:lstStyle/>
        <a:p>
          <a:endParaRPr lang="en-US"/>
        </a:p>
      </dgm:t>
    </dgm:pt>
    <dgm:pt modelId="{CFBAAA80-5DAA-494F-BE7C-3E9D693F3FB4}">
      <dgm:prSet/>
      <dgm:spPr/>
      <dgm:t>
        <a:bodyPr/>
        <a:lstStyle/>
        <a:p>
          <a:r>
            <a:rPr lang="fi-FI"/>
            <a:t>Täin ja väiveen koko elinkierto koirassa </a:t>
          </a:r>
          <a:endParaRPr lang="en-US"/>
        </a:p>
      </dgm:t>
    </dgm:pt>
    <dgm:pt modelId="{CB726DD6-2352-429F-BC70-6A4D69AF8646}" type="parTrans" cxnId="{DB654818-1802-4E4D-A182-4A44CC8D595D}">
      <dgm:prSet/>
      <dgm:spPr/>
      <dgm:t>
        <a:bodyPr/>
        <a:lstStyle/>
        <a:p>
          <a:endParaRPr lang="en-US"/>
        </a:p>
      </dgm:t>
    </dgm:pt>
    <dgm:pt modelId="{26893DBC-1F05-4B12-9960-69F27671C8D1}" type="sibTrans" cxnId="{DB654818-1802-4E4D-A182-4A44CC8D595D}">
      <dgm:prSet/>
      <dgm:spPr/>
      <dgm:t>
        <a:bodyPr/>
        <a:lstStyle/>
        <a:p>
          <a:endParaRPr lang="en-US"/>
        </a:p>
      </dgm:t>
    </dgm:pt>
    <dgm:pt modelId="{82DA88D8-7714-432F-9069-8D331ECC4626}">
      <dgm:prSet/>
      <dgm:spPr/>
      <dgm:t>
        <a:bodyPr/>
        <a:lstStyle/>
        <a:p>
          <a:r>
            <a:rPr lang="fi-FI"/>
            <a:t>Munia ja yksittäisiä aikuisia yksilöitä voi löytyä koiran ympäristössä  </a:t>
          </a:r>
          <a:endParaRPr lang="en-US"/>
        </a:p>
      </dgm:t>
    </dgm:pt>
    <dgm:pt modelId="{5780E5E5-EB09-4E8D-92DC-0D849796699D}" type="parTrans" cxnId="{1F833865-A83E-48C6-8305-70290A49FA9E}">
      <dgm:prSet/>
      <dgm:spPr/>
      <dgm:t>
        <a:bodyPr/>
        <a:lstStyle/>
        <a:p>
          <a:endParaRPr lang="en-US"/>
        </a:p>
      </dgm:t>
    </dgm:pt>
    <dgm:pt modelId="{FF0A00E2-8601-4D56-8DAB-1337CF4C5B34}" type="sibTrans" cxnId="{1F833865-A83E-48C6-8305-70290A49FA9E}">
      <dgm:prSet/>
      <dgm:spPr/>
      <dgm:t>
        <a:bodyPr/>
        <a:lstStyle/>
        <a:p>
          <a:endParaRPr lang="en-US"/>
        </a:p>
      </dgm:t>
    </dgm:pt>
    <dgm:pt modelId="{0BD846EF-F62A-4DC5-A811-2469A9F16799}">
      <dgm:prSet/>
      <dgm:spPr/>
      <dgm:t>
        <a:bodyPr/>
        <a:lstStyle/>
        <a:p>
          <a:r>
            <a:rPr lang="fi-FI"/>
            <a:t>-&gt; imurointi</a:t>
          </a:r>
          <a:endParaRPr lang="en-US"/>
        </a:p>
      </dgm:t>
    </dgm:pt>
    <dgm:pt modelId="{E044F4A0-9E01-4DFA-A8B3-82FE179C1D42}" type="parTrans" cxnId="{98392618-AE11-4123-A92C-C5C23CA46A94}">
      <dgm:prSet/>
      <dgm:spPr/>
      <dgm:t>
        <a:bodyPr/>
        <a:lstStyle/>
        <a:p>
          <a:endParaRPr lang="en-US"/>
        </a:p>
      </dgm:t>
    </dgm:pt>
    <dgm:pt modelId="{DBFC6606-B354-4794-86DB-EA05AB74976E}" type="sibTrans" cxnId="{98392618-AE11-4123-A92C-C5C23CA46A94}">
      <dgm:prSet/>
      <dgm:spPr/>
      <dgm:t>
        <a:bodyPr/>
        <a:lstStyle/>
        <a:p>
          <a:endParaRPr lang="en-US"/>
        </a:p>
      </dgm:t>
    </dgm:pt>
    <dgm:pt modelId="{E4EA1958-A003-4A13-AF79-F9EFA41B9786}" type="pres">
      <dgm:prSet presAssocID="{0EF91F59-D4FD-4E68-893D-85573A80DAD5}" presName="linear" presStyleCnt="0">
        <dgm:presLayoutVars>
          <dgm:animLvl val="lvl"/>
          <dgm:resizeHandles val="exact"/>
        </dgm:presLayoutVars>
      </dgm:prSet>
      <dgm:spPr/>
    </dgm:pt>
    <dgm:pt modelId="{A6914FDD-9A0F-485C-B6BC-A4F6B2123BFA}" type="pres">
      <dgm:prSet presAssocID="{93610620-0261-4B7B-9E23-9ADFA7DA307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4595AB3-0A85-464B-8223-75C004800010}" type="pres">
      <dgm:prSet presAssocID="{93610620-0261-4B7B-9E23-9ADFA7DA307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8392618-AE11-4123-A92C-C5C23CA46A94}" srcId="{93610620-0261-4B7B-9E23-9ADFA7DA3075}" destId="{0BD846EF-F62A-4DC5-A811-2469A9F16799}" srcOrd="3" destOrd="0" parTransId="{E044F4A0-9E01-4DFA-A8B3-82FE179C1D42}" sibTransId="{DBFC6606-B354-4794-86DB-EA05AB74976E}"/>
    <dgm:cxn modelId="{DB654818-1802-4E4D-A182-4A44CC8D595D}" srcId="{93610620-0261-4B7B-9E23-9ADFA7DA3075}" destId="{CFBAAA80-5DAA-494F-BE7C-3E9D693F3FB4}" srcOrd="1" destOrd="0" parTransId="{CB726DD6-2352-429F-BC70-6A4D69AF8646}" sibTransId="{26893DBC-1F05-4B12-9960-69F27671C8D1}"/>
    <dgm:cxn modelId="{52134A27-9372-4F8F-8AAC-8C4D704FA889}" type="presOf" srcId="{0BD846EF-F62A-4DC5-A811-2469A9F16799}" destId="{B4595AB3-0A85-464B-8223-75C004800010}" srcOrd="0" destOrd="3" presId="urn:microsoft.com/office/officeart/2005/8/layout/vList2"/>
    <dgm:cxn modelId="{1F833865-A83E-48C6-8305-70290A49FA9E}" srcId="{93610620-0261-4B7B-9E23-9ADFA7DA3075}" destId="{82DA88D8-7714-432F-9069-8D331ECC4626}" srcOrd="2" destOrd="0" parTransId="{5780E5E5-EB09-4E8D-92DC-0D849796699D}" sibTransId="{FF0A00E2-8601-4D56-8DAB-1337CF4C5B34}"/>
    <dgm:cxn modelId="{35A73793-179D-4D76-A153-832994E8064C}" srcId="{93610620-0261-4B7B-9E23-9ADFA7DA3075}" destId="{1DCB9C5A-7562-476E-B4B6-7A8E1078C0C2}" srcOrd="0" destOrd="0" parTransId="{7FD58022-B000-4AF1-BFBF-69655548687B}" sibTransId="{B6C80A41-3859-457A-908D-793CDDA809A6}"/>
    <dgm:cxn modelId="{00338096-B58D-4266-B855-8A61717E46B8}" srcId="{0EF91F59-D4FD-4E68-893D-85573A80DAD5}" destId="{93610620-0261-4B7B-9E23-9ADFA7DA3075}" srcOrd="0" destOrd="0" parTransId="{683FD359-FF99-49DA-9577-4D0B11F8D90D}" sibTransId="{F4E7F392-E707-4106-B976-46BF3BA72548}"/>
    <dgm:cxn modelId="{99E9549B-F053-4981-BB93-7A7BD75B6DEE}" type="presOf" srcId="{82DA88D8-7714-432F-9069-8D331ECC4626}" destId="{B4595AB3-0A85-464B-8223-75C004800010}" srcOrd="0" destOrd="2" presId="urn:microsoft.com/office/officeart/2005/8/layout/vList2"/>
    <dgm:cxn modelId="{6FA145B2-EAF9-4874-9825-FB7318B58704}" type="presOf" srcId="{93610620-0261-4B7B-9E23-9ADFA7DA3075}" destId="{A6914FDD-9A0F-485C-B6BC-A4F6B2123BFA}" srcOrd="0" destOrd="0" presId="urn:microsoft.com/office/officeart/2005/8/layout/vList2"/>
    <dgm:cxn modelId="{113C0DB5-CB41-4EF7-BB5F-DC9B111003B2}" type="presOf" srcId="{1DCB9C5A-7562-476E-B4B6-7A8E1078C0C2}" destId="{B4595AB3-0A85-464B-8223-75C004800010}" srcOrd="0" destOrd="0" presId="urn:microsoft.com/office/officeart/2005/8/layout/vList2"/>
    <dgm:cxn modelId="{EF2AE0E6-24C6-4B5D-9D09-69699E080427}" type="presOf" srcId="{0EF91F59-D4FD-4E68-893D-85573A80DAD5}" destId="{E4EA1958-A003-4A13-AF79-F9EFA41B9786}" srcOrd="0" destOrd="0" presId="urn:microsoft.com/office/officeart/2005/8/layout/vList2"/>
    <dgm:cxn modelId="{181CFFEF-0553-4AC1-B9FB-E4D0CE1DB33E}" type="presOf" srcId="{CFBAAA80-5DAA-494F-BE7C-3E9D693F3FB4}" destId="{B4595AB3-0A85-464B-8223-75C004800010}" srcOrd="0" destOrd="1" presId="urn:microsoft.com/office/officeart/2005/8/layout/vList2"/>
    <dgm:cxn modelId="{834E61D8-4721-45E5-A27D-C93920A44DBB}" type="presParOf" srcId="{E4EA1958-A003-4A13-AF79-F9EFA41B9786}" destId="{A6914FDD-9A0F-485C-B6BC-A4F6B2123BFA}" srcOrd="0" destOrd="0" presId="urn:microsoft.com/office/officeart/2005/8/layout/vList2"/>
    <dgm:cxn modelId="{A3F90EA9-7321-4CB6-8910-876C918F6BA1}" type="presParOf" srcId="{E4EA1958-A003-4A13-AF79-F9EFA41B9786}" destId="{B4595AB3-0A85-464B-8223-75C00480001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892BD-B47B-48E3-AA15-F1E5687F4853}">
      <dsp:nvSpPr>
        <dsp:cNvPr id="0" name=""/>
        <dsp:cNvSpPr/>
      </dsp:nvSpPr>
      <dsp:spPr>
        <a:xfrm>
          <a:off x="0" y="735165"/>
          <a:ext cx="6289466" cy="6961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Näytteeksi otetaan muutama teelusikallinen mahdollisimman tuoretta ja puhdasta ulostetta, jonka voi pakata esimerkiksi pakastepussiin. </a:t>
          </a:r>
          <a:endParaRPr lang="en-US" sz="1700" kern="1200"/>
        </a:p>
      </dsp:txBody>
      <dsp:txXfrm>
        <a:off x="33983" y="769148"/>
        <a:ext cx="6221500" cy="628183"/>
      </dsp:txXfrm>
    </dsp:sp>
    <dsp:sp modelId="{3885F351-FB82-4B50-9B39-7DF4B8F47EA4}">
      <dsp:nvSpPr>
        <dsp:cNvPr id="0" name=""/>
        <dsp:cNvSpPr/>
      </dsp:nvSpPr>
      <dsp:spPr>
        <a:xfrm>
          <a:off x="0" y="1480275"/>
          <a:ext cx="6289466" cy="696149"/>
        </a:xfrm>
        <a:prstGeom prst="roundRect">
          <a:avLst/>
        </a:prstGeom>
        <a:solidFill>
          <a:schemeClr val="accent2">
            <a:hueOff val="5028725"/>
            <a:satOff val="-47"/>
            <a:lumOff val="14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Näytteen voi kerätä 2-3 päivältä peräkkäin edustavuuden lisäämiseksi, mutta usein jo yksittäisessä näytteessä tulee esiin koiran kantamat loiset.  </a:t>
          </a:r>
          <a:endParaRPr lang="en-US" sz="1700" kern="1200"/>
        </a:p>
      </dsp:txBody>
      <dsp:txXfrm>
        <a:off x="33983" y="1514258"/>
        <a:ext cx="6221500" cy="628183"/>
      </dsp:txXfrm>
    </dsp:sp>
    <dsp:sp modelId="{91C902DB-A0D4-4CD6-83DC-E2DB9480F06F}">
      <dsp:nvSpPr>
        <dsp:cNvPr id="0" name=""/>
        <dsp:cNvSpPr/>
      </dsp:nvSpPr>
      <dsp:spPr>
        <a:xfrm>
          <a:off x="0" y="2225385"/>
          <a:ext cx="6289466" cy="696149"/>
        </a:xfrm>
        <a:prstGeom prst="roundRect">
          <a:avLst/>
        </a:prstGeom>
        <a:solidFill>
          <a:schemeClr val="accent2">
            <a:hueOff val="10057451"/>
            <a:satOff val="-94"/>
            <a:lumOff val="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Näyte säilyy jääkaappilämpötilassa noin viikon, mutta se ei saa jäätyä.</a:t>
          </a:r>
          <a:endParaRPr lang="en-US" sz="1700" kern="1200"/>
        </a:p>
      </dsp:txBody>
      <dsp:txXfrm>
        <a:off x="33983" y="2259368"/>
        <a:ext cx="6221500" cy="628183"/>
      </dsp:txXfrm>
    </dsp:sp>
    <dsp:sp modelId="{CE9E48EE-578E-4129-99EE-9CCFD598CA42}">
      <dsp:nvSpPr>
        <dsp:cNvPr id="0" name=""/>
        <dsp:cNvSpPr/>
      </dsp:nvSpPr>
      <dsp:spPr>
        <a:xfrm>
          <a:off x="0" y="2970495"/>
          <a:ext cx="6289466" cy="696149"/>
        </a:xfrm>
        <a:prstGeom prst="roundRect">
          <a:avLst/>
        </a:prstGeom>
        <a:solidFill>
          <a:schemeClr val="accent2">
            <a:hueOff val="15086176"/>
            <a:satOff val="-140"/>
            <a:lumOff val="42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Huoneenlämmössä näyte säilyy vain pari päivää. </a:t>
          </a:r>
          <a:endParaRPr lang="en-US" sz="1700" kern="1200"/>
        </a:p>
      </dsp:txBody>
      <dsp:txXfrm>
        <a:off x="33983" y="3004478"/>
        <a:ext cx="6221500" cy="628183"/>
      </dsp:txXfrm>
    </dsp:sp>
    <dsp:sp modelId="{D40A24B1-9B03-4B4A-914B-76035B648AA2}">
      <dsp:nvSpPr>
        <dsp:cNvPr id="0" name=""/>
        <dsp:cNvSpPr/>
      </dsp:nvSpPr>
      <dsp:spPr>
        <a:xfrm>
          <a:off x="0" y="3715605"/>
          <a:ext cx="6289466" cy="696149"/>
        </a:xfrm>
        <a:prstGeom prst="roundRect">
          <a:avLst/>
        </a:prstGeom>
        <a:solidFill>
          <a:schemeClr val="accent2">
            <a:hueOff val="20114901"/>
            <a:satOff val="-187"/>
            <a:lumOff val="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Näyte toimitetaan eläinklinikalle, joka tekee ko. tutkimuksia</a:t>
          </a:r>
          <a:endParaRPr lang="en-US" sz="1700" kern="1200"/>
        </a:p>
      </dsp:txBody>
      <dsp:txXfrm>
        <a:off x="33983" y="3749588"/>
        <a:ext cx="6221500" cy="6281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14FDD-9A0F-485C-B6BC-A4F6B2123BFA}">
      <dsp:nvSpPr>
        <dsp:cNvPr id="0" name=""/>
        <dsp:cNvSpPr/>
      </dsp:nvSpPr>
      <dsp:spPr>
        <a:xfrm>
          <a:off x="0" y="144391"/>
          <a:ext cx="7424423" cy="12039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900" b="1" kern="1200"/>
            <a:t>TÄI JA VÄIVE</a:t>
          </a:r>
          <a:endParaRPr lang="en-US" sz="4900" kern="1200"/>
        </a:p>
      </dsp:txBody>
      <dsp:txXfrm>
        <a:off x="58771" y="203162"/>
        <a:ext cx="7306881" cy="1086387"/>
      </dsp:txXfrm>
    </dsp:sp>
    <dsp:sp modelId="{B4595AB3-0A85-464B-8223-75C004800010}">
      <dsp:nvSpPr>
        <dsp:cNvPr id="0" name=""/>
        <dsp:cNvSpPr/>
      </dsp:nvSpPr>
      <dsp:spPr>
        <a:xfrm>
          <a:off x="0" y="1348321"/>
          <a:ext cx="7424423" cy="3752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725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3800" kern="1200"/>
            <a:t>Väive syö ihoeritettä </a:t>
          </a:r>
          <a:endParaRPr lang="en-US" sz="3800" kern="120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3800" kern="1200"/>
            <a:t>Täin ja väiveen koko elinkierto koirassa </a:t>
          </a:r>
          <a:endParaRPr lang="en-US" sz="3800" kern="120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3800" kern="1200"/>
            <a:t>Munia ja yksittäisiä aikuisia yksilöitä voi löytyä koiran ympäristössä  </a:t>
          </a:r>
          <a:endParaRPr lang="en-US" sz="3800" kern="120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3800" kern="1200"/>
            <a:t>-&gt; imurointi</a:t>
          </a:r>
          <a:endParaRPr lang="en-US" sz="3800" kern="1200"/>
        </a:p>
      </dsp:txBody>
      <dsp:txXfrm>
        <a:off x="0" y="1348321"/>
        <a:ext cx="7424423" cy="3752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7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8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0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1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1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01" r:id="rId4"/>
    <p:sldLayoutId id="2147483702" r:id="rId5"/>
    <p:sldLayoutId id="2147483707" r:id="rId6"/>
    <p:sldLayoutId id="2147483703" r:id="rId7"/>
    <p:sldLayoutId id="2147483704" r:id="rId8"/>
    <p:sldLayoutId id="2147483705" r:id="rId9"/>
    <p:sldLayoutId id="2147483706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305869" y="1994264"/>
            <a:ext cx="6935872" cy="3922755"/>
          </a:xfrm>
        </p:spPr>
        <p:txBody>
          <a:bodyPr>
            <a:normAutofit/>
          </a:bodyPr>
          <a:lstStyle/>
          <a:p>
            <a:pPr algn="r"/>
            <a:r>
              <a:rPr lang="fi-FI" sz="5100" dirty="0"/>
              <a:t>Koiran terveydenhoito ja hyvinvoinnista huolehtiminen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ECA02-F8AD-4AF6-AC37-9317784D6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22" r="17794" b="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25EAFB-A3AC-484B-B3CB-D3DA757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Ripuli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FABB73-FE31-4779-8708-8E353E840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b="1" dirty="0"/>
              <a:t>On tavallisin oire silloin kun koira on syönyt jotain poikkeavaa, esim. Jos sen ruokavaliota on muutettu radikaalista tai syönyt jotain sopimatonta</a:t>
            </a:r>
          </a:p>
          <a:p>
            <a:r>
              <a:rPr lang="fi-FI" b="1" dirty="0"/>
              <a:t>Koiran suolisto toimii liian nopeasti ja uloste jää vesipitoiseksi</a:t>
            </a:r>
          </a:p>
          <a:p>
            <a:r>
              <a:rPr lang="fi-FI" b="1" dirty="0"/>
              <a:t>Liittyy myös usein ilmavaivoja</a:t>
            </a:r>
          </a:p>
          <a:p>
            <a:pPr marL="0" indent="0">
              <a:buNone/>
            </a:pPr>
            <a:r>
              <a:rPr lang="fi-FI" b="1" dirty="0"/>
              <a:t>HOITO:</a:t>
            </a:r>
          </a:p>
          <a:p>
            <a:r>
              <a:rPr lang="fi-FI" b="1" dirty="0"/>
              <a:t>Paljon vettä ( voi sekoittaa elektrolyyttijauhetta)</a:t>
            </a:r>
          </a:p>
          <a:p>
            <a:r>
              <a:rPr lang="fi-FI" b="1" dirty="0"/>
              <a:t>Seuraavana päivänä annetaan varovasti helposti sulavaa ruokaa, kuten lihaliemessä keitettyä riisiä. Sekaan on hyvä laittaa maitohappovalmisteita tai hiiltä</a:t>
            </a:r>
          </a:p>
          <a:p>
            <a:r>
              <a:rPr lang="fi-FI" b="1" dirty="0"/>
              <a:t>Pikkupennun ripuli on aina vakava asia</a:t>
            </a:r>
          </a:p>
          <a:p>
            <a:r>
              <a:rPr lang="fi-FI" b="1" dirty="0"/>
              <a:t>Jos ripulointi on voimakasta ja jatkuu niin koira on vietävä eläinlääkäriin. Voi olla oire vakavammasta sairaudesta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088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88286F-F532-4A44-8DBC-A5B16AF7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Ummetus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4B3092-0780-45B3-BF16-C0E5B8206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b="1" dirty="0"/>
              <a:t>Uloste on kovaa ja ulostaminen kivuliasta</a:t>
            </a:r>
          </a:p>
          <a:p>
            <a:r>
              <a:rPr lang="fi-FI" b="1" dirty="0"/>
              <a:t>Syynä yleensä liian kuiva, vähäkuituinen ravinto ja liian vähä juominen tai veden puute</a:t>
            </a:r>
          </a:p>
          <a:p>
            <a:r>
              <a:rPr lang="fi-FI" b="1" dirty="0"/>
              <a:t>Myös ripulin jälkeen voi olla ummetusta, syynä elimistön kuivuus</a:t>
            </a:r>
          </a:p>
          <a:p>
            <a:r>
              <a:rPr lang="fi-FI" b="1" dirty="0"/>
              <a:t>Vähäinen liikunta heikentää suolen toimintaa</a:t>
            </a:r>
          </a:p>
          <a:p>
            <a:r>
              <a:rPr lang="fi-FI" b="1" dirty="0"/>
              <a:t>Stressi ja jännitys voi vähentää ulostustarvetta, seurauksena ummetus</a:t>
            </a:r>
          </a:p>
          <a:p>
            <a:pPr marL="0" indent="0">
              <a:buNone/>
            </a:pPr>
            <a:r>
              <a:rPr lang="fi-FI" b="1" dirty="0"/>
              <a:t>HOITO:</a:t>
            </a:r>
          </a:p>
          <a:p>
            <a:r>
              <a:rPr lang="fi-FI" b="1" dirty="0"/>
              <a:t>Kuitupitoinen ruoka ja liikunta</a:t>
            </a:r>
          </a:p>
          <a:p>
            <a:r>
              <a:rPr lang="fi-FI" b="1" dirty="0"/>
              <a:t>Akuuttina hoitona voi antaa parafiiniöljyä(5ml painokiloa kohden), joka "liukastaa" ruuan kulkua ja voitelee suolistoa</a:t>
            </a:r>
          </a:p>
          <a:p>
            <a:r>
              <a:rPr lang="fi-FI" b="1" dirty="0"/>
              <a:t>Jos suoli ei ala ensiavusta huolimatta toimia parin päivän sisällä. On vietävä eläinlääkäriin</a:t>
            </a:r>
          </a:p>
          <a:p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33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1B04510-B57E-4EB9-8DEE-15069452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fi-FI" sz="3400" b="1"/>
              <a:t>Anaalirauhastulehdus</a:t>
            </a:r>
          </a:p>
        </p:txBody>
      </p:sp>
      <p:pic>
        <p:nvPicPr>
          <p:cNvPr id="4" name="Kuva 4" descr="Kuva, joka sisältää kohteen puu, ruoho, ulko, vaaleanpunainen&#10;&#10;Kuvaus luotu automaattisesti">
            <a:extLst>
              <a:ext uri="{FF2B5EF4-FFF2-40B4-BE49-F238E27FC236}">
                <a16:creationId xmlns:a16="http://schemas.microsoft.com/office/drawing/2014/main" id="{3C8F637A-29D7-4E39-8160-48851FAEA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8" r="4449" b="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0CC5BC-C76D-420E-9057-2B85EC418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Koira raahaa peräpäätä pitkin maata</a:t>
            </a:r>
          </a:p>
          <a:p>
            <a:r>
              <a:rPr lang="fi-FI"/>
              <a:t>Jos rauhaspussit eivät tyhjene normaalisti. Silloin rauhaspusseihin kertyy eritettä, mitä aiheuttaa koiralle kutinaa ja mahdollisesti kipua</a:t>
            </a:r>
          </a:p>
          <a:p>
            <a:pPr marL="0" indent="0">
              <a:buNone/>
            </a:pPr>
            <a:r>
              <a:rPr lang="fi-FI"/>
              <a:t>HOITO</a:t>
            </a:r>
          </a:p>
          <a:p>
            <a:r>
              <a:rPr lang="fi-FI"/>
              <a:t>Yleensä eläinlääkäri tyhjentää</a:t>
            </a:r>
          </a:p>
          <a:p>
            <a:r>
              <a:rPr lang="fi-FI"/>
              <a:t>Tottunut tekijä voi tehdä myös itse, joskaan toimenpide ei yleensä ole ihan kivuton </a:t>
            </a:r>
          </a:p>
          <a:p>
            <a:endParaRPr lang="fi-FI"/>
          </a:p>
          <a:p>
            <a:endParaRPr lang="fi-FI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75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405917-FDD1-439D-969C-38ECC223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Virtsavaivat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1B6179-3E81-4740-9DC6-23AB3D80E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b="1" u="sng" dirty="0"/>
              <a:t>Virtsatulehdus</a:t>
            </a:r>
            <a:r>
              <a:rPr lang="fi-FI" dirty="0"/>
              <a:t> aiheuttaa tihentyvän virtsaamistarpeen</a:t>
            </a:r>
          </a:p>
          <a:p>
            <a:r>
              <a:rPr lang="fi-FI" dirty="0"/>
              <a:t>Tulehdukseen sairastuvat usein nartut, ja pennut mutta ei epätavallista myöskään uroksilla</a:t>
            </a:r>
          </a:p>
          <a:p>
            <a:r>
              <a:rPr lang="fi-FI" dirty="0"/>
              <a:t>Tulehduksen aiheuttaa bakteeri infektio </a:t>
            </a:r>
          </a:p>
          <a:p>
            <a:r>
              <a:rPr lang="fi-FI" dirty="0"/>
              <a:t>Pahaksi ehtinyt sairaus on hyvin kivulias, kutiseva ja kirvelevä, myös virtsa voi muuttua veriseksi</a:t>
            </a:r>
          </a:p>
          <a:p>
            <a:pPr marL="0" indent="0">
              <a:buNone/>
            </a:pPr>
            <a:r>
              <a:rPr lang="fi-FI" dirty="0"/>
              <a:t>HOITO:</a:t>
            </a:r>
          </a:p>
          <a:p>
            <a:r>
              <a:rPr lang="fi-FI" dirty="0"/>
              <a:t>Ennaltaehkäisynä koira ei saa kylmettyä ja pidettävä kuivana</a:t>
            </a:r>
          </a:p>
          <a:p>
            <a:r>
              <a:rPr lang="fi-FI" dirty="0"/>
              <a:t>Runsaasti virtsaavalle koiralle annettava paljon vettä, näin virtsateissä muhiville bakteereille ei jää aikaa lisääntyä</a:t>
            </a:r>
          </a:p>
          <a:p>
            <a:r>
              <a:rPr lang="fi-FI" dirty="0"/>
              <a:t>Ulkoilutettava usein ettei tarvitse pidätellä</a:t>
            </a:r>
          </a:p>
          <a:p>
            <a:r>
              <a:rPr lang="fi-FI" dirty="0"/>
              <a:t>Tauti voi parantua itsestään, mutta ei kannata jäädä odottamaan taudin pahenemista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8618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B46AA-11E0-4F9D-B5DE-7DAF2375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Virtsakiteet ja kivet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5C0638-62C6-4889-AAA6-9F4E073EB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Virtsakiteet on pieniä mineraalikertymiä virtsarakossa tai virtsateissä</a:t>
            </a:r>
          </a:p>
          <a:p>
            <a:r>
              <a:rPr lang="fi-FI" dirty="0"/>
              <a:t>Yhteen kertyessään voivat muodostua virtsakiviksi</a:t>
            </a:r>
          </a:p>
          <a:p>
            <a:r>
              <a:rPr lang="fi-FI" dirty="0">
                <a:ea typeface="+mn-lt"/>
                <a:cs typeface="+mn-lt"/>
              </a:rPr>
              <a:t> Oireena virtsaamisvaikeuksia, verivirtsaisuutta ja virtsatietulehduksen tai -tukoksen. </a:t>
            </a:r>
          </a:p>
          <a:p>
            <a:r>
              <a:rPr lang="fi-FI" dirty="0"/>
              <a:t>Voi olla erittäin kivulias ja vaatii välitöntä tutkimista ja hoitoa</a:t>
            </a:r>
          </a:p>
          <a:p>
            <a:r>
              <a:rPr lang="fi-FI" dirty="0"/>
              <a:t>Todetaan virtsanäytteellä, ultralla ja röntgentutkimuksella</a:t>
            </a:r>
          </a:p>
          <a:p>
            <a:r>
              <a:rPr lang="fi-FI" dirty="0"/>
              <a:t>Hoitona kiviä voidaan yrittää huuhdella pois. Nartuilla helpompaa. </a:t>
            </a:r>
          </a:p>
          <a:p>
            <a:r>
              <a:rPr lang="fi-FI" dirty="0"/>
              <a:t>Myös erityisruokavaliolla voidaan liuottaa, mutta on hidas hoitomuoto</a:t>
            </a:r>
          </a:p>
          <a:p>
            <a:r>
              <a:rPr lang="fi-FI" dirty="0"/>
              <a:t>Leikkaus on joskus ainoa vaihtoehto pikaista hoitoa vaadittaessa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6303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6AEE690A-488C-4DBE-9BB0-16B6B0C5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>
            <a:normAutofit/>
          </a:bodyPr>
          <a:lstStyle/>
          <a:p>
            <a:r>
              <a:rPr lang="fi-FI"/>
              <a:t>Korvatulehdus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F456F0-83F9-41F7-9C75-119E8D197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4" y="2499694"/>
            <a:ext cx="5831833" cy="382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Oireena koira ravistelee, raapii ja hankaa korvia</a:t>
            </a:r>
          </a:p>
          <a:p>
            <a:r>
              <a:rPr lang="fi-FI" dirty="0"/>
              <a:t>Korvan punottaa, on lämmin ja saattaa haista, voi olla likainen</a:t>
            </a:r>
          </a:p>
          <a:p>
            <a:r>
              <a:rPr lang="fi-FI" dirty="0"/>
              <a:t>Hoitona antibioottikuuri ja korvien puhdistus lääkevalmisteella päivittäin</a:t>
            </a:r>
          </a:p>
          <a:p>
            <a:r>
              <a:rPr lang="fi-FI" dirty="0"/>
              <a:t>Jotkut rodut herkempiä tulehdukselle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/>
          </a:p>
          <a:p>
            <a:endParaRPr lang="fi-FI"/>
          </a:p>
        </p:txBody>
      </p:sp>
      <p:pic>
        <p:nvPicPr>
          <p:cNvPr id="4" name="Kuva 4" descr="Kuva, joka sisältää kohteen nisäkäs, sulje&#10;&#10;Kuvaus luotu automaattisesti">
            <a:extLst>
              <a:ext uri="{FF2B5EF4-FFF2-40B4-BE49-F238E27FC236}">
                <a16:creationId xmlns:a16="http://schemas.microsoft.com/office/drawing/2014/main" id="{7139C2E6-AB96-418C-B663-A8E5A22BA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74" y="2840328"/>
            <a:ext cx="4136627" cy="310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2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CCF20C82-E4D6-4A3F-832E-CB2F7555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>
            <a:normAutofit/>
          </a:bodyPr>
          <a:lstStyle/>
          <a:p>
            <a:r>
              <a:rPr lang="fi-FI"/>
              <a:t>Silmätulehdukset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6B8686-B990-4378-91F6-B1F7F1183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4" y="2499694"/>
            <a:ext cx="5831833" cy="382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200"/>
              <a:t>Joillakin roduilla yleisempi vaiva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200"/>
              <a:t>Oireet:</a:t>
            </a:r>
          </a:p>
          <a:p>
            <a:pPr>
              <a:lnSpc>
                <a:spcPct val="90000"/>
              </a:lnSpc>
            </a:pPr>
            <a:r>
              <a:rPr lang="fi-FI" sz="2200"/>
              <a:t>Eritteen vuoto silmistä, sameat silmät, silmän pitäminen kiinni tai raollaan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200"/>
              <a:t>Ennaltaehkäisy:</a:t>
            </a:r>
          </a:p>
          <a:p>
            <a:pPr>
              <a:lnSpc>
                <a:spcPct val="90000"/>
              </a:lnSpc>
            </a:pPr>
            <a:r>
              <a:rPr lang="fi-FI" sz="2200"/>
              <a:t>Silmien säännöllinen putsaus, tulehduksen aiheuttajan tutkiminen ja ennakkohoito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200"/>
              <a:t>Hoito:</a:t>
            </a:r>
          </a:p>
          <a:p>
            <a:pPr>
              <a:lnSpc>
                <a:spcPct val="90000"/>
              </a:lnSpc>
            </a:pPr>
            <a:r>
              <a:rPr lang="fi-FI" sz="2200"/>
              <a:t>Antibioottihoito, silmien putsaus ja syyn korjaaminen </a:t>
            </a:r>
          </a:p>
        </p:txBody>
      </p:sp>
      <p:pic>
        <p:nvPicPr>
          <p:cNvPr id="4" name="Kuva 4" descr="Kuva, joka sisältää kohteen koira, ruskea, nisäkäs, katsominen&#10;&#10;Kuvaus luotu automaattisesti">
            <a:extLst>
              <a:ext uri="{FF2B5EF4-FFF2-40B4-BE49-F238E27FC236}">
                <a16:creationId xmlns:a16="http://schemas.microsoft.com/office/drawing/2014/main" id="{76A550D2-5949-465F-9D2E-C8FDEC6B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74" y="2881695"/>
            <a:ext cx="4136627" cy="30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70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C62C39-BC27-40AB-951A-CA229148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sisäloiset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60FD16-351D-4B8A-AA9F-7695F7A14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KOIRIEN yleisimmät sisäloiset Suomessa ovat suolinkaiset ja hakamadot (kuuluvat pyörömatojen heimoon)</a:t>
            </a:r>
          </a:p>
          <a:p>
            <a:r>
              <a:rPr lang="fi-FI" dirty="0">
                <a:ea typeface="+mn-lt"/>
                <a:cs typeface="+mn-lt"/>
              </a:rPr>
              <a:t>Sisäloiset heikentävät koiran yleiskuntoa ja vastustuskykyä, sekä altistaa koiran useille muille sairauksille</a:t>
            </a:r>
          </a:p>
          <a:p>
            <a:r>
              <a:rPr lang="fi-FI" dirty="0">
                <a:ea typeface="+mn-lt"/>
                <a:cs typeface="+mn-lt"/>
              </a:rPr>
              <a:t>Koiran elimistössä asustavat sisäloiset käyttävät ravinnokseen verta ja muita kudosnesteitä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8248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F981CE03-98A6-4A79-92C8-9DB80638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>
            <a:normAutofit/>
          </a:bodyPr>
          <a:lstStyle/>
          <a:p>
            <a:r>
              <a:rPr lang="fi-FI" dirty="0"/>
              <a:t>Suolinkaiset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5414D2-4DA8-4127-87DF-8442336AC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4" y="2499694"/>
            <a:ext cx="5831833" cy="382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Yleisimpiä sisäloisia (valkoisia 7-18 cm matoja) </a:t>
            </a:r>
            <a:endParaRPr lang="fi-FI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 Voi tarttua myös ihmiseen (zoonoosi)  </a:t>
            </a:r>
            <a:endParaRPr lang="fi-FI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Elinkiertoon kuuluu lepovaihe ja munat ovat erittäin vastustuskykyisiä  </a:t>
            </a:r>
            <a:endParaRPr lang="fi-FI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Elinkierrossa merkittävää toukkavaihe </a:t>
            </a:r>
            <a:endParaRPr lang="fi-FI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 -vaeltavat toukkamuodot voivat tarttua emosta pentuihin </a:t>
            </a:r>
            <a:endParaRPr lang="fi-FI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 Aikuinen suolinkainen voi kasvaa jopa 20 cm pituiseksi</a:t>
            </a:r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DB625E17-A6AB-4AB1-B2EA-1759A7D8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252" y="2458528"/>
            <a:ext cx="3866071" cy="38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26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58D60-C2C7-4F56-B847-91FF2AE9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Suolinkaiset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AB5B16-103F-4960-9A27-E4FC6E0E0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Koira syö munan, siitä kuoriutuu ohutsuolessa toukka, porautuu limakalvon läpi verenkiertoon ja kulkeutuu sieltä keuhkoihin  </a:t>
            </a:r>
          </a:p>
          <a:p>
            <a:r>
              <a:rPr lang="fi-FI" dirty="0">
                <a:ea typeface="+mn-lt"/>
                <a:cs typeface="+mn-lt"/>
              </a:rPr>
              <a:t>Yli 3 kk ikäisillä koirilla toukat hakeutuvat myös maksaan, aivoihin, sydämeen ja lihaksiin -&gt; koteloituvat ja jäävät lepotilaan  </a:t>
            </a:r>
          </a:p>
          <a:p>
            <a:r>
              <a:rPr lang="fi-FI" dirty="0">
                <a:ea typeface="+mn-lt"/>
                <a:cs typeface="+mn-lt"/>
              </a:rPr>
              <a:t>Tiineen nartun 42.tiineysvuorokauden aikoihin, vaeltavat istukan läpi pentuihin ja maitorauhasiin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041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5C93415-EECF-4701-9812-75624355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529138" cy="1671639"/>
          </a:xfrm>
        </p:spPr>
        <p:txBody>
          <a:bodyPr>
            <a:normAutofit/>
          </a:bodyPr>
          <a:lstStyle/>
          <a:p>
            <a:r>
              <a:rPr lang="fi-FI"/>
              <a:t>Hyvinvoiva koira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B32F16-F82F-43B0-B08F-6E2F121B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205038"/>
            <a:ext cx="4405314" cy="4119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Oikeanlainen</a:t>
            </a:r>
            <a:r>
              <a:rPr lang="en-US" b="1" dirty="0"/>
              <a:t> </a:t>
            </a:r>
            <a:r>
              <a:rPr lang="en-US" b="1" dirty="0" err="1"/>
              <a:t>ravinto</a:t>
            </a:r>
            <a:r>
              <a:rPr lang="en-US" b="1" dirty="0"/>
              <a:t>, </a:t>
            </a:r>
            <a:r>
              <a:rPr lang="en-US" b="1" dirty="0" err="1"/>
              <a:t>yksilön</a:t>
            </a:r>
            <a:r>
              <a:rPr lang="en-US" b="1" dirty="0"/>
              <a:t> </a:t>
            </a:r>
            <a:r>
              <a:rPr lang="en-US" b="1" dirty="0" err="1"/>
              <a:t>tarpeet</a:t>
            </a:r>
            <a:r>
              <a:rPr lang="en-US" b="1" dirty="0"/>
              <a:t> </a:t>
            </a:r>
            <a:r>
              <a:rPr lang="en-US" b="1" dirty="0" err="1"/>
              <a:t>huomioiden</a:t>
            </a:r>
            <a:endParaRPr lang="en-US" b="1"/>
          </a:p>
          <a:p>
            <a:r>
              <a:rPr lang="en-US" b="1" dirty="0" err="1"/>
              <a:t>Liikunta</a:t>
            </a:r>
            <a:r>
              <a:rPr lang="en-US" b="1" dirty="0"/>
              <a:t>/ </a:t>
            </a:r>
            <a:r>
              <a:rPr lang="en-US" b="1" dirty="0" err="1"/>
              <a:t>oikeanlaiset</a:t>
            </a:r>
            <a:r>
              <a:rPr lang="en-US" b="1" dirty="0"/>
              <a:t> </a:t>
            </a:r>
            <a:r>
              <a:rPr lang="en-US" b="1" dirty="0" err="1"/>
              <a:t>aktiviteetit</a:t>
            </a:r>
            <a:endParaRPr lang="en-US" b="1" dirty="0"/>
          </a:p>
          <a:p>
            <a:r>
              <a:rPr lang="en-US" b="1" dirty="0" err="1"/>
              <a:t>Rotukohtaisten</a:t>
            </a:r>
            <a:r>
              <a:rPr lang="en-US" b="1" dirty="0"/>
              <a:t> </a:t>
            </a:r>
            <a:r>
              <a:rPr lang="en-US" b="1" dirty="0" err="1"/>
              <a:t>tarpeiden</a:t>
            </a:r>
            <a:r>
              <a:rPr lang="en-US" b="1" dirty="0"/>
              <a:t> </a:t>
            </a:r>
            <a:r>
              <a:rPr lang="en-US" b="1" dirty="0" err="1"/>
              <a:t>huomioiminen</a:t>
            </a:r>
            <a:r>
              <a:rPr lang="en-US" b="1" dirty="0"/>
              <a:t> </a:t>
            </a:r>
            <a:r>
              <a:rPr lang="en-US" b="1" dirty="0" err="1"/>
              <a:t>esim</a:t>
            </a:r>
            <a:r>
              <a:rPr lang="en-US" b="1" dirty="0"/>
              <a:t>. </a:t>
            </a:r>
            <a:r>
              <a:rPr lang="en-US" b="1" dirty="0" err="1"/>
              <a:t>Trimmaus</a:t>
            </a:r>
            <a:r>
              <a:rPr lang="en-US" b="1" dirty="0"/>
              <a:t> tai </a:t>
            </a:r>
            <a:r>
              <a:rPr lang="en-US" b="1" dirty="0" err="1"/>
              <a:t>pito-olosuhteiden</a:t>
            </a:r>
            <a:r>
              <a:rPr lang="en-US" b="1" dirty="0"/>
              <a:t> </a:t>
            </a:r>
            <a:r>
              <a:rPr lang="en-US" b="1" dirty="0" err="1"/>
              <a:t>huomiointi</a:t>
            </a:r>
            <a:endParaRPr lang="en-US" b="1"/>
          </a:p>
          <a:p>
            <a:r>
              <a:rPr lang="en-US" b="1" dirty="0" err="1"/>
              <a:t>Perusterveydenhoito</a:t>
            </a:r>
            <a:endParaRPr lang="en-US" b="1" dirty="0"/>
          </a:p>
          <a:p>
            <a:pPr lvl="1"/>
            <a:r>
              <a:rPr lang="en-US" b="1" dirty="0" err="1"/>
              <a:t>Päivittäiset</a:t>
            </a:r>
            <a:r>
              <a:rPr lang="en-US" b="1" dirty="0"/>
              <a:t>/</a:t>
            </a:r>
            <a:r>
              <a:rPr lang="en-US" b="1" dirty="0" err="1"/>
              <a:t>viikottaiset</a:t>
            </a:r>
            <a:r>
              <a:rPr lang="en-US" b="1" dirty="0"/>
              <a:t> </a:t>
            </a:r>
            <a:r>
              <a:rPr lang="en-US" b="1" dirty="0" err="1"/>
              <a:t>hoitotoimenpiteet</a:t>
            </a:r>
          </a:p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30398" y="-1"/>
            <a:ext cx="255992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874503-FE8B-408C-ABAF-2B72BAC2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741182" y="0"/>
            <a:ext cx="725518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4" descr="Utelias koira työntämässä päätään näkyviin">
            <a:extLst>
              <a:ext uri="{FF2B5EF4-FFF2-40B4-BE49-F238E27FC236}">
                <a16:creationId xmlns:a16="http://schemas.microsoft.com/office/drawing/2014/main" id="{6C19CC0C-9BF7-43CD-969A-93C6E33C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2142649"/>
            <a:ext cx="5562600" cy="25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85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C8ABCC-1A31-4D8A-B547-A60295D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805941"/>
            <a:ext cx="9906000" cy="52280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ea typeface="+mn-lt"/>
                <a:cs typeface="+mn-lt"/>
              </a:rPr>
              <a:t>Aikuiset koirat voivat olla oireettomiakin </a:t>
            </a:r>
            <a:endParaRPr lang="fi-FI">
              <a:ea typeface="+mn-lt"/>
              <a:cs typeface="+mn-lt"/>
            </a:endParaRPr>
          </a:p>
          <a:p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Oireet suolinkaistartunnassa: </a:t>
            </a:r>
          </a:p>
          <a:p>
            <a:r>
              <a:rPr lang="fi-FI" dirty="0">
                <a:ea typeface="+mn-lt"/>
                <a:cs typeface="+mn-lt"/>
              </a:rPr>
              <a:t> Pömppövatsaisuus  </a:t>
            </a:r>
          </a:p>
          <a:p>
            <a:r>
              <a:rPr lang="fi-FI" dirty="0">
                <a:ea typeface="+mn-lt"/>
                <a:cs typeface="+mn-lt"/>
              </a:rPr>
              <a:t>Huonokuntoinen turkki </a:t>
            </a:r>
          </a:p>
          <a:p>
            <a:r>
              <a:rPr lang="fi-FI" dirty="0">
                <a:ea typeface="+mn-lt"/>
                <a:cs typeface="+mn-lt"/>
              </a:rPr>
              <a:t> Lievät hengitysoireet </a:t>
            </a:r>
          </a:p>
          <a:p>
            <a:r>
              <a:rPr lang="fi-FI" dirty="0">
                <a:ea typeface="+mn-lt"/>
                <a:cs typeface="+mn-lt"/>
              </a:rPr>
              <a:t> Koiralla suolinkainen voi aiheuttaa yleisoireita, huonokuntoisuutta,  </a:t>
            </a:r>
          </a:p>
          <a:p>
            <a:r>
              <a:rPr lang="fi-FI" dirty="0">
                <a:ea typeface="+mn-lt"/>
                <a:cs typeface="+mn-lt"/>
              </a:rPr>
              <a:t>Ravitsemushäiriöitä</a:t>
            </a:r>
            <a:endParaRPr lang="fi-FI" dirty="0"/>
          </a:p>
          <a:p>
            <a:r>
              <a:rPr lang="fi-FI" dirty="0">
                <a:ea typeface="+mn-lt"/>
                <a:cs typeface="+mn-lt"/>
              </a:rPr>
              <a:t> Vatsavaivoja </a:t>
            </a:r>
          </a:p>
          <a:p>
            <a:r>
              <a:rPr lang="fi-FI" dirty="0">
                <a:ea typeface="+mn-lt"/>
                <a:cs typeface="+mn-lt"/>
              </a:rPr>
              <a:t> Joskus sappiteiden tukkeutumisia </a:t>
            </a:r>
          </a:p>
          <a:p>
            <a:r>
              <a:rPr lang="fi-FI" dirty="0">
                <a:ea typeface="+mn-lt"/>
                <a:cs typeface="+mn-lt"/>
              </a:rPr>
              <a:t> Vaellustoukkavaiheessa keuhko-oireita </a:t>
            </a:r>
          </a:p>
          <a:p>
            <a:r>
              <a:rPr lang="fi-FI" dirty="0">
                <a:ea typeface="+mn-lt"/>
                <a:cs typeface="+mn-lt"/>
              </a:rPr>
              <a:t> Aivo-oireita (harvoin)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2386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6BC96B-5D8E-45C9-81CE-EE34992D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Hakamato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2004FA-780D-4602-A643-D7E451D8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Ohutsuolessa eläviä, vertaimeviä matoja </a:t>
            </a:r>
            <a:endParaRPr lang="fi-FI">
              <a:ea typeface="+mn-lt"/>
              <a:cs typeface="+mn-lt"/>
            </a:endParaRPr>
          </a:p>
          <a:p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Oireet :</a:t>
            </a:r>
          </a:p>
          <a:p>
            <a:r>
              <a:rPr lang="fi-FI" dirty="0">
                <a:ea typeface="+mn-lt"/>
                <a:cs typeface="+mn-lt"/>
              </a:rPr>
              <a:t> Yleiskunnon heikkeneminen anemian vuoksi </a:t>
            </a:r>
          </a:p>
          <a:p>
            <a:r>
              <a:rPr lang="fi-FI" dirty="0">
                <a:ea typeface="+mn-lt"/>
                <a:cs typeface="+mn-lt"/>
              </a:rPr>
              <a:t>Matojen puremakohdat heikentävät veren hyytymistä </a:t>
            </a:r>
          </a:p>
          <a:p>
            <a:r>
              <a:rPr lang="fi-FI" dirty="0">
                <a:ea typeface="+mn-lt"/>
                <a:cs typeface="+mn-lt"/>
              </a:rPr>
              <a:t> Voivat tunkeutua koiran elimistöön esim. tassujen läpi (esim. likaiset ulkotarhat)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931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B94F87-9BA0-444E-A1C1-C4FCB87B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Heisimato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6FBE9C-53B6-41AA-9FE4-02A5E94CC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Harvinaisempia sisäloisia  </a:t>
            </a:r>
          </a:p>
          <a:p>
            <a:r>
              <a:rPr lang="fi-FI" dirty="0">
                <a:ea typeface="+mn-lt"/>
                <a:cs typeface="+mn-lt"/>
              </a:rPr>
              <a:t>Jaetaan kapeisiin ja leveisiin heisimatoihin (leveä – lapamato)  </a:t>
            </a:r>
          </a:p>
          <a:p>
            <a:r>
              <a:rPr lang="fi-FI" dirty="0">
                <a:ea typeface="+mn-lt"/>
                <a:cs typeface="+mn-lt"/>
              </a:rPr>
              <a:t>-&gt; kapeat ovat jaokkeellisia, tartunnan saanneilla voi nähdä usein peräaukon ympärillä riisiryynimäisiä jaokkeita. </a:t>
            </a:r>
          </a:p>
          <a:p>
            <a:r>
              <a:rPr lang="fi-FI" dirty="0">
                <a:ea typeface="+mn-lt"/>
                <a:cs typeface="+mn-lt"/>
              </a:rPr>
              <a:t> Erityisesti jos koira on tuotu ulkomailta  </a:t>
            </a:r>
          </a:p>
          <a:p>
            <a:r>
              <a:rPr lang="fi-FI" dirty="0">
                <a:ea typeface="+mn-lt"/>
                <a:cs typeface="+mn-lt"/>
              </a:rPr>
              <a:t>Leviää myös kirppujen ja </a:t>
            </a:r>
            <a:r>
              <a:rPr lang="fi-FI" dirty="0" err="1">
                <a:ea typeface="+mn-lt"/>
                <a:cs typeface="+mn-lt"/>
              </a:rPr>
              <a:t>väiveiden</a:t>
            </a:r>
            <a:r>
              <a:rPr lang="fi-FI" dirty="0">
                <a:ea typeface="+mn-lt"/>
                <a:cs typeface="+mn-lt"/>
              </a:rPr>
              <a:t> välityksellä </a:t>
            </a:r>
            <a:endParaRPr lang="fi-FI">
              <a:ea typeface="+mn-lt"/>
              <a:cs typeface="+mn-lt"/>
            </a:endParaRPr>
          </a:p>
          <a:p>
            <a:r>
              <a:rPr lang="fi-FI" b="1" dirty="0">
                <a:ea typeface="+mn-lt"/>
                <a:cs typeface="+mn-lt"/>
              </a:rPr>
              <a:t>Oireet:</a:t>
            </a:r>
            <a:r>
              <a:rPr lang="fi-FI" dirty="0">
                <a:ea typeface="+mn-lt"/>
                <a:cs typeface="+mn-lt"/>
              </a:rPr>
              <a:t> Yleensä tartunta on oireeton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43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8DF17D-2FC1-40B5-B041-EEB46596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Loishäätö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3CAB35-6F20-4AF0-B187-47E96C3B0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Nartut ja pennut</a:t>
            </a:r>
          </a:p>
          <a:p>
            <a:r>
              <a:rPr lang="fi-FI" dirty="0">
                <a:ea typeface="+mn-lt"/>
                <a:cs typeface="+mn-lt"/>
              </a:rPr>
              <a:t>Tärkeää madottaa kantava narttu, jotta ehkäistään pikkupentujen suolinkaistartunta </a:t>
            </a:r>
          </a:p>
          <a:p>
            <a:r>
              <a:rPr lang="fi-FI" dirty="0">
                <a:ea typeface="+mn-lt"/>
                <a:cs typeface="+mn-lt"/>
              </a:rPr>
              <a:t> Käy kapeakirjoinen matolääkitys (suolinkainen ja hakamato)  </a:t>
            </a:r>
          </a:p>
          <a:p>
            <a:r>
              <a:rPr lang="fi-FI" dirty="0">
                <a:ea typeface="+mn-lt"/>
                <a:cs typeface="+mn-lt"/>
              </a:rPr>
              <a:t>Emä lääkitään jo ennen astutusta ja uusitaan viim. 2 vk ennen synnytystä  </a:t>
            </a:r>
          </a:p>
          <a:p>
            <a:r>
              <a:rPr lang="fi-FI" dirty="0">
                <a:ea typeface="+mn-lt"/>
                <a:cs typeface="+mn-lt"/>
              </a:rPr>
              <a:t>Lääkitystä syytä jatkaa säännöllisesti n.10 -14 vrk välein koko imetyksen ajan </a:t>
            </a:r>
            <a:endParaRPr lang="fi-FI">
              <a:ea typeface="+mn-lt"/>
              <a:cs typeface="+mn-lt"/>
            </a:endParaRPr>
          </a:p>
          <a:p>
            <a:r>
              <a:rPr lang="fi-FI" dirty="0">
                <a:ea typeface="+mn-lt"/>
                <a:cs typeface="+mn-lt"/>
              </a:rPr>
              <a:t> Pentujen lääkitys aloitetaan 2-3 vk iässä </a:t>
            </a:r>
          </a:p>
          <a:p>
            <a:r>
              <a:rPr lang="fi-FI" dirty="0">
                <a:ea typeface="+mn-lt"/>
                <a:cs typeface="+mn-lt"/>
              </a:rPr>
              <a:t> -&gt; jatketaan n.2 vk välein yhdessä emän kanssa vieroitukseen saakka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9724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6A02E4-0031-4174-AF72-0EFC0C8E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6668"/>
            <a:ext cx="9906000" cy="52973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Pentu hoidetaan muutama kerta uudessa kodissaankin ennen ensimmäisiä rokotuksia </a:t>
            </a:r>
            <a:endParaRPr lang="fi-FI">
              <a:ea typeface="+mn-lt"/>
              <a:cs typeface="+mn-lt"/>
            </a:endParaRPr>
          </a:p>
          <a:p>
            <a:r>
              <a:rPr lang="fi-FI" dirty="0">
                <a:ea typeface="+mn-lt"/>
                <a:cs typeface="+mn-lt"/>
              </a:rPr>
              <a:t> -&gt; muuten vasta-ainemuodostus heikkenee</a:t>
            </a:r>
          </a:p>
          <a:p>
            <a:pPr marL="0" indent="0">
              <a:buNone/>
            </a:pPr>
            <a:r>
              <a:rPr lang="fi-FI" b="1" dirty="0">
                <a:ea typeface="+mn-lt"/>
                <a:cs typeface="+mn-lt"/>
              </a:rPr>
              <a:t> AIKUINEN KOIRA </a:t>
            </a:r>
          </a:p>
          <a:p>
            <a:r>
              <a:rPr lang="fi-FI" dirty="0">
                <a:ea typeface="+mn-lt"/>
                <a:cs typeface="+mn-lt"/>
              </a:rPr>
              <a:t> Rutiinilääkitys 1-2 krt vuodessa useimmiten riittää  </a:t>
            </a:r>
          </a:p>
          <a:p>
            <a:r>
              <a:rPr lang="fi-FI" dirty="0">
                <a:ea typeface="+mn-lt"/>
                <a:cs typeface="+mn-lt"/>
              </a:rPr>
              <a:t>Jos edellisestä matokuurista on kulunut yli puoli vuotta, uusintakuuri on paikallaan noin 2 viikon kuluttua </a:t>
            </a:r>
          </a:p>
          <a:p>
            <a:r>
              <a:rPr lang="fi-FI" dirty="0">
                <a:ea typeface="+mn-lt"/>
                <a:cs typeface="+mn-lt"/>
              </a:rPr>
              <a:t> Voidaan tarkastaa ulostenäytteistä (3-4-perättäisen </a:t>
            </a:r>
            <a:r>
              <a:rPr lang="fi-FI" dirty="0" err="1">
                <a:ea typeface="+mn-lt"/>
                <a:cs typeface="+mn-lt"/>
              </a:rPr>
              <a:t>pvn</a:t>
            </a:r>
            <a:r>
              <a:rPr lang="fi-FI" dirty="0">
                <a:ea typeface="+mn-lt"/>
                <a:cs typeface="+mn-lt"/>
              </a:rPr>
              <a:t> näyte) </a:t>
            </a:r>
          </a:p>
          <a:p>
            <a:r>
              <a:rPr lang="fi-FI" dirty="0">
                <a:ea typeface="+mn-lt"/>
                <a:cs typeface="+mn-lt"/>
              </a:rPr>
              <a:t> Koko lauma hoidetaan samanaikaisesti 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85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FF4BD241-F172-410B-B0DE-9D7344B35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0"/>
            <a:ext cx="4850735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  <a:gd name="connsiteX0" fmla="*/ 2482758 w 5839784"/>
              <a:gd name="connsiteY0" fmla="*/ 10951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482758 w 5839784"/>
              <a:gd name="connsiteY4" fmla="*/ 10951 h 6857998"/>
              <a:gd name="connsiteX0" fmla="*/ 2495565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495565 w 5839784"/>
              <a:gd name="connsiteY4" fmla="*/ 0 h 6857998"/>
              <a:gd name="connsiteX0" fmla="*/ 2328480 w 5672699"/>
              <a:gd name="connsiteY0" fmla="*/ 0 h 6857998"/>
              <a:gd name="connsiteX1" fmla="*/ 5672699 w 5672699"/>
              <a:gd name="connsiteY1" fmla="*/ 0 h 6857998"/>
              <a:gd name="connsiteX2" fmla="*/ 5672699 w 5672699"/>
              <a:gd name="connsiteY2" fmla="*/ 6857998 h 6857998"/>
              <a:gd name="connsiteX3" fmla="*/ 0 w 5672699"/>
              <a:gd name="connsiteY3" fmla="*/ 6856093 h 6857998"/>
              <a:gd name="connsiteX4" fmla="*/ 2328480 w 5672699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2699" h="6857998">
                <a:moveTo>
                  <a:pt x="2328480" y="0"/>
                </a:moveTo>
                <a:lnTo>
                  <a:pt x="5672699" y="0"/>
                </a:lnTo>
                <a:lnTo>
                  <a:pt x="5672699" y="6857998"/>
                </a:lnTo>
                <a:lnTo>
                  <a:pt x="0" y="6856093"/>
                </a:lnTo>
                <a:lnTo>
                  <a:pt x="232848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ACB4D0-3750-4827-A6E8-71B50C9A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05" y="657225"/>
            <a:ext cx="3230515" cy="3569822"/>
          </a:xfrm>
        </p:spPr>
        <p:txBody>
          <a:bodyPr anchor="t">
            <a:normAutofit/>
          </a:bodyPr>
          <a:lstStyle/>
          <a:p>
            <a:r>
              <a:rPr lang="fi-FI" sz="3100"/>
              <a:t>Ulostenäyte sisäloisten tutkimiseksi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CEFB97-33B1-4F90-A6B8-EAA26EEA1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93" y="4305300"/>
            <a:ext cx="4515220" cy="25527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C8C6839-3043-4EB9-99DC-3FB243302A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240254"/>
              </p:ext>
            </p:extLst>
          </p:nvPr>
        </p:nvGraphicFramePr>
        <p:xfrm>
          <a:off x="5146923" y="832268"/>
          <a:ext cx="6289466" cy="5146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4243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D51613-0F2C-4C7F-8C83-675AFCF29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ulkoloiset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22D510-8EAF-41D9-BCCC-3ECD378E7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 dirty="0"/>
              <a:t>TÄI JA VÄIVE</a:t>
            </a:r>
            <a:endParaRPr lang="fi-FI" dirty="0"/>
          </a:p>
          <a:p>
            <a:r>
              <a:rPr lang="fi-FI" dirty="0">
                <a:ea typeface="+mn-lt"/>
                <a:cs typeface="+mn-lt"/>
              </a:rPr>
              <a:t>Täi yleisin ulkoloinen koiralla </a:t>
            </a:r>
          </a:p>
          <a:p>
            <a:r>
              <a:rPr lang="fi-FI" dirty="0">
                <a:ea typeface="+mn-lt"/>
                <a:cs typeface="+mn-lt"/>
              </a:rPr>
              <a:t> Eri loinen, kuin ihmisen päätäi -&gt; ei tartu ihmiseen  </a:t>
            </a:r>
          </a:p>
          <a:p>
            <a:r>
              <a:rPr lang="fi-FI" dirty="0">
                <a:ea typeface="+mn-lt"/>
                <a:cs typeface="+mn-lt"/>
              </a:rPr>
              <a:t>Leviää tehokkaasti koirasta toiseen </a:t>
            </a:r>
          </a:p>
          <a:p>
            <a:r>
              <a:rPr lang="fi-FI" dirty="0">
                <a:ea typeface="+mn-lt"/>
                <a:cs typeface="+mn-lt"/>
              </a:rPr>
              <a:t> Koiratapahtumat, näyttelyt, koirapuistot </a:t>
            </a:r>
          </a:p>
          <a:p>
            <a:r>
              <a:rPr lang="fi-FI" dirty="0">
                <a:ea typeface="+mn-lt"/>
                <a:cs typeface="+mn-lt"/>
              </a:rPr>
              <a:t>Täin ja </a:t>
            </a:r>
            <a:r>
              <a:rPr lang="fi-FI" dirty="0" err="1">
                <a:ea typeface="+mn-lt"/>
                <a:cs typeface="+mn-lt"/>
              </a:rPr>
              <a:t>väiveen</a:t>
            </a:r>
            <a:r>
              <a:rPr lang="fi-FI" dirty="0">
                <a:ea typeface="+mn-lt"/>
                <a:cs typeface="+mn-lt"/>
              </a:rPr>
              <a:t> erottaa pään muodosta, täillä terävämpi </a:t>
            </a:r>
          </a:p>
          <a:p>
            <a:r>
              <a:rPr lang="fi-FI" dirty="0">
                <a:ea typeface="+mn-lt"/>
                <a:cs typeface="+mn-lt"/>
              </a:rPr>
              <a:t>Täi imee verta -&gt; veri kuultaa täin ruumiin läpi, tehden sen tummemmaksi</a:t>
            </a:r>
            <a:endParaRPr lang="fi-FI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1581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9A5737-8D36-4BF8-AC7D-2AA2B6B63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968"/>
            <a:ext cx="3818316" cy="6900306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3818316"/>
              <a:gd name="connsiteY0" fmla="*/ 0 h 6863976"/>
              <a:gd name="connsiteX1" fmla="*/ 3818316 w 3818316"/>
              <a:gd name="connsiteY1" fmla="*/ 0 h 6863976"/>
              <a:gd name="connsiteX2" fmla="*/ 2493114 w 3818316"/>
              <a:gd name="connsiteY2" fmla="*/ 6863976 h 6863976"/>
              <a:gd name="connsiteX3" fmla="*/ 0 w 3818316"/>
              <a:gd name="connsiteY3" fmla="*/ 6863976 h 6863976"/>
              <a:gd name="connsiteX4" fmla="*/ 0 w 3818316"/>
              <a:gd name="connsiteY4" fmla="*/ 0 h 6863976"/>
              <a:gd name="connsiteX0" fmla="*/ 0 w 3818316"/>
              <a:gd name="connsiteY0" fmla="*/ 0 h 6863976"/>
              <a:gd name="connsiteX1" fmla="*/ 3818316 w 3818316"/>
              <a:gd name="connsiteY1" fmla="*/ 0 h 6863976"/>
              <a:gd name="connsiteX2" fmla="*/ 2252194 w 3818316"/>
              <a:gd name="connsiteY2" fmla="*/ 6853025 h 6863976"/>
              <a:gd name="connsiteX3" fmla="*/ 0 w 3818316"/>
              <a:gd name="connsiteY3" fmla="*/ 6863976 h 6863976"/>
              <a:gd name="connsiteX4" fmla="*/ 0 w 3818316"/>
              <a:gd name="connsiteY4" fmla="*/ 0 h 686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8316" h="6863976">
                <a:moveTo>
                  <a:pt x="0" y="0"/>
                </a:moveTo>
                <a:lnTo>
                  <a:pt x="3818316" y="0"/>
                </a:lnTo>
                <a:lnTo>
                  <a:pt x="2252194" y="6853025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AD9138-696B-4261-B55D-B98092D0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10" y="714374"/>
            <a:ext cx="2472454" cy="1857375"/>
          </a:xfrm>
        </p:spPr>
        <p:txBody>
          <a:bodyPr anchor="t">
            <a:normAutofit/>
          </a:bodyPr>
          <a:lstStyle/>
          <a:p>
            <a:r>
              <a:rPr lang="fi-FI" sz="2000" b="1" dirty="0"/>
              <a:t>Ulkoloiset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ECE8B0-6962-4F5B-830A-E8F8F9726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759626"/>
            <a:ext cx="3484282" cy="40953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F673E-0279-495F-A8A9-F84D0AB5A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259294"/>
            <a:ext cx="4748213" cy="159571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DF06DFB-990B-45F3-959D-C44469115B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163774"/>
              </p:ext>
            </p:extLst>
          </p:nvPr>
        </p:nvGraphicFramePr>
        <p:xfrm>
          <a:off x="4106586" y="788465"/>
          <a:ext cx="7424423" cy="5245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780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DEA93F-FA8C-4A42-B084-8D601124B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Oireet ja hoito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AB49C9-0BA8-4C3D-874F-D72975974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 dirty="0"/>
              <a:t>Oireet:</a:t>
            </a:r>
          </a:p>
          <a:p>
            <a:r>
              <a:rPr lang="fi-FI" dirty="0"/>
              <a:t>Puremat aiheuttavat kovaa kutinaa</a:t>
            </a:r>
          </a:p>
          <a:p>
            <a:r>
              <a:rPr lang="fi-FI" dirty="0"/>
              <a:t>Kutina jatkuu vielä pitkään onnistuneen hoidon jälkeen</a:t>
            </a:r>
          </a:p>
          <a:p>
            <a:pPr marL="0" indent="0">
              <a:buNone/>
            </a:pPr>
            <a:r>
              <a:rPr lang="fi-FI" b="1" dirty="0"/>
              <a:t>Hoito:</a:t>
            </a:r>
          </a:p>
          <a:p>
            <a:r>
              <a:rPr lang="fi-FI" dirty="0"/>
              <a:t>Ulkoloislääke ilman reseptiä, </a:t>
            </a:r>
            <a:r>
              <a:rPr lang="fi-FI" dirty="0" err="1"/>
              <a:t>permetriini</a:t>
            </a:r>
            <a:r>
              <a:rPr lang="fi-FI" dirty="0"/>
              <a:t> ja </a:t>
            </a:r>
            <a:r>
              <a:rPr lang="fi-FI" dirty="0" err="1"/>
              <a:t>fiproniili</a:t>
            </a:r>
            <a:r>
              <a:rPr lang="fi-FI" dirty="0"/>
              <a:t> (iholle levitettävä aine)</a:t>
            </a:r>
          </a:p>
          <a:p>
            <a:r>
              <a:rPr lang="fi-FI" dirty="0"/>
              <a:t>Ja/tai </a:t>
            </a:r>
            <a:r>
              <a:rPr lang="fi-FI" dirty="0" err="1"/>
              <a:t>ivermektiini</a:t>
            </a:r>
            <a:r>
              <a:rPr lang="fi-FI" dirty="0"/>
              <a:t> koiralle, joille se käy (ei esim. Colliesukuisille)</a:t>
            </a:r>
          </a:p>
        </p:txBody>
      </p:sp>
    </p:spTree>
    <p:extLst>
      <p:ext uri="{BB962C8B-B14F-4D97-AF65-F5344CB8AC3E}">
        <p14:creationId xmlns:p14="http://schemas.microsoft.com/office/powerpoint/2010/main" val="3671728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663D7F-8F94-4130-8F6F-D8425E19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B4E3FD9-D6D1-4424-A6DA-BF94E04A9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75167"/>
            <a:ext cx="2405063" cy="2572858"/>
          </a:xfrm>
        </p:spPr>
        <p:txBody>
          <a:bodyPr anchor="t">
            <a:normAutofit/>
          </a:bodyPr>
          <a:lstStyle/>
          <a:p>
            <a:r>
              <a:rPr lang="fi-FI" sz="2000"/>
              <a:t>Ulkoloiset, kirput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CA524F-0019-4FDE-ADD8-1CA3D35A1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89111" y="6954"/>
            <a:ext cx="709684" cy="68440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B2A255-E82B-4AB2-A27E-2A9A250E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934" y="-6954"/>
            <a:ext cx="32272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3D3BBC-EC1E-4B50-93C3-2F18B5F62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518" y="533400"/>
            <a:ext cx="4103996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Vikkeliä ja hyppäämiseen kykeneviä -&gt; helppo leviämään 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Suomessa ei tavata epidemiaksi asti kissa- ja koirakirppuja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 Ulkomailla runsaasti -&gt; suojaus ennen ulkomaille lähtöä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 Voi tulla matkatavaroiden mukana 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kissakirput voivat tarttua myös koiraan 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Kirput säilyvät toimintakykyisinä viikkoja, jopa kuukausia ilman koiraa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 Tehokas puhdistaminen tarpeen kirppuhoidon jälkeen 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Pakastus ja saunotus, materiaaleille, joita ei voi käsitellä muuten </a:t>
            </a:r>
          </a:p>
          <a:p>
            <a:pPr>
              <a:lnSpc>
                <a:spcPct val="90000"/>
              </a:lnSpc>
            </a:pPr>
            <a:r>
              <a:rPr lang="fi-FI" sz="2000" b="1">
                <a:ea typeface="+mn-lt"/>
                <a:cs typeface="+mn-lt"/>
              </a:rPr>
              <a:t>Hoitona apteekista reseptivapaat lääkkeet </a:t>
            </a:r>
            <a:endParaRPr lang="fi-FI" sz="2000" b="1"/>
          </a:p>
        </p:txBody>
      </p:sp>
      <p:pic>
        <p:nvPicPr>
          <p:cNvPr id="4" name="Kuva 4" descr="Kuva, joka sisältää kohteen hyönteinen&#10;&#10;Kuvaus luotu automaattisesti">
            <a:extLst>
              <a:ext uri="{FF2B5EF4-FFF2-40B4-BE49-F238E27FC236}">
                <a16:creationId xmlns:a16="http://schemas.microsoft.com/office/drawing/2014/main" id="{09523CD9-5D03-4AB3-A064-C3A77E1A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04" y="2142691"/>
            <a:ext cx="2879796" cy="257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5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E78E06-7061-4D23-86D0-A1D74D1C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fi-FI" sz="3100" b="1"/>
              <a:t>Oma terveystarkastus ja päivittäisen tilan tarkkailu</a:t>
            </a:r>
          </a:p>
        </p:txBody>
      </p:sp>
      <p:pic>
        <p:nvPicPr>
          <p:cNvPr id="4" name="Kuva 4" descr="Kuva, joka sisältää kohteen puu, ulko, ruoho, koira&#10;&#10;Kuvaus luotu automaattisesti">
            <a:extLst>
              <a:ext uri="{FF2B5EF4-FFF2-40B4-BE49-F238E27FC236}">
                <a16:creationId xmlns:a16="http://schemas.microsoft.com/office/drawing/2014/main" id="{CCF75829-3D57-4B39-9D37-E88EE9B1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7" r="9997" b="-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266A55-507A-43C2-A1B3-8E67DA2C9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Silmien, korvien ja kirsun pitää olla puhtaat ja vuodottomat</a:t>
            </a:r>
          </a:p>
          <a:p>
            <a:r>
              <a:rPr lang="fi-FI" b="1" dirty="0"/>
              <a:t>Suu puhdas eikä hengitys haise pahalta</a:t>
            </a:r>
          </a:p>
          <a:p>
            <a:r>
              <a:rPr lang="fi-FI" b="1" dirty="0"/>
              <a:t>Iho: ei hilsettä, haavoja, patteja tai pullistumia</a:t>
            </a:r>
          </a:p>
          <a:p>
            <a:r>
              <a:rPr lang="fi-FI" b="1" dirty="0"/>
              <a:t>Turkki</a:t>
            </a:r>
          </a:p>
          <a:p>
            <a:r>
              <a:rPr lang="fi-FI" b="1" dirty="0"/>
              <a:t>Onko turvotusta tai laihtumista</a:t>
            </a:r>
          </a:p>
          <a:p>
            <a:r>
              <a:rPr lang="fi-FI" b="1" dirty="0"/>
              <a:t>Tarkkaile ulosteen koostumusta, virtsan määrä </a:t>
            </a:r>
          </a:p>
          <a:p>
            <a:r>
              <a:rPr lang="fi-FI" b="1" dirty="0"/>
              <a:t>Vireystila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160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E3BAD1-7436-4416-926D-66591E26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Ulkoloiset, sikaripunkki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8C36E9-37DD-4C3D-9447-5776C3A8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dirty="0">
                <a:ea typeface="+mn-lt"/>
                <a:cs typeface="+mn-lt"/>
              </a:rPr>
              <a:t>Sikarin muotoinen, ei tartu ihmiseen  </a:t>
            </a:r>
          </a:p>
          <a:p>
            <a:r>
              <a:rPr lang="fi-FI" dirty="0">
                <a:ea typeface="+mn-lt"/>
                <a:cs typeface="+mn-lt"/>
              </a:rPr>
              <a:t>Elää kaivautuneena koiran ihoon  </a:t>
            </a:r>
          </a:p>
          <a:p>
            <a:r>
              <a:rPr lang="fi-FI" dirty="0">
                <a:ea typeface="+mn-lt"/>
                <a:cs typeface="+mn-lt"/>
              </a:rPr>
              <a:t>Hyvin yleisiä ja kuuluvat lähes joka koiran sisäsyntyiseen loisvalikoimaan  </a:t>
            </a:r>
          </a:p>
          <a:p>
            <a:r>
              <a:rPr lang="fi-FI" dirty="0">
                <a:ea typeface="+mn-lt"/>
                <a:cs typeface="+mn-lt"/>
              </a:rPr>
              <a:t>Vain mikroskoopilla havaittavissa (raapenäytteet) </a:t>
            </a:r>
          </a:p>
          <a:p>
            <a:r>
              <a:rPr lang="fi-FI" dirty="0">
                <a:ea typeface="+mn-lt"/>
                <a:cs typeface="+mn-lt"/>
              </a:rPr>
              <a:t> Siirtyvät emolta pennuille ensimmäisten elinpäivien aikana </a:t>
            </a:r>
          </a:p>
          <a:p>
            <a:r>
              <a:rPr lang="fi-FI" dirty="0">
                <a:ea typeface="+mn-lt"/>
                <a:cs typeface="+mn-lt"/>
              </a:rPr>
              <a:t> Ei voi saada muilta koirilta </a:t>
            </a:r>
          </a:p>
          <a:p>
            <a:r>
              <a:rPr lang="fi-FI" dirty="0">
                <a:ea typeface="+mn-lt"/>
                <a:cs typeface="+mn-lt"/>
              </a:rPr>
              <a:t> Jos tulee ongelmaksi, immuunivaste koiralla huono  </a:t>
            </a:r>
          </a:p>
          <a:p>
            <a:r>
              <a:rPr lang="fi-FI" dirty="0">
                <a:ea typeface="+mn-lt"/>
                <a:cs typeface="+mn-lt"/>
              </a:rPr>
              <a:t>-&gt; ei tule käyttää tällaista koiraa jalostukseen </a:t>
            </a:r>
            <a:endParaRPr lang="fi-FI">
              <a:ea typeface="+mn-lt"/>
              <a:cs typeface="+mn-lt"/>
            </a:endParaRPr>
          </a:p>
          <a:p>
            <a:r>
              <a:rPr lang="fi-FI" b="1" dirty="0">
                <a:ea typeface="+mn-lt"/>
                <a:cs typeface="+mn-lt"/>
              </a:rPr>
              <a:t>Hoito Eläinlääkäriltä reseptilääke, hoito pitkäaikainen</a:t>
            </a: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542551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12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4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8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C5A50574-E9BE-4FDF-9759-59A4DE58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>
            <a:normAutofit/>
          </a:bodyPr>
          <a:lstStyle/>
          <a:p>
            <a:r>
              <a:rPr lang="fi-FI" dirty="0"/>
              <a:t>Koiran ulkoloiset, </a:t>
            </a:r>
            <a:r>
              <a:rPr lang="fi-FI" b="1" dirty="0"/>
              <a:t>kapi</a:t>
            </a:r>
          </a:p>
        </p:txBody>
      </p:sp>
      <p:cxnSp>
        <p:nvCxnSpPr>
          <p:cNvPr id="40" name="Straight Connector 20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6C4B86-4436-4133-87F6-0D3EE9460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4" y="2499694"/>
            <a:ext cx="5831833" cy="382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700"/>
              <a:t>Eli syyhypunkki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Elää syvällä eläimen ihossa  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Tartuntaeläimenä tavallisimmin kettu tai supi 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 Tartunnan saanut koira levittää sitä edelleen toisiin koiriin 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Raapenäytteissä näkyminen on haasteellista  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-&gt; hoito aloitetaan oireiden ja villieläinkontaktin perusteella  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-&gt; reseptilääke 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700" b="1">
                <a:ea typeface="+mn-lt"/>
                <a:cs typeface="+mn-lt"/>
              </a:rPr>
              <a:t>Oireet </a:t>
            </a:r>
            <a:r>
              <a:rPr lang="fi-FI" sz="1700">
                <a:ea typeface="+mn-lt"/>
                <a:cs typeface="+mn-lt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Kova kutina eteenkin korvanlehdissä </a:t>
            </a:r>
          </a:p>
          <a:p>
            <a:pPr>
              <a:lnSpc>
                <a:spcPct val="90000"/>
              </a:lnSpc>
            </a:pPr>
            <a:r>
              <a:rPr lang="fi-FI" sz="1700">
                <a:ea typeface="+mn-lt"/>
                <a:cs typeface="+mn-lt"/>
              </a:rPr>
              <a:t>kapipunkki voi kokeilla tarttumista myös ihmiseen</a:t>
            </a:r>
            <a:endParaRPr lang="fi-FI" sz="1700"/>
          </a:p>
        </p:txBody>
      </p:sp>
      <p:pic>
        <p:nvPicPr>
          <p:cNvPr id="4" name="Kuva 4" descr="Kuva, joka sisältää kohteen sisä, koira, nisäkäs&#10;&#10;Kuvaus luotu automaattisesti">
            <a:extLst>
              <a:ext uri="{FF2B5EF4-FFF2-40B4-BE49-F238E27FC236}">
                <a16:creationId xmlns:a16="http://schemas.microsoft.com/office/drawing/2014/main" id="{2B223AB1-4937-46A9-BABF-A9DD98A09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74" y="3026477"/>
            <a:ext cx="4136627" cy="273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7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DDFD41-BECB-4BB8-9665-FAE1CA88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Hilsepunkki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A2063E-9654-44A5-9601-2D54661D6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Yleinen eteenkin pennuilla  </a:t>
            </a:r>
          </a:p>
          <a:p>
            <a:r>
              <a:rPr lang="fi-FI" dirty="0">
                <a:ea typeface="+mn-lt"/>
                <a:cs typeface="+mn-lt"/>
              </a:rPr>
              <a:t>Tartunta yleensä jo kasvattajan luona </a:t>
            </a:r>
          </a:p>
          <a:p>
            <a:r>
              <a:rPr lang="fi-FI" dirty="0">
                <a:ea typeface="+mn-lt"/>
                <a:cs typeface="+mn-lt"/>
              </a:rPr>
              <a:t> Koira kutisee ja hilseilee, lähemmin tarkastellessa hilse liikkuu  </a:t>
            </a:r>
          </a:p>
          <a:p>
            <a:r>
              <a:rPr lang="fi-FI" dirty="0">
                <a:ea typeface="+mn-lt"/>
                <a:cs typeface="+mn-lt"/>
              </a:rPr>
              <a:t>Voi tarttua myös aikuiseen koiraan, oireet lievemmät </a:t>
            </a:r>
          </a:p>
          <a:p>
            <a:r>
              <a:rPr lang="fi-FI" dirty="0">
                <a:ea typeface="+mn-lt"/>
                <a:cs typeface="+mn-lt"/>
              </a:rPr>
              <a:t>Aiheuttaa myös ihmisen iholla ärsytystä -&gt; voidaan luulla normaaliksi allergiaksi</a:t>
            </a:r>
          </a:p>
          <a:p>
            <a:r>
              <a:rPr lang="fi-FI" dirty="0">
                <a:ea typeface="+mn-lt"/>
                <a:cs typeface="+mn-lt"/>
              </a:rPr>
              <a:t>Hoitoaineet eläinlääkäriltä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6055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8">
            <a:extLst>
              <a:ext uri="{FF2B5EF4-FFF2-40B4-BE49-F238E27FC236}">
                <a16:creationId xmlns:a16="http://schemas.microsoft.com/office/drawing/2014/main" id="{94663D7F-8F94-4130-8F6F-D8425E19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91BDBAE-27F1-4193-BCB6-7CE08BD7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75167"/>
            <a:ext cx="2405063" cy="2572858"/>
          </a:xfrm>
        </p:spPr>
        <p:txBody>
          <a:bodyPr anchor="t">
            <a:normAutofit/>
          </a:bodyPr>
          <a:lstStyle/>
          <a:p>
            <a:r>
              <a:rPr lang="fi-FI" sz="2400" b="1" dirty="0"/>
              <a:t>Punkki eli puutiainen</a:t>
            </a:r>
          </a:p>
        </p:txBody>
      </p:sp>
      <p:cxnSp>
        <p:nvCxnSpPr>
          <p:cNvPr id="30" name="Straight Connector 10">
            <a:extLst>
              <a:ext uri="{FF2B5EF4-FFF2-40B4-BE49-F238E27FC236}">
                <a16:creationId xmlns:a16="http://schemas.microsoft.com/office/drawing/2014/main" id="{6ACA524F-0019-4FDE-ADD8-1CA3D35A1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89111" y="6954"/>
            <a:ext cx="709684" cy="68440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2">
            <a:extLst>
              <a:ext uri="{FF2B5EF4-FFF2-40B4-BE49-F238E27FC236}">
                <a16:creationId xmlns:a16="http://schemas.microsoft.com/office/drawing/2014/main" id="{5FB2A255-E82B-4AB2-A27E-2A9A250E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934" y="-6954"/>
            <a:ext cx="32272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7967E1-02AC-4454-8103-D3F6CD8E0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518" y="533400"/>
            <a:ext cx="4103996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Yleisiä hämähäkkieläimiä 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Löytyy kaikkialta Oulu –Joensuulinjan eteläpuolelta (runsaimmin rannikkoseudulla, Ahvenanmaalla ja ItäSuomessa)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Levittää tauteja  </a:t>
            </a:r>
          </a:p>
          <a:p>
            <a:pPr lvl="1"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Bakteeri </a:t>
            </a:r>
            <a:r>
              <a:rPr lang="fi-FI">
                <a:ea typeface="+mn-lt"/>
                <a:cs typeface="+mn-lt"/>
              </a:rPr>
              <a:t>Lymen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>
                <a:ea typeface="+mn-lt"/>
                <a:cs typeface="+mn-lt"/>
              </a:rPr>
              <a:t>borreoloosi</a:t>
            </a:r>
            <a:r>
              <a:rPr lang="fi-FI" dirty="0">
                <a:ea typeface="+mn-lt"/>
                <a:cs typeface="+mn-lt"/>
              </a:rPr>
              <a:t> (n.1000 ihmistä/vuosi Suomessa) </a:t>
            </a:r>
            <a:endParaRPr lang="fi-FI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>
                <a:ea typeface="+mn-lt"/>
                <a:cs typeface="+mn-lt"/>
              </a:rPr>
              <a:t>Puutiasaivokuume</a:t>
            </a:r>
            <a:r>
              <a:rPr lang="fi-FI" dirty="0">
                <a:ea typeface="+mn-lt"/>
                <a:cs typeface="+mn-lt"/>
              </a:rPr>
              <a:t> (TBE, </a:t>
            </a:r>
            <a:r>
              <a:rPr lang="fi-FI">
                <a:ea typeface="+mn-lt"/>
                <a:cs typeface="+mn-lt"/>
              </a:rPr>
              <a:t>tick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>
                <a:ea typeface="+mn-lt"/>
                <a:cs typeface="+mn-lt"/>
              </a:rPr>
              <a:t>borne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>
                <a:ea typeface="+mn-lt"/>
                <a:cs typeface="+mn-lt"/>
              </a:rPr>
              <a:t>encephalitis</a:t>
            </a:r>
            <a:r>
              <a:rPr lang="fi-FI" dirty="0">
                <a:ea typeface="+mn-lt"/>
                <a:cs typeface="+mn-lt"/>
              </a:rPr>
              <a:t>) (n.20 ihmistä/vuosi) Punkin elinkaari kestää 2-3 vuotta </a:t>
            </a:r>
            <a:endParaRPr lang="fi-FI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 Muna, toukka, nymfi ja aikuinen (kaikki, paitsi muna imee verta) </a:t>
            </a:r>
            <a:endParaRPr lang="fi-FI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r>
              <a:rPr lang="fi-FI" dirty="0">
                <a:ea typeface="+mn-lt"/>
                <a:cs typeface="+mn-lt"/>
              </a:rPr>
              <a:t>Paras hoito on ennaltaehkäisy, kuten suunkautta, valeluliuos tai punkkipanta (yleensä pitkävaikutteisia, muutamasta kuukaudesta-8kk)</a:t>
            </a:r>
            <a:endParaRPr lang="fi-FI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endParaRPr lang="fi-FI"/>
          </a:p>
        </p:txBody>
      </p:sp>
      <p:pic>
        <p:nvPicPr>
          <p:cNvPr id="4" name="Kuva 4" descr="Kuva, joka sisältää kohteen punkki, niveljalkainen, selkärangaton&#10;&#10;Kuvaus luotu automaattisesti">
            <a:extLst>
              <a:ext uri="{FF2B5EF4-FFF2-40B4-BE49-F238E27FC236}">
                <a16:creationId xmlns:a16="http://schemas.microsoft.com/office/drawing/2014/main" id="{0584B713-4CF7-44E2-840A-95236A06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04" y="2416272"/>
            <a:ext cx="2879796" cy="202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91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3DE8F2-2764-4986-9452-80971D14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Nenäpunkki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FE24A0-A9A5-4A70-B58A-F672EB798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Koiran nenässä elävä pieni hämähäkkieläin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 Oireet </a:t>
            </a:r>
          </a:p>
          <a:p>
            <a:r>
              <a:rPr lang="fi-FI" dirty="0">
                <a:ea typeface="+mn-lt"/>
                <a:cs typeface="+mn-lt"/>
              </a:rPr>
              <a:t> Koira niiskuttaa </a:t>
            </a:r>
          </a:p>
          <a:p>
            <a:r>
              <a:rPr lang="fi-FI" dirty="0">
                <a:ea typeface="+mn-lt"/>
                <a:cs typeface="+mn-lt"/>
              </a:rPr>
              <a:t> Saa sisäänvetokohtauksia (</a:t>
            </a:r>
            <a:r>
              <a:rPr lang="fi-FI" dirty="0" err="1">
                <a:ea typeface="+mn-lt"/>
                <a:cs typeface="+mn-lt"/>
              </a:rPr>
              <a:t>reverse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sneezing</a:t>
            </a:r>
            <a:r>
              <a:rPr lang="fi-FI" dirty="0">
                <a:ea typeface="+mn-lt"/>
                <a:cs typeface="+mn-lt"/>
              </a:rPr>
              <a:t>) </a:t>
            </a:r>
          </a:p>
          <a:p>
            <a:r>
              <a:rPr lang="fi-FI" dirty="0">
                <a:ea typeface="+mn-lt"/>
                <a:cs typeface="+mn-lt"/>
              </a:rPr>
              <a:t> Hajuaisti kärsii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 Hoitona reseptilääkkeet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427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E5832C-554E-4BEF-994D-4949988C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korvapunkki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7A49F9-32AF-4C0F-BDA1-8854A6AE7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Koiran korvassa elävä loinen, voi vierailla ulkopuolellakin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 Oireet :</a:t>
            </a:r>
          </a:p>
          <a:p>
            <a:r>
              <a:rPr lang="fi-FI" dirty="0">
                <a:ea typeface="+mn-lt"/>
                <a:cs typeface="+mn-lt"/>
              </a:rPr>
              <a:t> Kova kutina ja ärsytys  </a:t>
            </a:r>
          </a:p>
          <a:p>
            <a:r>
              <a:rPr lang="fi-FI" dirty="0">
                <a:ea typeface="+mn-lt"/>
                <a:cs typeface="+mn-lt"/>
              </a:rPr>
              <a:t>Kahvinporomainen eritys korvassa </a:t>
            </a:r>
          </a:p>
          <a:p>
            <a:r>
              <a:rPr lang="fi-FI" dirty="0">
                <a:ea typeface="+mn-lt"/>
                <a:cs typeface="+mn-lt"/>
              </a:rPr>
              <a:t>Vaikea löytää, koska elää syvällä nenäontelossa (endoskopia) </a:t>
            </a: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Hoitona </a:t>
            </a:r>
          </a:p>
          <a:p>
            <a:r>
              <a:rPr lang="fi-FI" dirty="0">
                <a:ea typeface="+mn-lt"/>
                <a:cs typeface="+mn-lt"/>
              </a:rPr>
              <a:t>korvatipat ja eläinlääkärin reseptilääkkeet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5257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48E74F-69F5-45F4-8708-E4DD51AF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Koiran ihosairauksia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F82540-19CC-46AA-9121-92B7DE09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>
                <a:ea typeface="+mn-lt"/>
                <a:cs typeface="+mn-lt"/>
              </a:rPr>
              <a:t>Koiran </a:t>
            </a:r>
            <a:r>
              <a:rPr lang="fi-FI" b="1" dirty="0" err="1">
                <a:ea typeface="+mn-lt"/>
                <a:cs typeface="+mn-lt"/>
              </a:rPr>
              <a:t>hot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dirty="0" err="1">
                <a:ea typeface="+mn-lt"/>
                <a:cs typeface="+mn-lt"/>
              </a:rPr>
              <a:t>spot</a:t>
            </a:r>
            <a:r>
              <a:rPr lang="fi-FI" dirty="0">
                <a:ea typeface="+mn-lt"/>
                <a:cs typeface="+mn-lt"/>
              </a:rPr>
              <a:t> eli kostea ihotulehdus eli pinnallinen </a:t>
            </a:r>
            <a:r>
              <a:rPr lang="fi-FI" dirty="0" err="1">
                <a:ea typeface="+mn-lt"/>
                <a:cs typeface="+mn-lt"/>
              </a:rPr>
              <a:t>pyoderma</a:t>
            </a:r>
            <a:r>
              <a:rPr lang="fi-FI" dirty="0">
                <a:ea typeface="+mn-lt"/>
                <a:cs typeface="+mn-lt"/>
              </a:rPr>
              <a:t> </a:t>
            </a:r>
            <a:endParaRPr lang="fi-FI">
              <a:ea typeface="+mn-lt"/>
              <a:cs typeface="+mn-lt"/>
            </a:endParaRPr>
          </a:p>
          <a:p>
            <a:r>
              <a:rPr lang="fi-FI" dirty="0">
                <a:ea typeface="+mn-lt"/>
                <a:cs typeface="+mn-lt"/>
              </a:rPr>
              <a:t> Aiheuttajana yleensä tavalliset ihostafylokokit </a:t>
            </a:r>
          </a:p>
          <a:p>
            <a:r>
              <a:rPr lang="fi-FI" dirty="0">
                <a:ea typeface="+mn-lt"/>
                <a:cs typeface="+mn-lt"/>
              </a:rPr>
              <a:t> Koirilla melko yleinen, äkillisesti ilmenevä pinnallinen kostea ihotulehdus joka voi olla erittäin kivulias  </a:t>
            </a:r>
          </a:p>
          <a:p>
            <a:pPr>
              <a:buFont typeface="Arial"/>
              <a:buChar char="•"/>
            </a:pPr>
            <a:r>
              <a:rPr lang="fi-FI" dirty="0">
                <a:ea typeface="+mn-lt"/>
                <a:cs typeface="+mn-lt"/>
              </a:rPr>
              <a:t>Tavallisimmin ihotulehdusalue muodostuu pään, kaulan, lantion tai lonkan alueelle </a:t>
            </a:r>
            <a:endParaRPr lang="fi-FI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fi-FI" dirty="0">
                <a:ea typeface="+mn-lt"/>
                <a:cs typeface="+mn-lt"/>
              </a:rPr>
              <a:t>Tulehdusalueen koko on läpimitaltaan 3-20 cm ja se voi laajentua huomattavasti jopa tunneissa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4705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68C357-0161-44AA-943E-2467236E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Hot </a:t>
            </a:r>
            <a:r>
              <a:rPr lang="fi-FI" dirty="0" err="1"/>
              <a:t>spot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E2D930-9681-4FB7-8638-D209B0E31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dirty="0">
                <a:ea typeface="+mn-lt"/>
                <a:cs typeface="+mn-lt"/>
              </a:rPr>
              <a:t>Hot </a:t>
            </a:r>
            <a:r>
              <a:rPr lang="fi-FI" dirty="0" err="1">
                <a:ea typeface="+mn-lt"/>
                <a:cs typeface="+mn-lt"/>
              </a:rPr>
              <a:t>spot</a:t>
            </a:r>
            <a:r>
              <a:rPr lang="fi-FI" dirty="0">
                <a:ea typeface="+mn-lt"/>
                <a:cs typeface="+mn-lt"/>
              </a:rPr>
              <a:t> johtuu paikallisesta ärsytyksestä, kutinasta tai kivusta, joka johtaa raapimiseen, pureskeluun tai nuolemiseen.  </a:t>
            </a:r>
          </a:p>
          <a:p>
            <a:r>
              <a:rPr lang="fi-FI" dirty="0">
                <a:ea typeface="+mn-lt"/>
                <a:cs typeface="+mn-lt"/>
              </a:rPr>
              <a:t>Ihon suojakerros vaurioituu ja bakteerit pääsevät lisääntymään iholla.  </a:t>
            </a:r>
          </a:p>
          <a:p>
            <a:r>
              <a:rPr lang="fi-FI" dirty="0">
                <a:ea typeface="+mn-lt"/>
                <a:cs typeface="+mn-lt"/>
              </a:rPr>
              <a:t>Iholoiset ovat tavallinen syy kutinaan  </a:t>
            </a:r>
          </a:p>
          <a:p>
            <a:r>
              <a:rPr lang="fi-FI" dirty="0">
                <a:ea typeface="+mn-lt"/>
                <a:cs typeface="+mn-lt"/>
              </a:rPr>
              <a:t>Vierasesine ihossa tai korvassa voi aiheuttaa paikallista ärsytystä, samaten paikallisesti annosteltavat lääkkeet herkistyneelle yksilölle </a:t>
            </a:r>
          </a:p>
          <a:p>
            <a:r>
              <a:rPr lang="fi-FI" dirty="0">
                <a:ea typeface="+mn-lt"/>
                <a:cs typeface="+mn-lt"/>
              </a:rPr>
              <a:t> Allergiat altistavat ihotulehduksille </a:t>
            </a:r>
          </a:p>
          <a:p>
            <a:r>
              <a:rPr lang="fi-FI" dirty="0">
                <a:ea typeface="+mn-lt"/>
                <a:cs typeface="+mn-lt"/>
              </a:rPr>
              <a:t> Luusto- tai nivelkipu voi johtaa kipukohdan nuolemiseen ja pureskeluun </a:t>
            </a:r>
          </a:p>
          <a:p>
            <a:r>
              <a:rPr lang="fi-FI" dirty="0">
                <a:ea typeface="+mn-lt"/>
                <a:cs typeface="+mn-lt"/>
              </a:rPr>
              <a:t> Karvojen ajelu tai trimmaus voi johtaa ihon suojakerroksen vaurioitumiseen  </a:t>
            </a:r>
          </a:p>
          <a:p>
            <a:r>
              <a:rPr lang="fi-FI" dirty="0">
                <a:ea typeface="+mn-lt"/>
                <a:cs typeface="+mn-lt"/>
              </a:rPr>
              <a:t>Anaalirauhastulehdus voi olla laukaiseva tekijä </a:t>
            </a:r>
          </a:p>
          <a:p>
            <a:r>
              <a:rPr lang="fi-FI" dirty="0">
                <a:ea typeface="+mn-lt"/>
                <a:cs typeface="+mn-lt"/>
              </a:rPr>
              <a:t> Pitkittynyt turkinalainen kosteus voi olla ainoa syy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9940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F61E5B0-7A1A-47FA-A59F-8046A9333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fi-FI" dirty="0"/>
              <a:t>Hot spotin hoito</a:t>
            </a:r>
          </a:p>
        </p:txBody>
      </p:sp>
      <p:pic>
        <p:nvPicPr>
          <p:cNvPr id="4" name="Kuva 4" descr="Kuva, joka sisältää kohteen apina, sisä, nisäkäs, kädellinen&#10;&#10;Kuvaus luotu automaattisesti">
            <a:extLst>
              <a:ext uri="{FF2B5EF4-FFF2-40B4-BE49-F238E27FC236}">
                <a16:creationId xmlns:a16="http://schemas.microsoft.com/office/drawing/2014/main" id="{D61C4284-A317-4F24-95B3-104EB6CFD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6" r="24711" b="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4703FA-59A1-4A58-96C0-D22E2EE60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200">
                <a:ea typeface="+mn-lt"/>
                <a:cs typeface="+mn-lt"/>
              </a:rPr>
              <a:t>Pinnallisen, pienen tulehduksen voi hoitaa pelkästään puhdistamalla ja desinfioimalla  </a:t>
            </a:r>
          </a:p>
          <a:p>
            <a:pPr>
              <a:lnSpc>
                <a:spcPct val="90000"/>
              </a:lnSpc>
            </a:pPr>
            <a:r>
              <a:rPr lang="fi-FI" sz="2200">
                <a:ea typeface="+mn-lt"/>
                <a:cs typeface="+mn-lt"/>
              </a:rPr>
              <a:t>Antibakteerinen lääkesampoo on monelle hyvä vaihtoehto. </a:t>
            </a:r>
          </a:p>
          <a:p>
            <a:pPr>
              <a:lnSpc>
                <a:spcPct val="90000"/>
              </a:lnSpc>
            </a:pPr>
            <a:r>
              <a:rPr lang="fi-FI" sz="2200">
                <a:ea typeface="+mn-lt"/>
                <a:cs typeface="+mn-lt"/>
              </a:rPr>
              <a:t> Joillekin toimivat kutinaa vähentävät tai viilentävät valmisteet </a:t>
            </a:r>
          </a:p>
          <a:p>
            <a:pPr>
              <a:lnSpc>
                <a:spcPct val="90000"/>
              </a:lnSpc>
            </a:pPr>
            <a:r>
              <a:rPr lang="fi-FI" sz="2200">
                <a:ea typeface="+mn-lt"/>
                <a:cs typeface="+mn-lt"/>
              </a:rPr>
              <a:t> Laaja-alainen tai syvempi </a:t>
            </a:r>
            <a:r>
              <a:rPr lang="fi-FI" sz="2200" err="1">
                <a:ea typeface="+mn-lt"/>
                <a:cs typeface="+mn-lt"/>
              </a:rPr>
              <a:t>hot</a:t>
            </a:r>
            <a:r>
              <a:rPr lang="fi-FI" sz="2200">
                <a:ea typeface="+mn-lt"/>
                <a:cs typeface="+mn-lt"/>
              </a:rPr>
              <a:t> </a:t>
            </a:r>
            <a:r>
              <a:rPr lang="fi-FI" sz="2200" err="1">
                <a:ea typeface="+mn-lt"/>
                <a:cs typeface="+mn-lt"/>
              </a:rPr>
              <a:t>spot</a:t>
            </a:r>
            <a:r>
              <a:rPr lang="fi-FI" sz="2200">
                <a:ea typeface="+mn-lt"/>
                <a:cs typeface="+mn-lt"/>
              </a:rPr>
              <a:t>-ihotulehdus hoidetaan antibiooteilla paikallisesti tai suun kautta annosteltuna </a:t>
            </a:r>
          </a:p>
          <a:p>
            <a:pPr>
              <a:lnSpc>
                <a:spcPct val="90000"/>
              </a:lnSpc>
            </a:pPr>
            <a:r>
              <a:rPr lang="fi-FI" sz="2200">
                <a:ea typeface="+mn-lt"/>
                <a:cs typeface="+mn-lt"/>
              </a:rPr>
              <a:t> Ennaltaehkäisevä hoito on koiran kunnollinen kuivaus esim. uinnin jälkeen</a:t>
            </a:r>
            <a:endParaRPr lang="fi-FI" sz="22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952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EB13D726-8C7B-42A5-93B2-344E8B34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>
            <a:normAutofit/>
          </a:bodyPr>
          <a:lstStyle/>
          <a:p>
            <a:r>
              <a:rPr lang="fi-FI" dirty="0" err="1"/>
              <a:t>Furunkuloosi</a:t>
            </a:r>
            <a:r>
              <a:rPr lang="fi-FI" dirty="0"/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230716-DBFA-4586-830F-24B2E9741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4" y="2499694"/>
            <a:ext cx="5831833" cy="382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000" b="1"/>
              <a:t>Eli koiran tassutulehdus tai varvasvälitulehdus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Varpaiden väleihin ja polkuanturoihin ilmestyy rakkuloita ja tassut voivat turvota ja koira ontua 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Tassujen nuoleminen ja varpaanvälien punoitus ovat usein ensimmäiset oireet  </a:t>
            </a:r>
          </a:p>
          <a:p>
            <a:pPr>
              <a:lnSpc>
                <a:spcPct val="90000"/>
              </a:lnSpc>
            </a:pPr>
            <a:r>
              <a:rPr lang="fi-FI" sz="2000" err="1">
                <a:ea typeface="+mn-lt"/>
                <a:cs typeface="+mn-lt"/>
              </a:rPr>
              <a:t>Furunkuloosin</a:t>
            </a:r>
            <a:r>
              <a:rPr lang="fi-FI" sz="2000">
                <a:ea typeface="+mn-lt"/>
                <a:cs typeface="+mn-lt"/>
              </a:rPr>
              <a:t> syntyyn vaikuttavat ulkoiset syyt, kuten tikut ja hiekka, allergiat ja sieni- ja bakteeritulehdukset </a:t>
            </a:r>
          </a:p>
          <a:p>
            <a:pPr>
              <a:lnSpc>
                <a:spcPct val="90000"/>
              </a:lnSpc>
            </a:pPr>
            <a:r>
              <a:rPr lang="fi-FI" sz="2000" err="1">
                <a:ea typeface="+mn-lt"/>
                <a:cs typeface="+mn-lt"/>
              </a:rPr>
              <a:t>Furunkuloosi</a:t>
            </a:r>
            <a:r>
              <a:rPr lang="fi-FI" sz="2000">
                <a:ea typeface="+mn-lt"/>
                <a:cs typeface="+mn-lt"/>
              </a:rPr>
              <a:t> uusiutuu helposti.  </a:t>
            </a:r>
          </a:p>
          <a:p>
            <a:pPr>
              <a:lnSpc>
                <a:spcPct val="90000"/>
              </a:lnSpc>
            </a:pPr>
            <a:r>
              <a:rPr lang="fi-FI" sz="2000">
                <a:ea typeface="+mn-lt"/>
                <a:cs typeface="+mn-lt"/>
              </a:rPr>
              <a:t>Alttiimmat rodut ovat mm. bokseri, </a:t>
            </a:r>
            <a:r>
              <a:rPr lang="fi-FI" sz="2000" err="1">
                <a:ea typeface="+mn-lt"/>
                <a:cs typeface="+mn-lt"/>
              </a:rPr>
              <a:t>rotweiler</a:t>
            </a:r>
            <a:r>
              <a:rPr lang="fi-FI" sz="2000">
                <a:ea typeface="+mn-lt"/>
                <a:cs typeface="+mn-lt"/>
              </a:rPr>
              <a:t>, labradorinnoutaja ja bulldoggi </a:t>
            </a:r>
            <a:endParaRPr lang="fi-FI" sz="2000"/>
          </a:p>
        </p:txBody>
      </p:sp>
      <p:pic>
        <p:nvPicPr>
          <p:cNvPr id="4" name="Kuva 4" descr="Kuva, joka sisältää kohteen koira, sisä, nisäkäs, suu&#10;&#10;Kuvaus luotu automaattisesti">
            <a:extLst>
              <a:ext uri="{FF2B5EF4-FFF2-40B4-BE49-F238E27FC236}">
                <a16:creationId xmlns:a16="http://schemas.microsoft.com/office/drawing/2014/main" id="{D25DBEA3-07A5-46B0-991E-480D04537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74" y="2846011"/>
            <a:ext cx="4136627" cy="30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7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9445FD1B-FE9D-4426-B213-CFCE39D92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6" b="23068"/>
          <a:stretch/>
        </p:blipFill>
        <p:spPr>
          <a:xfrm>
            <a:off x="198864" y="170984"/>
            <a:ext cx="12035882" cy="6265127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26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380110-E90A-40AD-873E-1444CB55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Hoito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4C50F4-3A46-4B36-9C79-931B42DE1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ea typeface="+mn-lt"/>
                <a:cs typeface="+mn-lt"/>
              </a:rPr>
              <a:t>Karvat leikataan ja käpälää huuhdellaan ruumiinlämpöisellä vedellä 5-10 minuuttia aina ulkoilun jälkeen, kuivataan hyvin, sekä koiraa estetään nuolemasta tassuja.  </a:t>
            </a:r>
          </a:p>
          <a:p>
            <a:r>
              <a:rPr lang="fi-FI" dirty="0">
                <a:ea typeface="+mn-lt"/>
                <a:cs typeface="+mn-lt"/>
              </a:rPr>
              <a:t>Mikäli päkiässä on vaurioita tai varpaidenväleissä märkäeritettä tassut on desinfioitava (esim. </a:t>
            </a:r>
            <a:r>
              <a:rPr lang="fi-FI" dirty="0" err="1">
                <a:ea typeface="+mn-lt"/>
                <a:cs typeface="+mn-lt"/>
              </a:rPr>
              <a:t>betadine</a:t>
            </a:r>
            <a:r>
              <a:rPr lang="fi-FI" dirty="0">
                <a:ea typeface="+mn-lt"/>
                <a:cs typeface="+mn-lt"/>
              </a:rPr>
              <a:t>) </a:t>
            </a:r>
          </a:p>
          <a:p>
            <a:r>
              <a:rPr lang="fi-FI" dirty="0">
                <a:ea typeface="+mn-lt"/>
                <a:cs typeface="+mn-lt"/>
              </a:rPr>
              <a:t> Koiraa seisotetaan desinfiointiaineessa vadissa muutaman minuutin ajan. </a:t>
            </a:r>
          </a:p>
          <a:p>
            <a:r>
              <a:rPr lang="fi-FI" dirty="0">
                <a:ea typeface="+mn-lt"/>
                <a:cs typeface="+mn-lt"/>
              </a:rPr>
              <a:t> (1 osa jodipitoista antiseptia: 10 osaa vettä).  </a:t>
            </a:r>
          </a:p>
          <a:p>
            <a:r>
              <a:rPr lang="fi-FI" dirty="0">
                <a:ea typeface="+mn-lt"/>
                <a:cs typeface="+mn-lt"/>
              </a:rPr>
              <a:t>Jos tulehdus märkii on otettava yhteys eläinlääkäriin.  </a:t>
            </a:r>
          </a:p>
          <a:p>
            <a:r>
              <a:rPr lang="fi-FI" dirty="0">
                <a:ea typeface="+mn-lt"/>
                <a:cs typeface="+mn-lt"/>
              </a:rPr>
              <a:t>Hoitona voi olla pitkään kestävä antibottikuuri (viljelyn perusteella) </a:t>
            </a:r>
          </a:p>
          <a:p>
            <a:r>
              <a:rPr lang="fi-FI" dirty="0">
                <a:ea typeface="+mn-lt"/>
                <a:cs typeface="+mn-lt"/>
              </a:rPr>
              <a:t> Rokote, joka on tehty koiran omasta bakteerikasvustosta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5328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oiran kuva.">
            <a:extLst>
              <a:ext uri="{FF2B5EF4-FFF2-40B4-BE49-F238E27FC236}">
                <a16:creationId xmlns:a16="http://schemas.microsoft.com/office/drawing/2014/main" id="{CEA5CF2C-3471-4BE3-B36A-010B7D8A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27" r="-8" b="1133"/>
          <a:stretch/>
        </p:blipFill>
        <p:spPr>
          <a:xfrm>
            <a:off x="5390" y="10"/>
            <a:ext cx="12186610" cy="68579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B10A03-5D6B-434F-8A21-31AA413C7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3709"/>
            <a:ext cx="12197392" cy="3751685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BD26E-919A-4021-8008-5E46F090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475298"/>
            <a:ext cx="2079811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EA77720A-EF3D-46E6-823A-5DA8336BF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928688"/>
            <a:ext cx="6410326" cy="3890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Koiran atopia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518D5890-01F1-4DF6-8EA5-01EA2D30F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6458" y="-4763"/>
            <a:ext cx="2863624" cy="688607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302852 w 4726643"/>
              <a:gd name="connsiteY0" fmla="*/ 0 h 6857998"/>
              <a:gd name="connsiteX1" fmla="*/ 4726643 w 4726643"/>
              <a:gd name="connsiteY1" fmla="*/ 0 h 6857998"/>
              <a:gd name="connsiteX2" fmla="*/ 4726643 w 4726643"/>
              <a:gd name="connsiteY2" fmla="*/ 6857998 h 6857998"/>
              <a:gd name="connsiteX3" fmla="*/ 0 w 4726643"/>
              <a:gd name="connsiteY3" fmla="*/ 6836528 h 6857998"/>
              <a:gd name="connsiteX4" fmla="*/ 1302852 w 4726643"/>
              <a:gd name="connsiteY4" fmla="*/ 0 h 6857998"/>
              <a:gd name="connsiteX0" fmla="*/ 1554400 w 4726643"/>
              <a:gd name="connsiteY0" fmla="*/ 0 h 6857998"/>
              <a:gd name="connsiteX1" fmla="*/ 4726643 w 4726643"/>
              <a:gd name="connsiteY1" fmla="*/ 0 h 6857998"/>
              <a:gd name="connsiteX2" fmla="*/ 4726643 w 4726643"/>
              <a:gd name="connsiteY2" fmla="*/ 6857998 h 6857998"/>
              <a:gd name="connsiteX3" fmla="*/ 0 w 4726643"/>
              <a:gd name="connsiteY3" fmla="*/ 6836528 h 6857998"/>
              <a:gd name="connsiteX4" fmla="*/ 1554400 w 4726643"/>
              <a:gd name="connsiteY4" fmla="*/ 0 h 6857998"/>
              <a:gd name="connsiteX0" fmla="*/ 1782548 w 4726643"/>
              <a:gd name="connsiteY0" fmla="*/ 0 h 6857998"/>
              <a:gd name="connsiteX1" fmla="*/ 4726643 w 4726643"/>
              <a:gd name="connsiteY1" fmla="*/ 0 h 6857998"/>
              <a:gd name="connsiteX2" fmla="*/ 4726643 w 4726643"/>
              <a:gd name="connsiteY2" fmla="*/ 6857998 h 6857998"/>
              <a:gd name="connsiteX3" fmla="*/ 0 w 4726643"/>
              <a:gd name="connsiteY3" fmla="*/ 6836528 h 6857998"/>
              <a:gd name="connsiteX4" fmla="*/ 1782548 w 4726643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6643" h="6857998">
                <a:moveTo>
                  <a:pt x="1782548" y="0"/>
                </a:moveTo>
                <a:lnTo>
                  <a:pt x="4726643" y="0"/>
                </a:lnTo>
                <a:lnTo>
                  <a:pt x="4726643" y="6857998"/>
                </a:lnTo>
                <a:lnTo>
                  <a:pt x="0" y="6836528"/>
                </a:lnTo>
                <a:lnTo>
                  <a:pt x="178254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A1FC24-16C7-4C16-887C-BBBC6001B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707275" y="2"/>
            <a:ext cx="3496849" cy="218598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4938713"/>
            <a:ext cx="3790508" cy="191928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430684" y="6103470"/>
            <a:ext cx="5755926" cy="75452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9213" y="376780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348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8092E2-D77A-4CE6-BB2D-626978445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2CD835-4B0F-45D6-9B85-B049A1005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71A1EC-5980-40B2-973F-0D3D6630D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049A56-C4C2-4C0F-9F4F-D0E34391D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02BE56-7EB5-4E62-B6E2-1C49E470A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299548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897F18-9FD1-423A-AE93-3EFCD791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348203"/>
            <a:ext cx="5479065" cy="59566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000" b="1">
                <a:ea typeface="+mn-lt"/>
                <a:cs typeface="+mn-lt"/>
              </a:rPr>
              <a:t>Atopia on allergiaa ilman välityksellä saatavia allergeeneja kohtaan. </a:t>
            </a:r>
            <a:endParaRPr lang="fi-FI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fi-FI" sz="2000" b="1">
                <a:ea typeface="+mn-lt"/>
                <a:cs typeface="+mn-lt"/>
              </a:rPr>
              <a:t> Koiralla atopia ilmenee tavallisimmin kutinana ja ihotulehduksina, joskus myös silmä- tai hengitystieoireina (aivastelu, hengitystietulehdukset, hajuaistin heikkeneminen), vain harvoin ruuansulatuskanavaoireina (ripuli, oksentelu)  </a:t>
            </a:r>
          </a:p>
          <a:p>
            <a:pPr>
              <a:lnSpc>
                <a:spcPct val="90000"/>
              </a:lnSpc>
            </a:pPr>
            <a:r>
              <a:rPr lang="fi-FI" sz="2000" b="1">
                <a:ea typeface="+mn-lt"/>
                <a:cs typeface="+mn-lt"/>
              </a:rPr>
              <a:t>Yleisimmin atopiaa aiheuttavat erilaiset pölypunkit, siitepölyt ja homeet. </a:t>
            </a:r>
          </a:p>
          <a:p>
            <a:pPr>
              <a:lnSpc>
                <a:spcPct val="90000"/>
              </a:lnSpc>
            </a:pPr>
            <a:r>
              <a:rPr lang="fi-FI" sz="2000" b="1">
                <a:ea typeface="+mn-lt"/>
                <a:cs typeface="+mn-lt"/>
              </a:rPr>
              <a:t> Korvat, naama, taipeet, tassut ja mahanalunen ovat tavallisimmin reagoivia ihoalueita. </a:t>
            </a:r>
            <a:endParaRPr lang="fi-FI" sz="2000" b="1"/>
          </a:p>
        </p:txBody>
      </p:sp>
      <p:pic>
        <p:nvPicPr>
          <p:cNvPr id="5" name="Kuva 5" descr="Kuva, joka sisältää kohteen ruoho, koira, musta, ulko&#10;&#10;Kuvaus luotu automaattisesti">
            <a:extLst>
              <a:ext uri="{FF2B5EF4-FFF2-40B4-BE49-F238E27FC236}">
                <a16:creationId xmlns:a16="http://schemas.microsoft.com/office/drawing/2014/main" id="{900C4AF4-3B99-4394-BB30-FCAEC4FE7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839"/>
          <a:stretch/>
        </p:blipFill>
        <p:spPr>
          <a:xfrm>
            <a:off x="7225552" y="1995117"/>
            <a:ext cx="4966447" cy="486288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595B06-EDA5-4E45-BED4-7891E7E0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9C9A5D-F572-476A-99A9-700077150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592DA5-68A4-46A6-90EA-F0304FF8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-14436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089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8171BE-9E39-489D-BE07-C970FDB9A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+mn-lt"/>
                <a:cs typeface="+mn-lt"/>
              </a:rPr>
              <a:t>Atopialle on tyypillistä, että oireiden voimakkuus vaihtelee vuodenajan mukaan  </a:t>
            </a:r>
          </a:p>
          <a:p>
            <a:r>
              <a:rPr lang="fi-FI">
                <a:ea typeface="+mn-lt"/>
                <a:cs typeface="+mn-lt"/>
              </a:rPr>
              <a:t>Tämä saattaa vaikeuttaa diagnoosiin pääsyä, koska oireilu voi välillä helpottaa itsestään allergeenien määrän vähentyessä </a:t>
            </a:r>
          </a:p>
          <a:p>
            <a:r>
              <a:rPr lang="fi-FI">
                <a:ea typeface="+mn-lt"/>
                <a:cs typeface="+mn-lt"/>
              </a:rPr>
              <a:t>Tällöin oireiden helpottaminen saatetaan tulkita jonkin hoidon ansioksi (esim. ruoka-ainekokeilu) </a:t>
            </a:r>
          </a:p>
          <a:p>
            <a:r>
              <a:rPr lang="fi-FI">
                <a:ea typeface="+mn-lt"/>
                <a:cs typeface="+mn-lt"/>
              </a:rPr>
              <a:t> Atopiaan liittyy melko voimakas perinnöllinen alttius. </a:t>
            </a:r>
            <a:endParaRPr lang="fi-FI"/>
          </a:p>
          <a:p>
            <a:r>
              <a:rPr lang="fi-FI">
                <a:ea typeface="+mn-lt"/>
                <a:cs typeface="+mn-lt"/>
              </a:rPr>
              <a:t> Atopian oireet alkavat tavallisimmin nuorella, alle kaksivuotiaalla koiralla, hyvin usein oireet ilmenevät ensin korva- tai tassutulehduksina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1453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15F0A9D0-BB35-4CAB-B92D-E061B9D8E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52F5DE35-776B-4C7D-AF2E-514E68BD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698360" cy="57024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A65E4E8-1272-4386-BDFE-0129D7A7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642143" y="0"/>
            <a:ext cx="2549857" cy="20744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A6515F51-DBC6-42B8-9C34-749F69BB6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7737" y="0"/>
            <a:ext cx="1294263" cy="59913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873F5967-4993-405D-A3E6-84DCEFF44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2403086" cy="10372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D86364-0959-47FF-B2AC-2E815CB80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785696"/>
            <a:ext cx="4632341" cy="55191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i-FI">
                <a:ea typeface="+mn-lt"/>
                <a:cs typeface="+mn-lt"/>
              </a:rPr>
              <a:t>Siedätyshoidoilla on saatu hyviä tuloksia atopian hoidossa </a:t>
            </a:r>
          </a:p>
          <a:p>
            <a:pPr>
              <a:lnSpc>
                <a:spcPct val="90000"/>
              </a:lnSpc>
            </a:pPr>
            <a:r>
              <a:rPr lang="fi-FI">
                <a:ea typeface="+mn-lt"/>
                <a:cs typeface="+mn-lt"/>
              </a:rPr>
              <a:t>Hoidon aloittaminen edellyttää ensin ihotestausta  </a:t>
            </a:r>
          </a:p>
          <a:p>
            <a:pPr>
              <a:lnSpc>
                <a:spcPct val="90000"/>
              </a:lnSpc>
            </a:pPr>
            <a:r>
              <a:rPr lang="fi-FI">
                <a:ea typeface="+mn-lt"/>
                <a:cs typeface="+mn-lt"/>
              </a:rPr>
              <a:t>Testaus tehdään rauhoitetulle koiralle.  </a:t>
            </a:r>
          </a:p>
          <a:p>
            <a:pPr>
              <a:lnSpc>
                <a:spcPct val="90000"/>
              </a:lnSpc>
            </a:pPr>
            <a:r>
              <a:rPr lang="fi-FI">
                <a:ea typeface="+mn-lt"/>
                <a:cs typeface="+mn-lt"/>
              </a:rPr>
              <a:t>Koiran kyljestä leikataan karva alueelta, johon injisoidaan ihonsisäisesti testattavia allergeeneja. Jonkin ajan kuluttua ihon reaktiot ovat näkyvissä </a:t>
            </a:r>
          </a:p>
          <a:p>
            <a:pPr>
              <a:lnSpc>
                <a:spcPct val="90000"/>
              </a:lnSpc>
            </a:pPr>
            <a:r>
              <a:rPr lang="fi-FI">
                <a:ea typeface="+mn-lt"/>
                <a:cs typeface="+mn-lt"/>
              </a:rPr>
              <a:t>Reaktioiden perusteella valitaan allergeenit yksilökohtaisesti kunkin eläimen omaan siedätyshoitoon</a:t>
            </a:r>
            <a:endParaRPr lang="fi-FI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A523CC-BD6C-4A0D-B9DB-1DC2CE1E2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807758" y="5501473"/>
            <a:ext cx="5455709" cy="13565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4" descr="Kuva, joka sisältää kohteen koira, maa, ulko, nisäkäs&#10;&#10;Kuvaus luotu automaattisesti">
            <a:extLst>
              <a:ext uri="{FF2B5EF4-FFF2-40B4-BE49-F238E27FC236}">
                <a16:creationId xmlns:a16="http://schemas.microsoft.com/office/drawing/2014/main" id="{5288B6E5-68D2-4B8A-8490-C47ACAF8E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37" y="2565160"/>
            <a:ext cx="5110163" cy="3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8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5F0A9D0-BB35-4CAB-B92D-E061B9D8E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F5DE35-776B-4C7D-AF2E-514E68BD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698360" cy="57024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65E4E8-1272-4386-BDFE-0129D7A7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642143" y="0"/>
            <a:ext cx="2549857" cy="20744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515F51-DBC6-42B8-9C34-749F69BB6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7737" y="0"/>
            <a:ext cx="1294263" cy="59913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73F5967-4993-405D-A3E6-84DCEFF44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2403086" cy="10372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E25408-94F6-40B7-9183-052E513C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114549"/>
            <a:ext cx="4632341" cy="41903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200">
                <a:ea typeface="+mn-lt"/>
                <a:cs typeface="+mn-lt"/>
              </a:rPr>
              <a:t>Erikoisruokavalioilla, rasvahappolisillä, pesuilla ja ihon tulehdusreaktioon vaikuttavilla lisäravinteilla atopian ja lähes minkä tahansa ihosairauden aiheuttamia oireita saadaan usein hieman hillittyä </a:t>
            </a:r>
          </a:p>
          <a:p>
            <a:r>
              <a:rPr lang="fi-FI" sz="2200">
                <a:ea typeface="+mn-lt"/>
                <a:cs typeface="+mn-lt"/>
              </a:rPr>
              <a:t>Atopia on moninkertaisesti yleisempi kuin ruoka-aineallergia, mutta tilanne vaihtelee mm. Roduittain</a:t>
            </a:r>
          </a:p>
          <a:p>
            <a:r>
              <a:rPr lang="fi-FI" sz="2200"/>
              <a:t>Atopia rotuja on </a:t>
            </a:r>
            <a:r>
              <a:rPr lang="fi-FI" sz="2200">
                <a:ea typeface="+mn-lt"/>
                <a:cs typeface="+mn-lt"/>
              </a:rPr>
              <a:t>terrierit, noutajat, spanielit ja monet lyhytkuonoiset rodut</a:t>
            </a:r>
            <a:endParaRPr lang="fi-FI" sz="22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3A523CC-BD6C-4A0D-B9DB-1DC2CE1E2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807758" y="5501473"/>
            <a:ext cx="5455709" cy="13565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uva 3" descr="Kuva, joka sisältää kohteen koira, henkilö, nisäkäs&#10;&#10;Kuvaus luotu automaattisesti">
            <a:extLst>
              <a:ext uri="{FF2B5EF4-FFF2-40B4-BE49-F238E27FC236}">
                <a16:creationId xmlns:a16="http://schemas.microsoft.com/office/drawing/2014/main" id="{3B8D0C8F-843D-49FE-A4BC-48D2DB19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37" y="2524704"/>
            <a:ext cx="5110163" cy="33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57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413B87-B0C3-4CE8-8D2C-6465A66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Tehtävä: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66F9AD-958C-4314-9B9A-488BAF71F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Valitse jokin koiran sairaus, voit ottaa esimerkiksi vaikka oman koiran jolla on todettu jokin terveydellinen ongelma.</a:t>
            </a:r>
          </a:p>
          <a:p>
            <a:pPr marL="0" indent="0">
              <a:buNone/>
            </a:pPr>
            <a:r>
              <a:rPr lang="fi-FI" b="1" dirty="0"/>
              <a:t>Sairaus voi olla perinnöllinen tai </a:t>
            </a:r>
            <a:r>
              <a:rPr lang="fi-FI" b="1" dirty="0" err="1"/>
              <a:t>jollekkin</a:t>
            </a:r>
            <a:r>
              <a:rPr lang="fi-FI" b="1" dirty="0"/>
              <a:t> rodulle ominainen</a:t>
            </a:r>
          </a:p>
          <a:p>
            <a:pPr marL="0" indent="0">
              <a:buNone/>
            </a:pPr>
            <a:r>
              <a:rPr lang="fi-FI" b="1" dirty="0"/>
              <a:t>Kerro sairauden aiheuttajat, oireet, hoito ja ennalta ehkäisy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4805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28CA66-E2DE-41E1-804F-5AE26084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Listaa valittavista sairauksista: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C2B9BE-D8D0-4B44-A7F4-F5682290F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000" b="1" dirty="0" err="1"/>
              <a:t>Cushingin</a:t>
            </a:r>
            <a:r>
              <a:rPr lang="fi-FI" sz="2000" b="1" dirty="0"/>
              <a:t> oireyhtymä</a:t>
            </a:r>
          </a:p>
          <a:p>
            <a:r>
              <a:rPr lang="fi-FI" sz="2000" b="1" dirty="0"/>
              <a:t>Epilepsia</a:t>
            </a:r>
          </a:p>
          <a:p>
            <a:r>
              <a:rPr lang="fi-FI" sz="2000" b="1" dirty="0"/>
              <a:t>Haiman vajaatoiminta eli EPI</a:t>
            </a:r>
          </a:p>
          <a:p>
            <a:r>
              <a:rPr lang="fi-FI" sz="2000" b="1" dirty="0"/>
              <a:t>Kilpirauhasen sairaudet koiralla</a:t>
            </a:r>
          </a:p>
          <a:p>
            <a:r>
              <a:rPr lang="fi-FI" sz="2000" b="1" dirty="0"/>
              <a:t>Kohtutulehdus ja märkäkohtu</a:t>
            </a:r>
          </a:p>
          <a:p>
            <a:r>
              <a:rPr lang="fi-FI" sz="2000" b="1" dirty="0"/>
              <a:t>Munuaisen vajaatoiminta</a:t>
            </a:r>
          </a:p>
          <a:p>
            <a:r>
              <a:rPr lang="fi-FI" sz="2000" b="1" dirty="0"/>
              <a:t>Maksavika</a:t>
            </a:r>
          </a:p>
          <a:p>
            <a:r>
              <a:rPr lang="fi-FI" sz="2000" b="1" dirty="0"/>
              <a:t>Sokeritauti, diabetes </a:t>
            </a:r>
            <a:r>
              <a:rPr lang="fi-FI" sz="2000" b="1" dirty="0" err="1"/>
              <a:t>mellitus</a:t>
            </a:r>
            <a:endParaRPr lang="fi-FI" sz="2000" b="1" dirty="0"/>
          </a:p>
          <a:p>
            <a:r>
              <a:rPr lang="fi-FI" sz="2000" b="1"/>
              <a:t>Sydämen</a:t>
            </a:r>
            <a:r>
              <a:rPr lang="fi-FI" sz="2000" b="1" dirty="0"/>
              <a:t> vajaatoiminta</a:t>
            </a:r>
          </a:p>
          <a:p>
            <a:r>
              <a:rPr lang="fi-FI" sz="2000" b="1" dirty="0"/>
              <a:t>Tarttuva maksatulehdus</a:t>
            </a:r>
          </a:p>
          <a:p>
            <a:pPr marL="0" indent="0">
              <a:buNone/>
            </a:pPr>
            <a:endParaRPr lang="fi-FI" sz="2000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120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DB88EB-E6B1-4C16-8F89-369976C7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Ylipainon vaikutus koiran elämään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49ECAD-4FFE-4EA4-89B2-A676A6785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>
                <a:ea typeface="+mn-lt"/>
                <a:cs typeface="+mn-lt"/>
              </a:rPr>
              <a:t>rasittaa tuki- ja liikunta-</a:t>
            </a:r>
            <a:r>
              <a:rPr lang="fi-FI" b="1" dirty="0" err="1">
                <a:ea typeface="+mn-lt"/>
                <a:cs typeface="+mn-lt"/>
              </a:rPr>
              <a:t>elimistoä</a:t>
            </a:r>
            <a:r>
              <a:rPr lang="fi-FI" b="1" dirty="0">
                <a:ea typeface="+mn-lt"/>
                <a:cs typeface="+mn-lt"/>
              </a:rPr>
              <a:t> sekä hengitys- ja verenkiertoelimistöä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sokeritaudin riski kasvaa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lyhentää lemmikin elinikää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laskee lemmikin elämänlaatua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lisää anestesiariskiä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anaalirauhasvaivat ovat tyypillisiä ylipainoisilla lemmikeillä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aiheuttaa useammin synnytysvaikeuksia</a:t>
            </a:r>
            <a:endParaRPr lang="fi-FI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7595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CF412C-4519-4AEC-B529-68630D9A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Ylipainoon vaikuttavat tekijät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B6A108-E6BE-40A4-9E31-AD6B5E19E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b="1" dirty="0">
                <a:ea typeface="+mn-lt"/>
                <a:cs typeface="+mn-lt"/>
              </a:rPr>
              <a:t>perintötekijät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rotu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ikä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sukupuoli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mahdollinen sterilointi tai kastraatio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ravinnon energiapitoisuus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ravinnon määrä ja saatavuus (rajoitettu vai jatkuva mahdollisuus syömiseen)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liikunnan määrä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hormonaaliset häiriöt (mm. kilpirauhassairaudet)</a:t>
            </a:r>
            <a:endParaRPr lang="fi-FI" b="1" dirty="0"/>
          </a:p>
          <a:p>
            <a:r>
              <a:rPr lang="fi-FI" b="1" dirty="0">
                <a:ea typeface="+mn-lt"/>
                <a:cs typeface="+mn-lt"/>
              </a:rPr>
              <a:t>liikuntaelinten sairaudet</a:t>
            </a:r>
            <a:endParaRPr lang="fi-FI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649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183FEDA-B628-4B5E-A2AF-E8963E08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fi-FI"/>
              <a:t>Vie koira lääkäriin jos:</a:t>
            </a:r>
          </a:p>
        </p:txBody>
      </p:sp>
      <p:pic>
        <p:nvPicPr>
          <p:cNvPr id="4" name="Kuva 4" descr="Kuva, joka sisältää kohteen koira, sisä, lattia, ruskea&#10;&#10;Kuvaus luotu automaattisesti">
            <a:extLst>
              <a:ext uri="{FF2B5EF4-FFF2-40B4-BE49-F238E27FC236}">
                <a16:creationId xmlns:a16="http://schemas.microsoft.com/office/drawing/2014/main" id="{E41D2A51-43A0-4EE1-9E09-99702F47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9" r="33507" b="2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388036-52FC-4CE8-BFEF-5BF2E940D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200" b="1" dirty="0"/>
              <a:t>Oksentaa verta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Oksentelee toistuvasti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Korkea kuume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Lievässä kuumeessa kolmatta päivää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Kouristelee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Hengittää vaikeasti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Tuskainen ja ahdistunut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Syömättä kolmatta päivää</a:t>
            </a:r>
          </a:p>
          <a:p>
            <a:pPr>
              <a:lnSpc>
                <a:spcPct val="90000"/>
              </a:lnSpc>
            </a:pPr>
            <a:r>
              <a:rPr lang="fi-FI" sz="2200" b="1" dirty="0"/>
              <a:t>Toistuvaa virtsaamis- ja ulostamisvaikeutta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86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F3B90B-39BC-43B8-AEC6-A5453E7F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Kuume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9CBFA7-4FC8-4520-9E4D-228A9F7F6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b="1" dirty="0"/>
              <a:t>Koiran normaali ruumiinlämpö on +38,2- 38,6 , pennuille jopa +39,0 astetta</a:t>
            </a:r>
          </a:p>
          <a:p>
            <a:r>
              <a:rPr lang="fi-FI" b="1" dirty="0"/>
              <a:t>Kuumeinen koira ei yleensä halua syödä ja tykkää makailla viileässä</a:t>
            </a:r>
          </a:p>
          <a:p>
            <a:r>
              <a:rPr lang="fi-FI" b="1" dirty="0"/>
              <a:t>Kuume on luonnollinen puolustuskeino, sillä lämmön nousu tuhoaa sairaudenaiheuttajia ( </a:t>
            </a:r>
            <a:r>
              <a:rPr lang="fi-FI" b="1" dirty="0" err="1"/>
              <a:t>mm.bakteereja</a:t>
            </a:r>
            <a:r>
              <a:rPr lang="fi-FI" b="1" dirty="0"/>
              <a:t>)</a:t>
            </a:r>
          </a:p>
          <a:p>
            <a:r>
              <a:rPr lang="fi-FI" b="1" dirty="0"/>
              <a:t>Syömättömyydellään elimistö pyrkii tappamaan patogeenit nälkään</a:t>
            </a:r>
          </a:p>
          <a:p>
            <a:pPr marL="0" indent="0">
              <a:buNone/>
            </a:pPr>
            <a:r>
              <a:rPr lang="fi-FI" b="1" dirty="0"/>
              <a:t>HOITO:</a:t>
            </a:r>
          </a:p>
          <a:p>
            <a:r>
              <a:rPr lang="fi-FI" b="1" dirty="0"/>
              <a:t>Kuume ei yleensä heti ole vaarallista, se yleensä häviää kun elimistö on saanut torjuttua bakteerit tai virukset</a:t>
            </a:r>
          </a:p>
          <a:p>
            <a:r>
              <a:rPr lang="fi-FI" b="1" dirty="0"/>
              <a:t>Oloa voi helpottaa viilentämällä esim. märillä pyyhkeillä ja tarjoamalla reilusti raikasta vettä</a:t>
            </a:r>
          </a:p>
          <a:p>
            <a:r>
              <a:rPr lang="fi-FI" b="1" dirty="0"/>
              <a:t>Jos kuumeilu jatkuu neljättä päivää tai nousee korkeaksi(yli+40) vaatii eläinlääkärin apua</a:t>
            </a:r>
          </a:p>
        </p:txBody>
      </p:sp>
    </p:spTree>
    <p:extLst>
      <p:ext uri="{BB962C8B-B14F-4D97-AF65-F5344CB8AC3E}">
        <p14:creationId xmlns:p14="http://schemas.microsoft.com/office/powerpoint/2010/main" val="6935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F9C78B-3535-4BA3-95B2-10ADCCE6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OKSENTELU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839DB05-146E-49B6-BC28-B35483F5B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b="1" dirty="0"/>
              <a:t>Koirat oksentelevat välillä ja aina se ei ole vaarallista. Syynä voi olla sopimaton tai pilaantunut ruoka, heinä- tai karvapallot</a:t>
            </a:r>
          </a:p>
          <a:p>
            <a:r>
              <a:rPr lang="fi-FI" b="1" dirty="0"/>
              <a:t>Jos koira oksentaa toistuvasti ja koiran olemus muuttuu tuskaiseksi voi kyseessä olla vakavampi häiriö esim. myrkytystila</a:t>
            </a:r>
          </a:p>
          <a:p>
            <a:pPr marL="0" indent="0">
              <a:buNone/>
            </a:pPr>
            <a:r>
              <a:rPr lang="fi-FI" b="1" dirty="0"/>
              <a:t>HOITO:</a:t>
            </a:r>
          </a:p>
          <a:p>
            <a:r>
              <a:rPr lang="fi-FI" b="1" dirty="0"/>
              <a:t>Kotihoidoksi riittää ensin vesipaasto ja seuraavana päivänä kevyt riisipitoinen ruoka</a:t>
            </a:r>
          </a:p>
          <a:p>
            <a:r>
              <a:rPr lang="fi-FI" b="1" dirty="0"/>
              <a:t>Koira menettää oksentaessa elektrolyyttejä(suoloja), niitä voi korvata veteen sekoitettavalla elektrolyyttijauheella(apteekista)</a:t>
            </a:r>
          </a:p>
          <a:p>
            <a:r>
              <a:rPr lang="fi-FI" b="1" dirty="0"/>
              <a:t>Jos epäilet vieraan esineen aiheuttamaa suolitukosta, vietävä pian eläinlääkäriin. Ensiapuna 10-60ml parafiiniöljyä joka nopeuttaa ulostamista</a:t>
            </a:r>
          </a:p>
          <a:p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7968929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LightSeedLeftStep">
      <a:dk1>
        <a:srgbClr val="000000"/>
      </a:dk1>
      <a:lt1>
        <a:srgbClr val="FFFFFF"/>
      </a:lt1>
      <a:dk2>
        <a:srgbClr val="37371F"/>
      </a:dk2>
      <a:lt2>
        <a:srgbClr val="E2E5E8"/>
      </a:lt2>
      <a:accent1>
        <a:srgbClr val="B79D7A"/>
      </a:accent1>
      <a:accent2>
        <a:srgbClr val="BA887F"/>
      </a:accent2>
      <a:accent3>
        <a:srgbClr val="C4929F"/>
      </a:accent3>
      <a:accent4>
        <a:srgbClr val="BA7FA6"/>
      </a:accent4>
      <a:accent5>
        <a:srgbClr val="C093C5"/>
      </a:accent5>
      <a:accent6>
        <a:srgbClr val="9C7FBA"/>
      </a:accent6>
      <a:hlink>
        <a:srgbClr val="6482AC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47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47</vt:i4>
      </vt:variant>
    </vt:vector>
  </HeadingPairs>
  <TitlesOfParts>
    <vt:vector size="48" baseType="lpstr">
      <vt:lpstr>AngleLinesVTI</vt:lpstr>
      <vt:lpstr>Koiran terveydenhoito ja hyvinvoinnista huolehtiminen</vt:lpstr>
      <vt:lpstr>Hyvinvoiva koira</vt:lpstr>
      <vt:lpstr>Oma terveystarkastus ja päivittäisen tilan tarkkailu</vt:lpstr>
      <vt:lpstr>PowerPoint-esitys</vt:lpstr>
      <vt:lpstr>Ylipainon vaikutus koiran elämään</vt:lpstr>
      <vt:lpstr>Ylipainoon vaikuttavat tekijät</vt:lpstr>
      <vt:lpstr>Vie koira lääkäriin jos:</vt:lpstr>
      <vt:lpstr>Kuume</vt:lpstr>
      <vt:lpstr>OKSENTELU</vt:lpstr>
      <vt:lpstr>Ripuli</vt:lpstr>
      <vt:lpstr>Ummetus</vt:lpstr>
      <vt:lpstr>Anaalirauhastulehdus</vt:lpstr>
      <vt:lpstr>Virtsavaivat</vt:lpstr>
      <vt:lpstr>Virtsakiteet ja kivet</vt:lpstr>
      <vt:lpstr>Korvatulehdus</vt:lpstr>
      <vt:lpstr>Silmätulehdukset</vt:lpstr>
      <vt:lpstr>sisäloiset</vt:lpstr>
      <vt:lpstr>Suolinkaiset</vt:lpstr>
      <vt:lpstr>Suolinkaiset</vt:lpstr>
      <vt:lpstr>PowerPoint-esitys</vt:lpstr>
      <vt:lpstr>Hakamato</vt:lpstr>
      <vt:lpstr>Heisimato</vt:lpstr>
      <vt:lpstr>Loishäätö</vt:lpstr>
      <vt:lpstr>PowerPoint-esitys</vt:lpstr>
      <vt:lpstr>Ulostenäyte sisäloisten tutkimiseksi</vt:lpstr>
      <vt:lpstr>ulkoloiset</vt:lpstr>
      <vt:lpstr>Ulkoloiset</vt:lpstr>
      <vt:lpstr>Oireet ja hoito</vt:lpstr>
      <vt:lpstr>Ulkoloiset, kirput</vt:lpstr>
      <vt:lpstr>Ulkoloiset, sikaripunkki</vt:lpstr>
      <vt:lpstr>Koiran ulkoloiset, kapi</vt:lpstr>
      <vt:lpstr>Hilsepunkki</vt:lpstr>
      <vt:lpstr>Punkki eli puutiainen</vt:lpstr>
      <vt:lpstr>Nenäpunkki</vt:lpstr>
      <vt:lpstr>korvapunkki</vt:lpstr>
      <vt:lpstr>Koiran ihosairauksia</vt:lpstr>
      <vt:lpstr>Hot spot</vt:lpstr>
      <vt:lpstr>Hot spotin hoito</vt:lpstr>
      <vt:lpstr>Furunkuloosi </vt:lpstr>
      <vt:lpstr>Hoito</vt:lpstr>
      <vt:lpstr>Koiran atopia</vt:lpstr>
      <vt:lpstr>PowerPoint-esitys</vt:lpstr>
      <vt:lpstr>PowerPoint-esitys</vt:lpstr>
      <vt:lpstr>PowerPoint-esitys</vt:lpstr>
      <vt:lpstr>PowerPoint-esitys</vt:lpstr>
      <vt:lpstr>Tehtävä:</vt:lpstr>
      <vt:lpstr>Listaa valittavista sairauksista: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728</cp:revision>
  <dcterms:created xsi:type="dcterms:W3CDTF">2020-10-28T08:38:20Z</dcterms:created>
  <dcterms:modified xsi:type="dcterms:W3CDTF">2023-01-11T09:07:39Z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a9c32a-bfae-405a-8b24-7b98e9ab8c95_Enabled">
    <vt:lpwstr>true</vt:lpwstr>
  </property>
  <property fmtid="{D5CDD505-2E9C-101B-9397-08002B2CF9AE}" pid="3" name="MSIP_Label_1da9c32a-bfae-405a-8b24-7b98e9ab8c95_SetDate">
    <vt:lpwstr>2022-05-03T11:13:00Z</vt:lpwstr>
  </property>
  <property fmtid="{D5CDD505-2E9C-101B-9397-08002B2CF9AE}" pid="4" name="MSIP_Label_1da9c32a-bfae-405a-8b24-7b98e9ab8c95_Method">
    <vt:lpwstr>Standard</vt:lpwstr>
  </property>
  <property fmtid="{D5CDD505-2E9C-101B-9397-08002B2CF9AE}" pid="5" name="MSIP_Label_1da9c32a-bfae-405a-8b24-7b98e9ab8c95_Name">
    <vt:lpwstr>Poke oletus</vt:lpwstr>
  </property>
  <property fmtid="{D5CDD505-2E9C-101B-9397-08002B2CF9AE}" pid="6" name="MSIP_Label_1da9c32a-bfae-405a-8b24-7b98e9ab8c95_SiteId">
    <vt:lpwstr>d9b5edb3-7859-4978-89c3-cadf9e5176b7</vt:lpwstr>
  </property>
  <property fmtid="{D5CDD505-2E9C-101B-9397-08002B2CF9AE}" pid="7" name="MSIP_Label_1da9c32a-bfae-405a-8b24-7b98e9ab8c95_ActionId">
    <vt:lpwstr>8b52ee2f-d508-42c9-94ec-d55799807639</vt:lpwstr>
  </property>
  <property fmtid="{D5CDD505-2E9C-101B-9397-08002B2CF9AE}" pid="8" name="MSIP_Label_1da9c32a-bfae-405a-8b24-7b98e9ab8c95_ContentBits">
    <vt:lpwstr>0</vt:lpwstr>
  </property>
</Properties>
</file>