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2" r:id="rId8"/>
    <p:sldId id="261" r:id="rId9"/>
    <p:sldId id="260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7A75615-172A-4978-9DA5-4822C26F782F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5484E67-34AF-4C4E-BAE8-277AF4FD8A4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5615-172A-4978-9DA5-4822C26F782F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4E67-34AF-4C4E-BAE8-277AF4FD8A4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5615-172A-4978-9DA5-4822C26F782F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4E67-34AF-4C4E-BAE8-277AF4FD8A4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5615-172A-4978-9DA5-4822C26F782F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4E67-34AF-4C4E-BAE8-277AF4FD8A4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5615-172A-4978-9DA5-4822C26F782F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4E67-34AF-4C4E-BAE8-277AF4FD8A4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5615-172A-4978-9DA5-4822C26F782F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4E67-34AF-4C4E-BAE8-277AF4FD8A4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5615-172A-4978-9DA5-4822C26F782F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4E67-34AF-4C4E-BAE8-277AF4FD8A4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5615-172A-4978-9DA5-4822C26F782F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4E67-34AF-4C4E-BAE8-277AF4FD8A4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5615-172A-4978-9DA5-4822C26F782F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4E67-34AF-4C4E-BAE8-277AF4FD8A4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7A75615-172A-4978-9DA5-4822C26F782F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5484E67-34AF-4C4E-BAE8-277AF4FD8A4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7A75615-172A-4978-9DA5-4822C26F782F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5484E67-34AF-4C4E-BAE8-277AF4FD8A4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7A75615-172A-4978-9DA5-4822C26F782F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5484E67-34AF-4C4E-BAE8-277AF4FD8A46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Dekolonisaatio = siirtomaiden vapautuminen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s. 132-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20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Siirtomaiden vapautuminen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Ajoittuu 1950-60-luvuille</a:t>
            </a:r>
          </a:p>
          <a:p>
            <a:r>
              <a:rPr lang="fi-FI" dirty="0" smtClean="0"/>
              <a:t>II maailmansodan jälkeen imperialistinen järjestelmä koettiin epäoikeudenmukaisena (mm. YK:n ihmisoikeuksien julistus 1948)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396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Intia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Itsenäistyi 1947</a:t>
            </a:r>
          </a:p>
          <a:p>
            <a:r>
              <a:rPr lang="fi-FI" b="1" dirty="0" smtClean="0"/>
              <a:t>Mohandas Gandhi </a:t>
            </a:r>
            <a:r>
              <a:rPr lang="fi-FI" dirty="0" smtClean="0"/>
              <a:t>johti kongressipuoluetta, joka ajoi itsenäisyyttä</a:t>
            </a:r>
          </a:p>
          <a:p>
            <a:r>
              <a:rPr lang="fi-FI" dirty="0" smtClean="0"/>
              <a:t>Keinoina väkivallattomuus, tottelemattomuus, lakot, boikotit</a:t>
            </a:r>
          </a:p>
          <a:p>
            <a:r>
              <a:rPr lang="fi-FI" dirty="0" smtClean="0"/>
              <a:t>Maa jakaantui hindujen </a:t>
            </a:r>
            <a:r>
              <a:rPr lang="fi-FI" b="1" dirty="0" smtClean="0"/>
              <a:t>Intiaan</a:t>
            </a:r>
            <a:r>
              <a:rPr lang="fi-FI" dirty="0" smtClean="0"/>
              <a:t> ja muslimien </a:t>
            </a:r>
            <a:r>
              <a:rPr lang="fi-FI" b="1" dirty="0" smtClean="0"/>
              <a:t>Pakistaniin</a:t>
            </a:r>
            <a:r>
              <a:rPr lang="fi-FI" dirty="0" smtClean="0"/>
              <a:t> (myöh. Bangladesh ja Pakistan)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81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Intia hajosi 1947 Länsi-ja Itä-Pakistaniksi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9453" y="2420888"/>
            <a:ext cx="3456384" cy="373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0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Mohandas Gandhi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2204864"/>
            <a:ext cx="5184576" cy="38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Afrikka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Etelä-Afrikassa </a:t>
            </a:r>
            <a:r>
              <a:rPr lang="fi-FI" dirty="0" smtClean="0"/>
              <a:t>säilyi </a:t>
            </a:r>
            <a:r>
              <a:rPr lang="fi-FI" b="1" dirty="0" smtClean="0"/>
              <a:t>apartheid</a:t>
            </a:r>
            <a:r>
              <a:rPr lang="fi-FI" dirty="0" smtClean="0"/>
              <a:t>-järjestelmä (rotuerottelu) 1990-luvun alkuun asti</a:t>
            </a:r>
          </a:p>
          <a:p>
            <a:r>
              <a:rPr lang="fi-FI" b="1" dirty="0" smtClean="0"/>
              <a:t>ANC ja Nelson Mandela </a:t>
            </a:r>
            <a:r>
              <a:rPr lang="fi-FI" dirty="0" smtClean="0"/>
              <a:t>kapinoivat järjestelmää vastaan </a:t>
            </a:r>
            <a:r>
              <a:rPr lang="fi-FI" dirty="0" smtClean="0">
                <a:sym typeface="Wingdings" pitchFamily="2" charset="2"/>
              </a:rPr>
              <a:t> Mandelalle 27:n vuoden tuomio</a:t>
            </a:r>
          </a:p>
          <a:p>
            <a:r>
              <a:rPr lang="fi-FI" dirty="0" smtClean="0">
                <a:sym typeface="Wingdings" pitchFamily="2" charset="2"/>
              </a:rPr>
              <a:t>Talouspakotteet ajoivat Etelä-Afrikan luopumaan järjestelmästä 1990-l. </a:t>
            </a:r>
          </a:p>
          <a:p>
            <a:r>
              <a:rPr lang="fi-FI" dirty="0" smtClean="0">
                <a:sym typeface="Wingdings" pitchFamily="2" charset="2"/>
              </a:rPr>
              <a:t>ANC voitti vaalit 1994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894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Apartheid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2420888"/>
            <a:ext cx="3484258" cy="259228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420888"/>
            <a:ext cx="3842938" cy="214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4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Nelson Mandela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675" y="2177390"/>
            <a:ext cx="6196013" cy="348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8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Afrikka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Vapautumisesta huolimatta Afrikka ajautui sisällissotien kierteeseen: heimojen välille ristiriitoja </a:t>
            </a:r>
            <a:r>
              <a:rPr lang="fi-FI" dirty="0" smtClean="0">
                <a:sym typeface="Wingdings" pitchFamily="2" charset="2"/>
              </a:rPr>
              <a:t> esim. </a:t>
            </a:r>
            <a:r>
              <a:rPr lang="fi-FI" b="1" dirty="0" smtClean="0">
                <a:sym typeface="Wingdings" pitchFamily="2" charset="2"/>
              </a:rPr>
              <a:t>Ruandan kansanmurha 1994</a:t>
            </a:r>
          </a:p>
          <a:p>
            <a:r>
              <a:rPr lang="fi-FI" dirty="0" smtClean="0">
                <a:sym typeface="Wingdings" pitchFamily="2" charset="2"/>
              </a:rPr>
              <a:t>Monissa maissa tapahtui sotilasvallankaappauksia: esim. Uganda, Somalia, Afrikassa ei ollut demokratian perinteitä</a:t>
            </a:r>
          </a:p>
          <a:p>
            <a:r>
              <a:rPr lang="fi-FI" dirty="0" smtClean="0">
                <a:sym typeface="Wingdings" pitchFamily="2" charset="2"/>
              </a:rPr>
              <a:t>Afrikka ajautui kylmän sodan kohteeksi: NL tuki vapautusliikkeitä ja USA pyrki estämään sosialismin leviämisen: konflikteja esim. </a:t>
            </a:r>
            <a:r>
              <a:rPr lang="fi-FI" b="1" dirty="0" smtClean="0">
                <a:sym typeface="Wingdings" pitchFamily="2" charset="2"/>
              </a:rPr>
              <a:t>Suezin kriisi 1956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69875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sta">
  <a:themeElements>
    <a:clrScheme name="Nas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Nas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s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</TotalTime>
  <Words>157</Words>
  <Application>Microsoft Office PowerPoint</Application>
  <PresentationFormat>Näytössä katseltava diaesitys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Brush Script MT</vt:lpstr>
      <vt:lpstr>Constantia</vt:lpstr>
      <vt:lpstr>Franklin Gothic Book</vt:lpstr>
      <vt:lpstr>Rage Italic</vt:lpstr>
      <vt:lpstr>Wingdings</vt:lpstr>
      <vt:lpstr>Nasta</vt:lpstr>
      <vt:lpstr>Dekolonisaatio = siirtomaiden vapautuminen</vt:lpstr>
      <vt:lpstr>Siirtomaiden vapautuminen</vt:lpstr>
      <vt:lpstr>Intia</vt:lpstr>
      <vt:lpstr>Intia hajosi 1947 Länsi-ja Itä-Pakistaniksi</vt:lpstr>
      <vt:lpstr>Mohandas Gandhi</vt:lpstr>
      <vt:lpstr>Afrikka</vt:lpstr>
      <vt:lpstr>Apartheid</vt:lpstr>
      <vt:lpstr>Nelson Mandela</vt:lpstr>
      <vt:lpstr>Afrikka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Dekolonisaatio</dc:title>
  <dc:creator>Anttila</dc:creator>
  <cp:lastModifiedBy>Anttila Petri Juha</cp:lastModifiedBy>
  <cp:revision>6</cp:revision>
  <dcterms:created xsi:type="dcterms:W3CDTF">2011-09-26T03:31:30Z</dcterms:created>
  <dcterms:modified xsi:type="dcterms:W3CDTF">2016-09-23T09:26:19Z</dcterms:modified>
</cp:coreProperties>
</file>